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518061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518061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518061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518061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c43e0593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c43e0593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518061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e518061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c43e0593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c43e059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518061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518061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518061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518061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518061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518061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77975" y="12132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テスト</a:t>
            </a:r>
            <a:endParaRPr sz="6000"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10450" y="37404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発表者：アフィー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22500" y="1790675"/>
            <a:ext cx="81231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手動テスト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自動化テスト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/>
              <a:t>単体テスト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/>
              <a:t>結合テスト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86100" y="575950"/>
            <a:ext cx="81231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議題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051175" y="447975"/>
            <a:ext cx="6839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手動テスト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707875" y="1350550"/>
            <a:ext cx="68391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結合部分だけのチェック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個別の部分があまり確認しない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エラーが未検出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エラーが追跡しにくい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多くの労力がかかる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51175" y="447975"/>
            <a:ext cx="6839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自動化</a:t>
            </a:r>
            <a:r>
              <a:rPr lang="en"/>
              <a:t>テスト</a:t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07875" y="1350550"/>
            <a:ext cx="75195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各部分が個別的に確認できる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全ての部分が最低一回確認される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エラーを</a:t>
            </a:r>
            <a:r>
              <a:rPr lang="en" sz="2400"/>
              <a:t>すぐに検出される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スコープが狭いから、よりエラーが解決できる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再利用可能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証拠になれる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1680302" y="4325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単体テスト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1361525" y="2267650"/>
            <a:ext cx="7400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意味：個別的にシステムの各部分の動作確認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1361525" y="3176650"/>
            <a:ext cx="6242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目的</a:t>
            </a:r>
            <a:r>
              <a:rPr lang="en"/>
              <a:t>：</a:t>
            </a:r>
            <a:r>
              <a:rPr lang="en"/>
              <a:t>システムが仕様通りに動くかの確認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1084975" y="70500"/>
            <a:ext cx="8123100" cy="1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単体テストでの確認できること</a:t>
            </a:r>
            <a:endParaRPr sz="3600"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1166000" y="1304000"/>
            <a:ext cx="8123100" cy="31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機能的な正確性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エラーのハンドリング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パラメーターのチェック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出力の正確性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パーフォマンスの対策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787850" y="1112000"/>
            <a:ext cx="76422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誰が単体テスト</a:t>
            </a:r>
            <a:r>
              <a:rPr lang="en" sz="4800"/>
              <a:t>を書く？</a:t>
            </a:r>
            <a:endParaRPr sz="4800"/>
          </a:p>
        </p:txBody>
      </p:sp>
      <p:sp>
        <p:nvSpPr>
          <p:cNvPr id="97" name="Google Shape;97;p19"/>
          <p:cNvSpPr txBox="1"/>
          <p:nvPr>
            <p:ph idx="4294967295" type="subTitle"/>
          </p:nvPr>
        </p:nvSpPr>
        <p:spPr>
          <a:xfrm>
            <a:off x="1422125" y="3553725"/>
            <a:ext cx="5679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関数を作成する人の方がいい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566725" y="5380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単体テストのツール</a:t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431675" y="3234025"/>
            <a:ext cx="29334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Laravel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5671300" y="3234025"/>
            <a:ext cx="29334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PHPUnit</a:t>
            </a:r>
            <a:endParaRPr/>
          </a:p>
        </p:txBody>
      </p:sp>
      <p:sp>
        <p:nvSpPr>
          <p:cNvPr id="105" name="Google Shape;105;p20"/>
          <p:cNvSpPr txBox="1"/>
          <p:nvPr>
            <p:ph type="title"/>
          </p:nvPr>
        </p:nvSpPr>
        <p:spPr>
          <a:xfrm>
            <a:off x="2925225" y="3453950"/>
            <a:ext cx="29334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→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848125" y="438950"/>
            <a:ext cx="81231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結合テスト</a:t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