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Default Extension="gif" ContentType="image/gif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4.xml"/>
  <Override ContentType="application/vnd.openxmlformats-officedocument.theme+xml" PartName="/ppt/theme/theme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37.xml"/>
  <Override ContentType="application/vnd.openxmlformats-officedocument.presentationml.slide+xml" PartName="/ppt/slides/slide16.xml"/>
  <Override ContentType="application/vnd.openxmlformats-officedocument.presentationml.slide+xml" PartName="/ppt/slides/slide21.xml"/>
  <Override ContentType="application/vnd.openxmlformats-officedocument.presentationml.slide+xml" PartName="/ppt/slides/slide45.xml"/>
  <Override ContentType="application/vnd.openxmlformats-officedocument.presentationml.slide+xml" PartName="/ppt/slides/slide2.xml"/>
  <Override ContentType="application/vnd.openxmlformats-officedocument.presentationml.slide+xml" PartName="/ppt/slides/slide26.xml"/>
  <Override ContentType="application/vnd.openxmlformats-officedocument.presentationml.slide+xml" PartName="/ppt/slides/slide6.xml"/>
  <Override ContentType="application/vnd.openxmlformats-officedocument.presentationml.slide+xml" PartName="/ppt/slides/slide3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36.xml"/>
  <Override ContentType="application/vnd.openxmlformats-officedocument.presentationml.slide+xml" PartName="/ppt/slides/slide35.xml"/>
  <Override ContentType="application/vnd.openxmlformats-officedocument.presentationml.slide+xml" PartName="/ppt/slides/slide17.xml"/>
  <Override ContentType="application/vnd.openxmlformats-officedocument.presentationml.slide+xml" PartName="/ppt/slides/slide24.xml"/>
  <Override ContentType="application/vnd.openxmlformats-officedocument.presentationml.slide+xml" PartName="/ppt/slides/slide34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42.xml"/>
  <Override ContentType="application/vnd.openxmlformats-officedocument.presentationml.slide+xml" PartName="/ppt/slides/slide31.xml"/>
  <Override ContentType="application/vnd.openxmlformats-officedocument.presentationml.slide+xml" PartName="/ppt/slides/slide43.xml"/>
  <Override ContentType="application/vnd.openxmlformats-officedocument.presentationml.slide+xml" PartName="/ppt/slides/slide40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4.xml"/>
  <Override ContentType="application/vnd.openxmlformats-officedocument.presentationml.slide+xml" PartName="/ppt/slides/slide38.xml"/>
  <Override ContentType="application/vnd.openxmlformats-officedocument.presentationml.slide+xml" PartName="/ppt/slides/slide20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29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8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30.xml"/>
  <Override ContentType="application/vnd.openxmlformats-officedocument.presentationml.slide+xml" PartName="/ppt/slides/slide8.xml"/>
  <Override ContentType="application/vnd.openxmlformats-officedocument.presentationml.slide+xml" PartName="/ppt/slides/slide27.xml"/>
  <Override ContentType="application/vnd.openxmlformats-officedocument.presentationml.slide+xml" PartName="/ppt/slides/slide19.xml"/>
  <Override ContentType="application/vnd.openxmlformats-officedocument.presentationml.slide+xml" PartName="/ppt/slides/slide28.xml"/>
  <Override ContentType="application/vnd.openxmlformats-officedocument.presentationml.slide+xml" PartName="/ppt/slides/slide4.xml"/>
  <Override ContentType="application/vnd.openxmlformats-officedocument.presentationml.slide+xml" PartName="/ppt/slides/slide14.xml"/>
  <Override ContentType="application/vnd.openxmlformats-officedocument.presentationml.slide+xml" PartName="/ppt/slides/slide41.xml"/>
  <Override ContentType="application/vnd.openxmlformats-officedocument.presentationml.slide+xml" PartName="/ppt/slides/slide5.xml"/>
  <Override ContentType="application/vnd.openxmlformats-officedocument.presentationml.slide+xml" PartName="/ppt/slides/slide22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Type="http://schemas.openxmlformats.org/officeDocument/2006/relationships/officeDocument" Id="rId1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c:Ignorable="mv" autoCompressPictures="0" mc:PreserveAttributes="mv:*" saveSubsetFonts="1">
  <p:sldMasterIdLst>
    <p:sldMasterId id="2147483660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</p:sldIdLst>
  <p:sldSz cy="6858000" cx="9144000"/>
  <p:notesSz cy="9144000" cx="6858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ype="http://schemas.openxmlformats.org/officeDocument/2006/relationships/slide" Id="rId39" Target="slides/slide33.xml"/><Relationship Type="http://schemas.openxmlformats.org/officeDocument/2006/relationships/slide" Id="rId38" Target="slides/slide32.xml"/><Relationship Type="http://schemas.openxmlformats.org/officeDocument/2006/relationships/slide" Id="rId37" Target="slides/slide31.xml"/><Relationship Type="http://schemas.openxmlformats.org/officeDocument/2006/relationships/slide" Id="rId36" Target="slides/slide30.xml"/><Relationship Type="http://schemas.openxmlformats.org/officeDocument/2006/relationships/slide" Id="rId30" Target="slides/slide24.xml"/><Relationship Type="http://schemas.openxmlformats.org/officeDocument/2006/relationships/slide" Id="rId31" Target="slides/slide25.xml"/><Relationship Type="http://schemas.openxmlformats.org/officeDocument/2006/relationships/slide" Id="rId34" Target="slides/slide28.xml"/><Relationship Type="http://schemas.openxmlformats.org/officeDocument/2006/relationships/slide" Id="rId35" Target="slides/slide29.xml"/><Relationship Type="http://schemas.openxmlformats.org/officeDocument/2006/relationships/slide" Id="rId32" Target="slides/slide26.xml"/><Relationship Type="http://schemas.openxmlformats.org/officeDocument/2006/relationships/slide" Id="rId33" Target="slides/slide27.xml"/><Relationship Type="http://schemas.openxmlformats.org/officeDocument/2006/relationships/slide" Id="rId48" Target="slides/slide42.xml"/><Relationship Type="http://schemas.openxmlformats.org/officeDocument/2006/relationships/slide" Id="rId47" Target="slides/slide41.xml"/><Relationship Type="http://schemas.openxmlformats.org/officeDocument/2006/relationships/slide" Id="rId49" Target="slides/slide43.xml"/><Relationship Type="http://schemas.openxmlformats.org/officeDocument/2006/relationships/presProps" Id="rId2" Target="presProps.xml"/><Relationship Type="http://schemas.openxmlformats.org/officeDocument/2006/relationships/theme" Id="rId1" Target="theme/theme4.xml"/><Relationship Type="http://schemas.openxmlformats.org/officeDocument/2006/relationships/slide" Id="rId40" Target="slides/slide34.xml"/><Relationship Type="http://schemas.openxmlformats.org/officeDocument/2006/relationships/slideMaster" Id="rId4" Target="slideMasters/slideMaster1.xml"/><Relationship Type="http://schemas.openxmlformats.org/officeDocument/2006/relationships/slide" Id="rId41" Target="slides/slide35.xml"/><Relationship Type="http://schemas.openxmlformats.org/officeDocument/2006/relationships/tableStyles" Id="rId3" Target="tableStyles.xml"/><Relationship Type="http://schemas.openxmlformats.org/officeDocument/2006/relationships/slide" Id="rId42" Target="slides/slide36.xml"/><Relationship Type="http://schemas.openxmlformats.org/officeDocument/2006/relationships/slide" Id="rId43" Target="slides/slide37.xml"/><Relationship Type="http://schemas.openxmlformats.org/officeDocument/2006/relationships/slide" Id="rId44" Target="slides/slide38.xml"/><Relationship Type="http://schemas.openxmlformats.org/officeDocument/2006/relationships/slide" Id="rId45" Target="slides/slide39.xml"/><Relationship Type="http://schemas.openxmlformats.org/officeDocument/2006/relationships/slide" Id="rId46" Target="slides/slide40.xml"/><Relationship Type="http://schemas.openxmlformats.org/officeDocument/2006/relationships/slide" Id="rId9" Target="slides/slide3.xml"/><Relationship Type="http://schemas.openxmlformats.org/officeDocument/2006/relationships/notesMaster" Id="rId6" Target="notesMasters/notesMaster1.xml"/><Relationship Type="http://schemas.openxmlformats.org/officeDocument/2006/relationships/slideMaster" Id="rId5" Target="slideMasters/slideMaster2.xml"/><Relationship Type="http://schemas.openxmlformats.org/officeDocument/2006/relationships/slide" Id="rId8" Target="slides/slide2.xml"/><Relationship Type="http://schemas.openxmlformats.org/officeDocument/2006/relationships/slide" Id="rId7" Target="slides/slide1.xml"/><Relationship Type="http://schemas.openxmlformats.org/officeDocument/2006/relationships/slide" Id="rId19" Target="slides/slide13.xml"/><Relationship Type="http://schemas.openxmlformats.org/officeDocument/2006/relationships/slide" Id="rId18" Target="slides/slide12.xml"/><Relationship Type="http://schemas.openxmlformats.org/officeDocument/2006/relationships/slide" Id="rId17" Target="slides/slide11.xml"/><Relationship Type="http://schemas.openxmlformats.org/officeDocument/2006/relationships/slide" Id="rId16" Target="slides/slide10.xml"/><Relationship Type="http://schemas.openxmlformats.org/officeDocument/2006/relationships/slide" Id="rId15" Target="slides/slide9.xml"/><Relationship Type="http://schemas.openxmlformats.org/officeDocument/2006/relationships/slide" Id="rId14" Target="slides/slide8.xml"/><Relationship Type="http://schemas.openxmlformats.org/officeDocument/2006/relationships/slide" Id="rId12" Target="slides/slide6.xml"/><Relationship Type="http://schemas.openxmlformats.org/officeDocument/2006/relationships/slide" Id="rId13" Target="slides/slide7.xml"/><Relationship Type="http://schemas.openxmlformats.org/officeDocument/2006/relationships/slide" Id="rId10" Target="slides/slide4.xml"/><Relationship Type="http://schemas.openxmlformats.org/officeDocument/2006/relationships/slide" Id="rId11" Target="slides/slide5.xml"/><Relationship Type="http://schemas.openxmlformats.org/officeDocument/2006/relationships/slide" Id="rId51" Target="slides/slide45.xml"/><Relationship Type="http://schemas.openxmlformats.org/officeDocument/2006/relationships/slide" Id="rId50" Target="slides/slide44.xml"/><Relationship Type="http://schemas.openxmlformats.org/officeDocument/2006/relationships/slide" Id="rId29" Target="slides/slide23.xml"/><Relationship Type="http://schemas.openxmlformats.org/officeDocument/2006/relationships/slide" Id="rId26" Target="slides/slide20.xml"/><Relationship Type="http://schemas.openxmlformats.org/officeDocument/2006/relationships/slide" Id="rId25" Target="slides/slide19.xml"/><Relationship Type="http://schemas.openxmlformats.org/officeDocument/2006/relationships/slide" Id="rId28" Target="slides/slide22.xml"/><Relationship Type="http://schemas.openxmlformats.org/officeDocument/2006/relationships/slide" Id="rId27" Target="slides/slide21.xml"/><Relationship Type="http://schemas.openxmlformats.org/officeDocument/2006/relationships/slide" Id="rId21" Target="slides/slide15.xml"/><Relationship Type="http://schemas.openxmlformats.org/officeDocument/2006/relationships/slide" Id="rId22" Target="slides/slide16.xml"/><Relationship Type="http://schemas.openxmlformats.org/officeDocument/2006/relationships/slide" Id="rId23" Target="slides/slide17.xml"/><Relationship Type="http://schemas.openxmlformats.org/officeDocument/2006/relationships/slide" Id="rId24" Target="slides/slide18.xml"/><Relationship Type="http://schemas.openxmlformats.org/officeDocument/2006/relationships/slide" Id="rId20" Target="slides/slide14.xml"/></Relationships>
</file>

<file path=ppt/notesMasters/_rels/notesMaster1.xml.rels><?xml version="1.0" encoding="UTF-8" standalone="yes"?><Relationships xmlns="http://schemas.openxmlformats.org/package/2006/relationships"><Relationship Type="http://schemas.openxmlformats.org/officeDocument/2006/relationships/theme" Id="rId1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" id="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Shape 2" id="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name="Shape 3" id="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bIns="91425" tIns="91425" anchor="t" lIns="91425" rIns="91425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6="accent6" tx2="lt2" accent5="accent5" bg2="dk2" tx1="dk1" accent4="accent4" bg1="lt1" accent3="accent3" accent2="accent2" accent1="accent1" folHlink="folHlink" hlink="hlink"/>
</p:notesMaster>
</file>

<file path=ppt/notesSlides/_rels/notesSlide1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2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3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4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5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6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7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8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9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57" id="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8" id="58"/>
          <p:cNvSpPr/>
          <p:nvPr>
            <p:ph type="sldImg" idx="2"/>
          </p:nvPr>
        </p:nvSpPr>
        <p:spPr>
          <a:xfrm>
            <a:off y="685800" x="1143225"/>
            <a:ext cy="3429000" cx="4572225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59" id="59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20" id="1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21" id="121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22" id="122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26" id="1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27" id="127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28" id="128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31" id="1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32" id="132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33" id="133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36" id="1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37" id="137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38" id="138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41" id="1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42" id="142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43" id="143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46" id="1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47" id="147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48" id="148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51" id="1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52" id="152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53" id="153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56" id="1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57" id="157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58" id="158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61" id="1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62" id="162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63" id="163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66" id="1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67" id="167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68" id="168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64" id="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65" id="65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66" id="66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71" id="1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72" id="172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73" id="173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76" id="1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77" id="177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78" id="178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81" id="1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82" id="182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83" id="183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86" id="1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87" id="187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88" id="188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91" id="1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92" id="192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93" id="193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96" id="1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97" id="197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98" id="198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201" id="2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02" id="202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203" id="203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206" id="2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07" id="207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208" id="208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211" id="2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12" id="212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213" id="213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216" id="2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17" id="217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218" id="218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69" id="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70" id="70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71" id="71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221" id="2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22" id="222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223" id="223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226" id="2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27" id="227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228" id="228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231" id="2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32" id="232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233" id="233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236" id="2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37" id="237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238" id="238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241" id="2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42" id="242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243" id="243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246" id="2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47" id="247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248" id="248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251" id="2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52" id="252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253" id="253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256" id="2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57" id="257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258" id="258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261" id="2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62" id="262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263" id="263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266" id="2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67" id="267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268" id="268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76" id="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77" id="77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78" id="78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271" id="2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72" id="272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273" id="273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276" id="2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77" id="277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278" id="278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281" id="2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82" id="282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283" id="283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287" id="2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88" id="288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289" id="289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292" id="2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93" id="293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294" id="294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298" id="2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99" id="299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300" id="300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83" id="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4" id="84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85" id="85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97" id="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98" id="98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99" id="99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02" id="1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03" id="103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04" id="104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08" id="1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09" id="109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10" id="110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14" id="1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15" id="115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16" id="116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name="Shape 8" id="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9" id="9"/>
          <p:cNvSpPr/>
          <p:nvPr/>
        </p:nvSpPr>
        <p:spPr>
          <a:xfrm>
            <a:off y="0" x="4724400"/>
            <a:ext cy="6854063" cx="3012140"/>
          </a:xfrm>
          <a:custGeom>
            <a:pathLst>
              <a:path extrusionOk="0" h="6854064" w="3012141">
                <a:moveTo>
                  <a:pt y="0" x="2623817"/>
                </a:moveTo>
                <a:lnTo>
                  <a:pt y="608783" x="2791741"/>
                </a:lnTo>
                <a:lnTo>
                  <a:pt y="1301537" x="1826176"/>
                </a:lnTo>
                <a:lnTo>
                  <a:pt y="2466623" x="2130539"/>
                </a:lnTo>
                <a:lnTo>
                  <a:pt y="3190866" x="1175470"/>
                </a:lnTo>
                <a:lnTo>
                  <a:pt y="4355952" x="1469337"/>
                </a:lnTo>
                <a:lnTo>
                  <a:pt y="5080194" x="493277"/>
                </a:lnTo>
                <a:lnTo>
                  <a:pt y="6255776" x="808135"/>
                </a:lnTo>
                <a:lnTo>
                  <a:pt y="6854064" x="0"/>
                </a:lnTo>
                <a:lnTo>
                  <a:pt y="6854064" x="388325"/>
                </a:lnTo>
                <a:lnTo>
                  <a:pt y="6308258" x="1007545"/>
                </a:lnTo>
                <a:lnTo>
                  <a:pt y="5122179" x="713678"/>
                </a:lnTo>
                <a:lnTo>
                  <a:pt y="4408433" x="1679242"/>
                </a:lnTo>
                <a:lnTo>
                  <a:pt y="3232851" x="1364384"/>
                </a:lnTo>
                <a:lnTo>
                  <a:pt y="2498112" x="2361435"/>
                </a:lnTo>
                <a:lnTo>
                  <a:pt y="1343522" x="2015091"/>
                </a:lnTo>
                <a:lnTo>
                  <a:pt y="608783" x="3012141"/>
                </a:lnTo>
                <a:lnTo>
                  <a:pt y="0" x="2833722"/>
                </a:lnTo>
              </a:path>
            </a:pathLst>
          </a:custGeom>
          <a:solidFill>
            <a:schemeClr val="dk1"/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grpSp>
        <p:nvGrpSpPr>
          <p:cNvPr name="Shape 10" id="10"/>
          <p:cNvGrpSpPr/>
          <p:nvPr/>
        </p:nvGrpSpPr>
        <p:grpSpPr>
          <a:xfrm>
            <a:off y="0" x="4571999"/>
            <a:ext cy="6857999" cx="4546600"/>
            <a:chOff y="0" x="1447"/>
            <a:chExt cy="4319" cx="2863"/>
          </a:xfrm>
        </p:grpSpPr>
        <p:sp>
          <p:nvSpPr>
            <p:cNvPr name="Shape 11" id="11"/>
            <p:cNvSpPr/>
            <p:nvPr/>
          </p:nvSpPr>
          <p:spPr>
            <a:xfrm>
              <a:off y="0" x="1447"/>
              <a:ext cy="4319" cx="1885"/>
            </a:xfrm>
            <a:custGeom>
              <a:pathLst>
                <a:path extrusionOk="0" h="4320" w="1886">
                  <a:moveTo>
                    <a:pt y="0" x="1719"/>
                  </a:moveTo>
                  <a:lnTo>
                    <a:pt y="357" x="1813"/>
                  </a:lnTo>
                  <a:lnTo>
                    <a:pt y="805" x="1194"/>
                  </a:lnTo>
                  <a:lnTo>
                    <a:pt y="1544" x="1393"/>
                  </a:lnTo>
                  <a:lnTo>
                    <a:pt y="1991" x="777"/>
                  </a:lnTo>
                  <a:lnTo>
                    <a:pt y="2734" x="972"/>
                  </a:lnTo>
                  <a:lnTo>
                    <a:pt y="3178" x="355"/>
                  </a:lnTo>
                  <a:lnTo>
                    <a:pt y="3921" x="554"/>
                  </a:lnTo>
                  <a:lnTo>
                    <a:pt y="4320" x="0"/>
                  </a:lnTo>
                  <a:lnTo>
                    <a:pt y="4320" x="109"/>
                  </a:lnTo>
                  <a:lnTo>
                    <a:pt y="3948" x="623"/>
                  </a:lnTo>
                  <a:lnTo>
                    <a:pt y="3205" x="430"/>
                  </a:lnTo>
                  <a:lnTo>
                    <a:pt y="2761" x="1045"/>
                  </a:lnTo>
                  <a:lnTo>
                    <a:pt y="2018" x="850"/>
                  </a:lnTo>
                  <a:lnTo>
                    <a:pt y="1572" x="1468"/>
                  </a:lnTo>
                  <a:lnTo>
                    <a:pt y="830" x="1271"/>
                  </a:lnTo>
                  <a:lnTo>
                    <a:pt y="386" x="1886"/>
                  </a:lnTo>
                  <a:lnTo>
                    <a:pt y="0" x="1788"/>
                  </a:lnTo>
                  <a:lnTo>
                    <a:pt y="0" x="1719"/>
                  </a:lnTo>
                  <a:close/>
                </a:path>
              </a:pathLst>
            </a:custGeom>
            <a:solidFill>
              <a:srgbClr val="A64129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12" id="12"/>
            <p:cNvSpPr/>
            <p:nvPr/>
          </p:nvSpPr>
          <p:spPr>
            <a:xfrm>
              <a:off y="0" x="1559"/>
              <a:ext cy="4319" cx="1978"/>
            </a:xfrm>
            <a:custGeom>
              <a:pathLst>
                <a:path extrusionOk="0" h="4320" w="1979">
                  <a:moveTo>
                    <a:pt y="0" x="1673"/>
                  </a:moveTo>
                  <a:lnTo>
                    <a:pt y="382" x="1777"/>
                  </a:lnTo>
                  <a:lnTo>
                    <a:pt y="830" x="1160"/>
                  </a:lnTo>
                  <a:lnTo>
                    <a:pt y="1570" x="1357"/>
                  </a:lnTo>
                  <a:lnTo>
                    <a:pt y="2016" x="743"/>
                  </a:lnTo>
                  <a:lnTo>
                    <a:pt y="2759" x="936"/>
                  </a:lnTo>
                  <a:lnTo>
                    <a:pt y="3204" x="319"/>
                  </a:lnTo>
                  <a:lnTo>
                    <a:pt y="3947" x="517"/>
                  </a:lnTo>
                  <a:lnTo>
                    <a:pt y="4320" x="0"/>
                  </a:lnTo>
                  <a:lnTo>
                    <a:pt y="4320" x="304"/>
                  </a:lnTo>
                  <a:lnTo>
                    <a:pt y="4025" x="717"/>
                  </a:lnTo>
                  <a:lnTo>
                    <a:pt y="3280" x="521"/>
                  </a:lnTo>
                  <a:lnTo>
                    <a:pt y="2836" x="1136"/>
                  </a:lnTo>
                  <a:lnTo>
                    <a:pt y="2093" x="941"/>
                  </a:lnTo>
                  <a:lnTo>
                    <a:pt y="1648" x="1559"/>
                  </a:lnTo>
                  <a:lnTo>
                    <a:pt y="905" x="1362"/>
                  </a:lnTo>
                  <a:lnTo>
                    <a:pt y="461" x="1979"/>
                  </a:lnTo>
                  <a:lnTo>
                    <a:pt y="0" x="1859"/>
                  </a:lnTo>
                  <a:lnTo>
                    <a:pt y="0" x="1673"/>
                  </a:lnTo>
                  <a:close/>
                </a:path>
              </a:pathLst>
            </a:custGeom>
            <a:solidFill>
              <a:srgbClr val="384452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13" id="13"/>
            <p:cNvSpPr/>
            <p:nvPr/>
          </p:nvSpPr>
          <p:spPr>
            <a:xfrm>
              <a:off y="0" x="2090"/>
              <a:ext cy="4319" cx="1805"/>
            </a:xfrm>
            <a:custGeom>
              <a:pathLst>
                <a:path extrusionOk="0" h="4320" w="1806">
                  <a:moveTo>
                    <a:pt y="0" x="1462"/>
                  </a:moveTo>
                  <a:lnTo>
                    <a:pt y="510" x="1604"/>
                  </a:lnTo>
                  <a:lnTo>
                    <a:pt y="958" x="987"/>
                  </a:lnTo>
                  <a:lnTo>
                    <a:pt y="1696" x="1183"/>
                  </a:lnTo>
                  <a:lnTo>
                    <a:pt y="2142" x="570"/>
                  </a:lnTo>
                  <a:lnTo>
                    <a:pt y="2885" x="764"/>
                  </a:lnTo>
                  <a:lnTo>
                    <a:pt y="3329" x="147"/>
                  </a:lnTo>
                  <a:lnTo>
                    <a:pt y="4072" x="344"/>
                  </a:lnTo>
                  <a:lnTo>
                    <a:pt y="4320" x="0"/>
                  </a:lnTo>
                  <a:lnTo>
                    <a:pt y="4320" x="304"/>
                  </a:lnTo>
                  <a:lnTo>
                    <a:pt y="4151" x="544"/>
                  </a:lnTo>
                  <a:lnTo>
                    <a:pt y="3406" x="349"/>
                  </a:lnTo>
                  <a:lnTo>
                    <a:pt y="2961" x="965"/>
                  </a:lnTo>
                  <a:lnTo>
                    <a:pt y="2220" x="768"/>
                  </a:lnTo>
                  <a:lnTo>
                    <a:pt y="1776" x="1385"/>
                  </a:lnTo>
                  <a:lnTo>
                    <a:pt y="1031" x="1189"/>
                  </a:lnTo>
                  <a:lnTo>
                    <a:pt y="586" x="1806"/>
                  </a:lnTo>
                  <a:lnTo>
                    <a:pt y="0" x="1647"/>
                  </a:lnTo>
                  <a:lnTo>
                    <a:pt y="0" x="1462"/>
                  </a:lnTo>
                  <a:close/>
                </a:path>
              </a:pathLst>
            </a:custGeom>
            <a:solidFill>
              <a:srgbClr val="F68C1F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14" id="14"/>
            <p:cNvSpPr/>
            <p:nvPr/>
          </p:nvSpPr>
          <p:spPr>
            <a:xfrm>
              <a:off y="0" x="2463"/>
              <a:ext cy="4319" cx="1847"/>
            </a:xfrm>
            <a:custGeom>
              <a:pathLst>
                <a:path extrusionOk="0" h="4320" w="1848">
                  <a:moveTo>
                    <a:pt y="0" x="1311"/>
                  </a:moveTo>
                  <a:lnTo>
                    <a:pt y="606" x="1475"/>
                  </a:lnTo>
                  <a:lnTo>
                    <a:pt y="1055" x="856"/>
                  </a:lnTo>
                  <a:lnTo>
                    <a:pt y="1794" x="1054"/>
                  </a:lnTo>
                  <a:lnTo>
                    <a:pt y="2240" x="439"/>
                  </a:lnTo>
                  <a:lnTo>
                    <a:pt y="2981" x="634"/>
                  </a:lnTo>
                  <a:lnTo>
                    <a:pt y="3428" x="16"/>
                  </a:lnTo>
                  <a:lnTo>
                    <a:pt y="4169" x="215"/>
                  </a:lnTo>
                  <a:lnTo>
                    <a:pt y="4320" x="0"/>
                  </a:lnTo>
                  <a:lnTo>
                    <a:pt y="4320" x="570"/>
                  </a:lnTo>
                  <a:lnTo>
                    <a:pt y="4304" x="584"/>
                  </a:lnTo>
                  <a:lnTo>
                    <a:pt y="3570" x="391"/>
                  </a:lnTo>
                  <a:lnTo>
                    <a:pt y="3118" x="1005"/>
                  </a:lnTo>
                  <a:lnTo>
                    <a:pt y="2380" x="810"/>
                  </a:lnTo>
                  <a:lnTo>
                    <a:pt y="1936" x="1422"/>
                  </a:lnTo>
                  <a:lnTo>
                    <a:pt y="1193" x="1229"/>
                  </a:lnTo>
                  <a:lnTo>
                    <a:pt y="743" x="1848"/>
                  </a:lnTo>
                  <a:lnTo>
                    <a:pt y="0" x="1650"/>
                  </a:lnTo>
                  <a:lnTo>
                    <a:pt y="0" x="1311"/>
                  </a:lnTo>
                  <a:close/>
                </a:path>
              </a:pathLst>
            </a:custGeom>
            <a:solidFill>
              <a:srgbClr val="A4BDC0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</p:grpSp>
      <p:sp>
        <p:nvSpPr>
          <p:cNvPr name="Shape 15" id="15"/>
          <p:cNvSpPr txBox="1"/>
          <p:nvPr>
            <p:ph type="ctrTitle"/>
          </p:nvPr>
        </p:nvSpPr>
        <p:spPr>
          <a:xfrm>
            <a:off y="995251" x="685800"/>
            <a:ext cy="1544700" cx="52587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3048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Trebuchet MS"/>
              <a:buNone/>
              <a:defRPr i="0" baseline="0" strike="noStrike" sz="4800" b="1" cap="none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3048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Trebuchet MS"/>
              <a:buNone/>
              <a:defRPr i="0" baseline="0" strike="noStrike" sz="4800" b="1" cap="none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3048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Trebuchet MS"/>
              <a:buNone/>
              <a:defRPr i="0" baseline="0" strike="noStrike" sz="4800" b="1" cap="none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3048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Trebuchet MS"/>
              <a:buNone/>
              <a:defRPr i="0" baseline="0" strike="noStrike" sz="4800" b="1" cap="none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3048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Trebuchet MS"/>
              <a:buNone/>
              <a:defRPr i="0" baseline="0" strike="noStrike" sz="4800" b="1" cap="none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3048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Trebuchet MS"/>
              <a:buNone/>
              <a:defRPr i="0" baseline="0" strike="noStrike" sz="4800" b="1" cap="none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3048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Trebuchet MS"/>
              <a:buNone/>
              <a:defRPr i="0" baseline="0" strike="noStrike" sz="4800" b="1" cap="none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3048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Trebuchet MS"/>
              <a:buNone/>
              <a:defRPr i="0" baseline="0" strike="noStrike" sz="4800" b="1" cap="none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3048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Trebuchet MS"/>
              <a:buNone/>
              <a:defRPr i="0" baseline="0" strike="noStrike" sz="4800" b="1" cap="none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name="Shape 16" id="16"/>
          <p:cNvSpPr txBox="1"/>
          <p:nvPr>
            <p:ph type="subTitle" idx="1"/>
          </p:nvPr>
        </p:nvSpPr>
        <p:spPr>
          <a:xfrm>
            <a:off y="2648555" x="685800"/>
            <a:ext cy="1030200" cx="52587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190500" algn="l" marL="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None/>
              <a:defRPr i="0" baseline="0" strike="noStrike" sz="3000" b="0" cap="none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190500" algn="l" marL="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None/>
              <a:defRPr i="0" baseline="0" strike="noStrike" sz="3000" b="0" cap="none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190500" algn="l" marL="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None/>
              <a:defRPr i="0" baseline="0" strike="noStrike" sz="3000" b="0" cap="none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190500" algn="l" marL="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None/>
              <a:defRPr i="0" baseline="0" strike="noStrike" sz="3000" b="0" cap="none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190500" algn="l" marL="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None/>
              <a:defRPr i="0" baseline="0" strike="noStrike" sz="3000" b="0" cap="none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190500" algn="l" marL="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None/>
              <a:defRPr i="0" baseline="0" strike="noStrike" sz="3000" b="0" cap="none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190500" algn="l" marL="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None/>
              <a:defRPr i="0" baseline="0" strike="noStrike" sz="3000" b="0" cap="none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190500" algn="l" marL="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None/>
              <a:defRPr i="0" baseline="0" strike="noStrike" sz="3000" b="0" cap="none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190500" algn="l" marL="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None/>
              <a:defRPr i="0" baseline="0" strike="noStrike" sz="3000" b="0" cap="none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name="Shape 48" id="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9" id="4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name="Shape 50" id="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1" id="51"/>
          <p:cNvSpPr txBox="1"/>
          <p:nvPr>
            <p:ph type="body" idx="1"/>
          </p:nvPr>
        </p:nvSpPr>
        <p:spPr>
          <a:xfrm>
            <a:off y="5875078" x="457200"/>
            <a:ext cy="692693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name="Shape 52" id="52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x">
    <p:spTree>
      <p:nvGrpSpPr>
        <p:cNvPr name="Shape 17" id="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8" id="18"/>
          <p:cNvSpPr/>
          <p:nvPr/>
        </p:nvSpPr>
        <p:spPr>
          <a:xfrm rot="-5400000">
            <a:off y="3995181" x="6281180"/>
            <a:ext cy="4519896" cx="1205741"/>
          </a:xfrm>
          <a:custGeom>
            <a:pathLst>
              <a:path extrusionOk="0" h="4519897" w="1205742">
                <a:moveTo>
                  <a:pt y="0" x="924"/>
                </a:moveTo>
                <a:cubicBezTo>
                  <a:pt y="1497993" x="6351"/>
                  <a:pt y="3021904" x="-3772"/>
                  <a:pt y="4519897" x="1655"/>
                </a:cubicBezTo>
                <a:lnTo>
                  <a:pt y="4518403" x="831272"/>
                </a:lnTo>
                <a:lnTo>
                  <a:pt y="3850819" x="1205742"/>
                </a:lnTo>
                <a:lnTo>
                  <a:pt y="3126246" x="359114"/>
                </a:lnTo>
                <a:lnTo>
                  <a:pt y="2173718" x="880116"/>
                </a:lnTo>
                <a:lnTo>
                  <a:pt y="1449145" x="49768"/>
                </a:lnTo>
                <a:lnTo>
                  <a:pt y="480334" x="562630"/>
                </a:lnTo>
                <a:lnTo>
                  <a:pt y="0" x="924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19" id="1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rtl="0">
              <a:defRPr sz="3600">
                <a:solidFill>
                  <a:schemeClr val="dk1"/>
                </a:solidFill>
              </a:defRPr>
            </a:lvl1pPr>
            <a:lvl2pPr rtl="0">
              <a:defRPr sz="3600">
                <a:solidFill>
                  <a:schemeClr val="dk1"/>
                </a:solidFill>
              </a:defRPr>
            </a:lvl2pPr>
            <a:lvl3pPr rtl="0">
              <a:defRPr sz="3600">
                <a:solidFill>
                  <a:schemeClr val="dk1"/>
                </a:solidFill>
              </a:defRPr>
            </a:lvl3pPr>
            <a:lvl4pPr rtl="0">
              <a:defRPr sz="3600">
                <a:solidFill>
                  <a:schemeClr val="dk1"/>
                </a:solidFill>
              </a:defRPr>
            </a:lvl4pPr>
            <a:lvl5pPr rtl="0">
              <a:defRPr sz="3600">
                <a:solidFill>
                  <a:schemeClr val="dk1"/>
                </a:solidFill>
              </a:defRPr>
            </a:lvl5pPr>
            <a:lvl6pPr rtl="0">
              <a:defRPr sz="3600">
                <a:solidFill>
                  <a:schemeClr val="dk1"/>
                </a:solidFill>
              </a:defRPr>
            </a:lvl6pPr>
            <a:lvl7pPr rtl="0">
              <a:defRPr sz="3600">
                <a:solidFill>
                  <a:schemeClr val="dk1"/>
                </a:solidFill>
              </a:defRPr>
            </a:lvl7pPr>
            <a:lvl8pPr rtl="0">
              <a:defRPr sz="3600">
                <a:solidFill>
                  <a:schemeClr val="dk1"/>
                </a:solidFill>
              </a:defRPr>
            </a:lvl8pPr>
            <a:lvl9pPr rtl="0"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name="Shape 20" id="20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woColTx">
    <p:spTree>
      <p:nvGrpSpPr>
        <p:cNvPr name="Shape 21" id="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2" id="22"/>
          <p:cNvSpPr/>
          <p:nvPr/>
        </p:nvSpPr>
        <p:spPr>
          <a:xfrm rot="-5400000">
            <a:off y="3995181" x="6281180"/>
            <a:ext cy="4519896" cx="1205741"/>
          </a:xfrm>
          <a:custGeom>
            <a:pathLst>
              <a:path extrusionOk="0" h="4519897" w="1205742">
                <a:moveTo>
                  <a:pt y="0" x="924"/>
                </a:moveTo>
                <a:cubicBezTo>
                  <a:pt y="1497993" x="6351"/>
                  <a:pt y="3021904" x="-3772"/>
                  <a:pt y="4519897" x="1655"/>
                </a:cubicBezTo>
                <a:lnTo>
                  <a:pt y="4518403" x="831272"/>
                </a:lnTo>
                <a:lnTo>
                  <a:pt y="3850819" x="1205742"/>
                </a:lnTo>
                <a:lnTo>
                  <a:pt y="3126246" x="359114"/>
                </a:lnTo>
                <a:lnTo>
                  <a:pt y="2173718" x="880116"/>
                </a:lnTo>
                <a:lnTo>
                  <a:pt y="1449145" x="49768"/>
                </a:lnTo>
                <a:lnTo>
                  <a:pt y="480334" x="562630"/>
                </a:lnTo>
                <a:lnTo>
                  <a:pt y="0" x="924"/>
                </a:lnTo>
                <a:close/>
              </a:path>
            </a:pathLst>
          </a:custGeom>
          <a:solidFill>
            <a:srgbClr val="A5BDC0"/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23" id="2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rtl="0">
              <a:defRPr sz="3600">
                <a:solidFill>
                  <a:srgbClr val="A64128"/>
                </a:solidFill>
              </a:defRPr>
            </a:lvl1pPr>
            <a:lvl2pPr rtl="0">
              <a:defRPr sz="3600">
                <a:solidFill>
                  <a:srgbClr val="A64128"/>
                </a:solidFill>
              </a:defRPr>
            </a:lvl2pPr>
            <a:lvl3pPr rtl="0">
              <a:defRPr sz="3600">
                <a:solidFill>
                  <a:srgbClr val="A64128"/>
                </a:solidFill>
              </a:defRPr>
            </a:lvl3pPr>
            <a:lvl4pPr rtl="0">
              <a:defRPr sz="3600">
                <a:solidFill>
                  <a:srgbClr val="A64128"/>
                </a:solidFill>
              </a:defRPr>
            </a:lvl4pPr>
            <a:lvl5pPr rtl="0">
              <a:defRPr sz="3600">
                <a:solidFill>
                  <a:srgbClr val="A64128"/>
                </a:solidFill>
              </a:defRPr>
            </a:lvl5pPr>
            <a:lvl6pPr rtl="0">
              <a:defRPr sz="3600">
                <a:solidFill>
                  <a:srgbClr val="A64128"/>
                </a:solidFill>
              </a:defRPr>
            </a:lvl6pPr>
            <a:lvl7pPr rtl="0">
              <a:defRPr sz="3600">
                <a:solidFill>
                  <a:srgbClr val="A64128"/>
                </a:solidFill>
              </a:defRPr>
            </a:lvl7pPr>
            <a:lvl8pPr rtl="0">
              <a:defRPr sz="3600">
                <a:solidFill>
                  <a:srgbClr val="A64128"/>
                </a:solidFill>
              </a:defRPr>
            </a:lvl8pPr>
            <a:lvl9pPr rtl="0">
              <a:defRPr sz="3600">
                <a:solidFill>
                  <a:srgbClr val="A64128"/>
                </a:solidFill>
              </a:defRPr>
            </a:lvl9pPr>
          </a:lstStyle>
          <a:p/>
        </p:txBody>
      </p:sp>
      <p:sp>
        <p:nvSpPr>
          <p:cNvPr name="Shape 24" id="24"/>
          <p:cNvSpPr txBox="1"/>
          <p:nvPr>
            <p:ph type="body" idx="1"/>
          </p:nvPr>
        </p:nvSpPr>
        <p:spPr>
          <a:xfrm>
            <a:off y="1600200" x="457200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name="Shape 25" id="25"/>
          <p:cNvSpPr txBox="1"/>
          <p:nvPr>
            <p:ph type="body" idx="2"/>
          </p:nvPr>
        </p:nvSpPr>
        <p:spPr>
          <a:xfrm>
            <a:off y="1600200" x="4692273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name="Shape 26" id="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7" id="2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rtl="0">
              <a:defRPr>
                <a:solidFill>
                  <a:schemeClr val="dk1"/>
                </a:solidFill>
              </a:defRPr>
            </a:lvl1pPr>
            <a:lvl2pPr rtl="0">
              <a:defRPr>
                <a:solidFill>
                  <a:schemeClr val="dk1"/>
                </a:solidFill>
              </a:defRPr>
            </a:lvl2pPr>
            <a:lvl3pPr rtl="0">
              <a:defRPr>
                <a:solidFill>
                  <a:schemeClr val="dk1"/>
                </a:solidFill>
              </a:defRPr>
            </a:lvl3pPr>
            <a:lvl4pPr rtl="0">
              <a:defRPr>
                <a:solidFill>
                  <a:schemeClr val="dk1"/>
                </a:solidFill>
              </a:defRPr>
            </a:lvl4pPr>
            <a:lvl5pPr rtl="0">
              <a:defRPr>
                <a:solidFill>
                  <a:schemeClr val="dk1"/>
                </a:solidFill>
              </a:defRPr>
            </a:lvl5pPr>
            <a:lvl6pPr rtl="0">
              <a:defRPr>
                <a:solidFill>
                  <a:schemeClr val="dk1"/>
                </a:solidFill>
              </a:defRPr>
            </a:lvl6pPr>
            <a:lvl7pPr rtl="0">
              <a:defRPr>
                <a:solidFill>
                  <a:schemeClr val="dk1"/>
                </a:solidFill>
              </a:defRPr>
            </a:lvl7pPr>
            <a:lvl8pPr rtl="0">
              <a:defRPr>
                <a:solidFill>
                  <a:schemeClr val="dk1"/>
                </a:solidFill>
              </a:defRPr>
            </a:lvl8pPr>
            <a:lvl9pPr rtl="0"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name="Shape 28" id="28"/>
          <p:cNvSpPr/>
          <p:nvPr/>
        </p:nvSpPr>
        <p:spPr>
          <a:xfrm rot="-5400000">
            <a:off y="3995181" x="6281180"/>
            <a:ext cy="4519896" cx="1205741"/>
          </a:xfrm>
          <a:custGeom>
            <a:pathLst>
              <a:path extrusionOk="0" h="4519897" w="1205742">
                <a:moveTo>
                  <a:pt y="0" x="924"/>
                </a:moveTo>
                <a:cubicBezTo>
                  <a:pt y="1497993" x="6351"/>
                  <a:pt y="3021904" x="-3772"/>
                  <a:pt y="4519897" x="1655"/>
                </a:cubicBezTo>
                <a:lnTo>
                  <a:pt y="4518403" x="831272"/>
                </a:lnTo>
                <a:lnTo>
                  <a:pt y="3850819" x="1205742"/>
                </a:lnTo>
                <a:lnTo>
                  <a:pt y="3126246" x="359114"/>
                </a:lnTo>
                <a:lnTo>
                  <a:pt y="2173718" x="880116"/>
                </a:lnTo>
                <a:lnTo>
                  <a:pt y="1449145" x="49768"/>
                </a:lnTo>
                <a:lnTo>
                  <a:pt y="480334" x="562630"/>
                </a:lnTo>
                <a:lnTo>
                  <a:pt y="0" x="924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name="Shape 29" id="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0" id="30"/>
          <p:cNvSpPr txBox="1"/>
          <p:nvPr>
            <p:ph type="body" idx="1"/>
          </p:nvPr>
        </p:nvSpPr>
        <p:spPr>
          <a:xfrm>
            <a:off y="5875078" x="457200"/>
            <a:ext cy="6927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-285750" algn="ctr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 b="1">
                <a:solidFill>
                  <a:schemeClr val="dk1"/>
                </a:solidFill>
              </a:defRPr>
            </a:lvl1pPr>
            <a:lvl2pPr indent="-285750" algn="ctr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 b="1">
                <a:solidFill>
                  <a:schemeClr val="dk1"/>
                </a:solidFill>
              </a:defRPr>
            </a:lvl2pPr>
            <a:lvl3pPr indent="-285750" algn="ctr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 b="1">
                <a:solidFill>
                  <a:schemeClr val="dk1"/>
                </a:solidFill>
              </a:defRPr>
            </a:lvl3pPr>
            <a:lvl4pPr indent="-285750" algn="ctr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 b="1">
                <a:solidFill>
                  <a:schemeClr val="dk1"/>
                </a:solidFill>
              </a:defRPr>
            </a:lvl4pPr>
            <a:lvl5pPr indent="-285750" algn="ctr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 b="1">
                <a:solidFill>
                  <a:schemeClr val="dk1"/>
                </a:solidFill>
              </a:defRPr>
            </a:lvl5pPr>
            <a:lvl6pPr indent="-285750" algn="ctr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 b="1">
                <a:solidFill>
                  <a:schemeClr val="dk1"/>
                </a:solidFill>
              </a:defRPr>
            </a:lvl6pPr>
            <a:lvl7pPr indent="-285750" algn="ctr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 b="1">
                <a:solidFill>
                  <a:schemeClr val="dk1"/>
                </a:solidFill>
              </a:defRPr>
            </a:lvl7pPr>
            <a:lvl8pPr indent="-285750" algn="ctr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 b="1">
                <a:solidFill>
                  <a:schemeClr val="dk1"/>
                </a:solidFill>
              </a:defRPr>
            </a:lvl8pPr>
            <a:lvl9pPr indent="-285750" algn="ctr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name="Shape 31" id="31"/>
          <p:cNvSpPr/>
          <p:nvPr/>
        </p:nvSpPr>
        <p:spPr>
          <a:xfrm rot="10800000">
            <a:off y="0" x="7938258"/>
            <a:ext cy="4519896" cx="1205741"/>
          </a:xfrm>
          <a:custGeom>
            <a:pathLst>
              <a:path extrusionOk="0" h="4519897" w="1205742">
                <a:moveTo>
                  <a:pt y="0" x="924"/>
                </a:moveTo>
                <a:cubicBezTo>
                  <a:pt y="1497993" x="6351"/>
                  <a:pt y="3021904" x="-3772"/>
                  <a:pt y="4519897" x="1655"/>
                </a:cubicBezTo>
                <a:lnTo>
                  <a:pt y="4518403" x="831272"/>
                </a:lnTo>
                <a:lnTo>
                  <a:pt y="3850819" x="1205742"/>
                </a:lnTo>
                <a:lnTo>
                  <a:pt y="3126246" x="359114"/>
                </a:lnTo>
                <a:lnTo>
                  <a:pt y="2173718" x="880116"/>
                </a:lnTo>
                <a:lnTo>
                  <a:pt y="1449145" x="49768"/>
                </a:lnTo>
                <a:lnTo>
                  <a:pt y="480334" x="562630"/>
                </a:lnTo>
                <a:lnTo>
                  <a:pt y="0" x="924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32" id="32"/>
          <p:cNvSpPr/>
          <p:nvPr/>
        </p:nvSpPr>
        <p:spPr>
          <a:xfrm rot="5400000">
            <a:off y="-1657077" x="1657077"/>
            <a:ext cy="4519896" cx="1205741"/>
          </a:xfrm>
          <a:custGeom>
            <a:pathLst>
              <a:path extrusionOk="0" h="4519897" w="1205742">
                <a:moveTo>
                  <a:pt y="0" x="924"/>
                </a:moveTo>
                <a:cubicBezTo>
                  <a:pt y="1497993" x="6351"/>
                  <a:pt y="3021904" x="-3772"/>
                  <a:pt y="4519897" x="1655"/>
                </a:cubicBezTo>
                <a:lnTo>
                  <a:pt y="4518403" x="831272"/>
                </a:lnTo>
                <a:lnTo>
                  <a:pt y="3850819" x="1205742"/>
                </a:lnTo>
                <a:lnTo>
                  <a:pt y="3126246" x="359114"/>
                </a:lnTo>
                <a:lnTo>
                  <a:pt y="2173718" x="880116"/>
                </a:lnTo>
                <a:lnTo>
                  <a:pt y="1449145" x="49768"/>
                </a:lnTo>
                <a:lnTo>
                  <a:pt y="480334" x="562630"/>
                </a:lnTo>
                <a:lnTo>
                  <a:pt y="0" x="924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name="Shape 33" id="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4" id="34"/>
          <p:cNvSpPr/>
          <p:nvPr/>
        </p:nvSpPr>
        <p:spPr>
          <a:xfrm rot="-5400000">
            <a:off y="3995181" x="6281180"/>
            <a:ext cy="4519896" cx="1205741"/>
          </a:xfrm>
          <a:custGeom>
            <a:pathLst>
              <a:path extrusionOk="0" h="4519897" w="1205742">
                <a:moveTo>
                  <a:pt y="0" x="924"/>
                </a:moveTo>
                <a:cubicBezTo>
                  <a:pt y="1497993" x="6351"/>
                  <a:pt y="3021904" x="-3772"/>
                  <a:pt y="4519897" x="1655"/>
                </a:cubicBezTo>
                <a:lnTo>
                  <a:pt y="4518403" x="831272"/>
                </a:lnTo>
                <a:lnTo>
                  <a:pt y="3850819" x="1205742"/>
                </a:lnTo>
                <a:lnTo>
                  <a:pt y="3126246" x="359114"/>
                </a:lnTo>
                <a:lnTo>
                  <a:pt y="2173718" x="880116"/>
                </a:lnTo>
                <a:lnTo>
                  <a:pt y="1449145" x="49768"/>
                </a:lnTo>
                <a:lnTo>
                  <a:pt y="480334" x="562630"/>
                </a:lnTo>
                <a:lnTo>
                  <a:pt y="0" x="924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name="Shape 38" id="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9" id="39"/>
          <p:cNvSpPr txBox="1"/>
          <p:nvPr>
            <p:ph type="ctrTitle"/>
          </p:nvPr>
        </p:nvSpPr>
        <p:spPr>
          <a:xfrm>
            <a:off y="2111123" x="685800"/>
            <a:ext cy="1546474" cx="77724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40" id="40"/>
          <p:cNvSpPr txBox="1"/>
          <p:nvPr>
            <p:ph type="subTitle" idx="1"/>
          </p:nvPr>
        </p:nvSpPr>
        <p:spPr>
          <a:xfrm>
            <a:off y="3786737" x="685800"/>
            <a:ext cy="1046317" cx="77724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x">
    <p:spTree>
      <p:nvGrpSpPr>
        <p:cNvPr name="Shape 41" id="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2" id="4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43" id="43"/>
          <p:cNvSpPr txBox="1"/>
          <p:nvPr>
            <p:ph type="body" idx="1"/>
          </p:nvPr>
        </p:nvSpPr>
        <p:spPr>
          <a:xfrm>
            <a:off y="1600200" x="457200"/>
            <a:ext cy="4967574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indent="-285750" marL="742950" rtl="0">
              <a:defRPr/>
            </a:lvl2pPr>
            <a:lvl3pPr indent="-228600" marL="1143000" rtl="0">
              <a:defRPr/>
            </a:lvl3pPr>
            <a:lvl4pPr indent="-228600" marL="1600200"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woColTx">
    <p:spTree>
      <p:nvGrpSpPr>
        <p:cNvPr name="Shape 44" id="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5" id="4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46" id="46"/>
          <p:cNvSpPr txBox="1"/>
          <p:nvPr>
            <p:ph type="body" idx="1"/>
          </p:nvPr>
        </p:nvSpPr>
        <p:spPr>
          <a:xfrm>
            <a:off y="1600200" x="457200"/>
            <a:ext cy="4967574" cx="3994525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name="Shape 47" id="47"/>
          <p:cNvSpPr txBox="1"/>
          <p:nvPr>
            <p:ph type="body" idx="2"/>
          </p:nvPr>
        </p:nvSpPr>
        <p:spPr>
          <a:xfrm>
            <a:off y="1600200" x="4692273"/>
            <a:ext cy="4967574" cx="3994525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ype="http://schemas.openxmlformats.org/officeDocument/2006/relationships/slideLayout" Id="rId2" Target="../slideLayouts/slideLayout2.xml"/><Relationship Type="http://schemas.openxmlformats.org/officeDocument/2006/relationships/slideLayout" Id="rId1" Target="../slideLayouts/slideLayout1.xml"/><Relationship Type="http://schemas.openxmlformats.org/officeDocument/2006/relationships/slideLayout" Id="rId4" Target="../slideLayouts/slideLayout4.xml"/><Relationship Type="http://schemas.openxmlformats.org/officeDocument/2006/relationships/slideLayout" Id="rId3" Target="../slideLayouts/slideLayout3.xml"/><Relationship Type="http://schemas.openxmlformats.org/officeDocument/2006/relationships/slideLayout" Id="rId6" Target="../slideLayouts/slideLayout6.xml"/><Relationship Type="http://schemas.openxmlformats.org/officeDocument/2006/relationships/slideLayout" Id="rId5" Target="../slideLayouts/slideLayout5.xml"/><Relationship Type="http://schemas.openxmlformats.org/officeDocument/2006/relationships/theme" Id="rId7" Target="../theme/theme1.xml"/></Relationships>
</file>

<file path=ppt/slideMasters/_rels/slideMaster2.xml.rels><?xml version="1.0" encoding="UTF-8" standalone="yes"?><Relationships xmlns="http://schemas.openxmlformats.org/package/2006/relationships"><Relationship Type="http://schemas.openxmlformats.org/officeDocument/2006/relationships/slideLayout" Id="rId2" Target="../slideLayouts/slideLayout8.xml"/><Relationship Type="http://schemas.openxmlformats.org/officeDocument/2006/relationships/slideLayout" Id="rId1" Target="../slideLayouts/slideLayout7.xml"/><Relationship Type="http://schemas.openxmlformats.org/officeDocument/2006/relationships/slideLayout" Id="rId4" Target="../slideLayouts/slideLayout10.xml"/><Relationship Type="http://schemas.openxmlformats.org/officeDocument/2006/relationships/slideLayout" Id="rId3" Target="../slideLayouts/slideLayout9.xml"/><Relationship Type="http://schemas.openxmlformats.org/officeDocument/2006/relationships/slideLayout" Id="rId6" Target="../slideLayouts/slideLayout12.xml"/><Relationship Type="http://schemas.openxmlformats.org/officeDocument/2006/relationships/slideLayout" Id="rId5" Target="../slideLayouts/slideLayout11.xml"/><Relationship Type="http://schemas.openxmlformats.org/officeDocument/2006/relationships/theme" Id="rId7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name="Shape 4" id="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" id="5"/>
          <p:cNvSpPr/>
          <p:nvPr/>
        </p:nvSpPr>
        <p:spPr>
          <a:xfrm>
            <a:off y="2338102" x="0"/>
            <a:ext cy="4519896" cx="1205741"/>
          </a:xfrm>
          <a:custGeom>
            <a:pathLst>
              <a:path extrusionOk="0" h="4519897" w="1205742">
                <a:moveTo>
                  <a:pt y="0" x="924"/>
                </a:moveTo>
                <a:cubicBezTo>
                  <a:pt y="1497993" x="6351"/>
                  <a:pt y="3021904" x="-3772"/>
                  <a:pt y="4519897" x="1655"/>
                </a:cubicBezTo>
                <a:lnTo>
                  <a:pt y="4518403" x="831272"/>
                </a:lnTo>
                <a:lnTo>
                  <a:pt y="3850819" x="1205742"/>
                </a:lnTo>
                <a:lnTo>
                  <a:pt y="3126246" x="359114"/>
                </a:lnTo>
                <a:lnTo>
                  <a:pt y="2173718" x="880116"/>
                </a:lnTo>
                <a:lnTo>
                  <a:pt y="1449145" x="49768"/>
                </a:lnTo>
                <a:lnTo>
                  <a:pt y="480334" x="562630"/>
                </a:lnTo>
                <a:lnTo>
                  <a:pt y="0" x="924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6" id="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Trebuchet MS"/>
              <a:buNone/>
              <a:defRPr i="0" baseline="0" strike="noStrike" sz="3600" b="1" cap="none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Trebuchet MS"/>
              <a:buNone/>
              <a:defRPr i="0" baseline="0" strike="noStrike" sz="3600" b="1" cap="none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Trebuchet MS"/>
              <a:buNone/>
              <a:defRPr i="0" baseline="0" strike="noStrike" sz="3600" b="1" cap="none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Trebuchet MS"/>
              <a:buNone/>
              <a:defRPr i="0" baseline="0" strike="noStrike" sz="3600" b="1" cap="none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Trebuchet MS"/>
              <a:buNone/>
              <a:defRPr i="0" baseline="0" strike="noStrike" sz="3600" b="1" cap="none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Trebuchet MS"/>
              <a:buNone/>
              <a:defRPr i="0" baseline="0" strike="noStrike" sz="3600" b="1" cap="none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Trebuchet MS"/>
              <a:buNone/>
              <a:defRPr i="0" baseline="0" strike="noStrike" sz="3600" b="1" cap="none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Trebuchet MS"/>
              <a:buNone/>
              <a:defRPr i="0" baseline="0" strike="noStrike" sz="3600" b="1" cap="none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Trebuchet MS"/>
              <a:buNone/>
              <a:defRPr i="0" baseline="0" strike="noStrike" sz="3600" b="1" cap="none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name="Shape 7" id="7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-342900" algn="l" marL="342900" rtl="0">
              <a:spcBef>
                <a:spcPts val="600"/>
              </a:spcBef>
              <a:buClr>
                <a:schemeClr val="dk2"/>
              </a:buClr>
              <a:buSzPct val="166666"/>
              <a:buFont typeface="Arial"/>
              <a:buChar char="•"/>
              <a:defRPr i="0" baseline="0" strike="noStrike" sz="3000" b="0" cap="none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85750" algn="l" marL="742950" rtl="0">
              <a:spcBef>
                <a:spcPts val="480"/>
              </a:spcBef>
              <a:buClr>
                <a:schemeClr val="dk2"/>
              </a:buClr>
              <a:buSzPct val="100000"/>
              <a:buFont typeface="Courier New"/>
              <a:buChar char="o"/>
              <a:defRPr i="0" baseline="0" strike="noStrike" sz="2400" b="0" cap="none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algn="l" marL="1143000" rtl="0">
              <a:spcBef>
                <a:spcPts val="480"/>
              </a:spcBef>
              <a:buClr>
                <a:schemeClr val="dk2"/>
              </a:buClr>
              <a:buSzPct val="100000"/>
              <a:buFont typeface="Wingdings"/>
              <a:buChar char="§"/>
              <a:defRPr i="0" baseline="0" strike="noStrike" sz="2400" b="0" cap="none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algn="l" marL="1600200" rtl="0">
              <a:spcBef>
                <a:spcPts val="360"/>
              </a:spcBef>
              <a:buClr>
                <a:schemeClr val="dk2"/>
              </a:buClr>
              <a:buSzPct val="166666"/>
              <a:buFont typeface="Arial"/>
              <a:buChar char="•"/>
              <a:defRPr i="0" baseline="0" strike="noStrike" sz="1800" b="0" cap="none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algn="l" marL="2057400" rtl="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i="0" baseline="0" strike="noStrike" sz="1800" b="0" cap="none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algn="l" marL="2514600" rtl="0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i="0" baseline="0" strike="noStrike" sz="1800" b="0" cap="none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algn="l" marL="2971800" rtl="0">
              <a:spcBef>
                <a:spcPts val="360"/>
              </a:spcBef>
              <a:buClr>
                <a:schemeClr val="dk2"/>
              </a:buClr>
              <a:buSzPct val="166666"/>
              <a:buFont typeface="Arial"/>
              <a:buChar char="•"/>
              <a:defRPr i="0" baseline="0" strike="noStrike" sz="1800" b="0" cap="none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algn="l" marL="3429000" rtl="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i="0" baseline="0" strike="noStrike" sz="1800" b="0" cap="none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algn="l" marL="3886200" rtl="0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i="0" baseline="0" strike="noStrike" sz="1800" b="0" cap="none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 accent6="accent6" tx2="lt2" bg2="dk2" accent5="accent5" tx1="dk1" bg1="lt1" accent4="accent4" accent3="accent3" accent2="accent2" accent1="accent1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name="Shape 35" id="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6" id="3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37" id="37"/>
          <p:cNvSpPr txBox="1"/>
          <p:nvPr>
            <p:ph type="body" idx="1"/>
          </p:nvPr>
        </p:nvSpPr>
        <p:spPr>
          <a:xfrm>
            <a:off y="1600200" x="457200"/>
            <a:ext cy="4967574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-342900" algn="l" marL="342900" rtl="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i="0" baseline="0" strike="noStrike" sz="30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algn="l" marL="742950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i="0" baseline="0" strike="noStrike" sz="24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algn="l" marL="1143000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i="0" baseline="0" strike="noStrike" sz="24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algn="l" marL="1600200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algn="l" marL="2057400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algn="l" marL="2514600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algn="l" marL="2971800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algn="l" marL="3429000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algn="l" marL="3886200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6="accent6" tx2="lt2" bg2="dk2" accent5="accent5" tx1="dk1" bg1="lt1" accent4="accent4" accent3="accent3" accent2="accent2" accent1="accent1" folHlink="folHlink" hlink="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.xml"/><Relationship Type="http://schemas.openxmlformats.org/officeDocument/2006/relationships/slideLayout" Id="rId1" Target="../slideLayouts/slideLayout1.xml"/><Relationship Type="http://schemas.openxmlformats.org/officeDocument/2006/relationships/image" Id="rId3" Target="../media/image01.gif"/></Relationships>
</file>

<file path=ppt/slides/_rels/slide10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0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05.png"/></Relationships>
</file>

<file path=ppt/slides/_rels/slide11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1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10.png"/></Relationships>
</file>

<file path=ppt/slides/_rels/slide12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2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07.png"/></Relationships>
</file>

<file path=ppt/slides/_rels/slide13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3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15.png"/></Relationships>
</file>

<file path=ppt/slides/_rels/slide14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4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08.png"/></Relationships>
</file>

<file path=ppt/slides/_rels/slide15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5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13.png"/></Relationships>
</file>

<file path=ppt/slides/_rels/slide16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6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12.png"/></Relationships>
</file>

<file path=ppt/slides/_rels/slide17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7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14.png"/></Relationships>
</file>

<file path=ppt/slides/_rels/slide18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8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19.png"/></Relationships>
</file>

<file path=ppt/slides/_rels/slide19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9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16.png"/></Relationships>
</file>

<file path=ppt/slides/_rels/slide2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2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00.jpg"/></Relationships>
</file>

<file path=ppt/slides/_rels/slide20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20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20.png"/></Relationships>
</file>

<file path=ppt/slides/_rels/slide21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21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17.png"/></Relationships>
</file>

<file path=ppt/slides/_rels/slide22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22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21.png"/></Relationships>
</file>

<file path=ppt/slides/_rels/slide23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23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18.png"/></Relationships>
</file>

<file path=ppt/slides/_rels/slide24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24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27.png"/></Relationships>
</file>

<file path=ppt/slides/_rels/slide25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25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22.png"/></Relationships>
</file>

<file path=ppt/slides/_rels/slide26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26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26.png"/></Relationships>
</file>

<file path=ppt/slides/_rels/slide27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27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24.png"/></Relationships>
</file>

<file path=ppt/slides/_rels/slide28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28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23.png"/></Relationships>
</file>

<file path=ppt/slides/_rels/slide29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29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25.png"/></Relationships>
</file>

<file path=ppt/slides/_rels/slide3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3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04.jpg"/></Relationships>
</file>

<file path=ppt/slides/_rels/slide30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30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28.png"/></Relationships>
</file>

<file path=ppt/slides/_rels/slide31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31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30.png"/></Relationships>
</file>

<file path=ppt/slides/_rels/slide32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32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31.png"/></Relationships>
</file>

<file path=ppt/slides/_rels/slide33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33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29.png"/></Relationships>
</file>

<file path=ppt/slides/_rels/slide34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34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42.png"/></Relationships>
</file>

<file path=ppt/slides/_rels/slide35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35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40.png"/></Relationships>
</file>

<file path=ppt/slides/_rels/slide36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36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32.png"/></Relationships>
</file>

<file path=ppt/slides/_rels/slide37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37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37.png"/></Relationships>
</file>

<file path=ppt/slides/_rels/slide38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38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39.png"/></Relationships>
</file>

<file path=ppt/slides/_rels/slide39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39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34.png"/></Relationships>
</file>

<file path=ppt/slides/_rels/slide4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4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03.jpg"/></Relationships>
</file>

<file path=ppt/slides/_rels/slide40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40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33.png"/></Relationships>
</file>

<file path=ppt/slides/_rels/slide41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41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36.png"/></Relationships>
</file>

<file path=ppt/slides/_rels/slide42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42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35.png"/></Relationships>
</file>

<file path=ppt/slides/_rels/slide43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43.xml"/><Relationship Type="http://schemas.openxmlformats.org/officeDocument/2006/relationships/slideLayout" Id="rId1" Target="../slideLayouts/slideLayout2.xml"/></Relationships>
</file>

<file path=ppt/slides/_rels/slide44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44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41.jpg"/></Relationships>
</file>

<file path=ppt/slides/_rels/slide45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45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38.jpg"/></Relationships>
</file>

<file path=ppt/slides/_rels/slide5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5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02.jpg"/></Relationships>
</file>

<file path=ppt/slides/_rels/slide6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6.xml"/><Relationship Type="http://schemas.openxmlformats.org/officeDocument/2006/relationships/slideLayout" Id="rId1" Target="../slideLayouts/slideLayout2.xml"/></Relationships>
</file>

<file path=ppt/slides/_rels/slide7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7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06.png"/></Relationships>
</file>

<file path=ppt/slides/_rels/slide8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8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09.png"/></Relationships>
</file>

<file path=ppt/slides/_rels/slide9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9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53" id="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4" id="54"/>
          <p:cNvSpPr txBox="1"/>
          <p:nvPr>
            <p:ph type="ctrTitle"/>
          </p:nvPr>
        </p:nvSpPr>
        <p:spPr>
          <a:xfrm>
            <a:off y="995251" x="685800"/>
            <a:ext cy="1544700" cx="52587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Animal Shelter Manager</a:t>
            </a:r>
          </a:p>
        </p:txBody>
      </p:sp>
      <p:sp>
        <p:nvSpPr>
          <p:cNvPr name="Shape 55" id="55"/>
          <p:cNvSpPr txBox="1"/>
          <p:nvPr>
            <p:ph type="subTitle" idx="1"/>
          </p:nvPr>
        </p:nvSpPr>
        <p:spPr>
          <a:xfrm>
            <a:off y="2648555" x="685800"/>
            <a:ext cy="1920300" cx="52587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/>
              <a:t>Ευστάθιος Ιωσηφίδης</a:t>
            </a:r>
          </a:p>
          <a:p>
            <a:pPr rtl="0" lvl="0">
              <a:buNone/>
            </a:pPr>
            <a:r>
              <a:rPr lang="en"/>
              <a:t>Τεχνολόγος Γεωπόνος</a:t>
            </a:r>
          </a:p>
          <a:p>
            <a:pPr rtl="0" lvl="0">
              <a:buNone/>
            </a:pPr>
            <a:r>
              <a:rPr lang="en"/>
              <a:t>Φοιτητής Κτηνιατρικής</a:t>
            </a:r>
          </a:p>
          <a:p>
            <a:pPr>
              <a:buNone/>
            </a:pPr>
            <a:r>
              <a:rPr lang="en"/>
              <a:t>iosifidis@opensuse.org</a:t>
            </a:r>
          </a:p>
        </p:txBody>
      </p:sp>
      <p:sp>
        <p:nvSpPr>
          <p:cNvPr name="Shape 56" id="56"/>
          <p:cNvSpPr/>
          <p:nvPr/>
        </p:nvSpPr>
        <p:spPr>
          <a:xfrm>
            <a:off y="4036262" x="6714387"/>
            <a:ext cy="2733675" cx="233362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17" id="1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18" id="118"/>
          <p:cNvSpPr/>
          <p:nvPr/>
        </p:nvSpPr>
        <p:spPr>
          <a:xfrm>
            <a:off y="-386" x="-23225"/>
            <a:ext cy="6858772" cx="920104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name="Shape 119" id="119"/>
          <p:cNvSpPr txBox="1"/>
          <p:nvPr/>
        </p:nvSpPr>
        <p:spPr>
          <a:xfrm>
            <a:off y="1106875" x="5311689"/>
            <a:ext cy="365099" cx="3731400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>
              <a:buNone/>
            </a:pPr>
            <a:r>
              <a:rPr lang="en" b="1"/>
              <a:t>Εισαγωγή ιδιοκτητών-κτηνιάτρων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23" id="1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24" id="124"/>
          <p:cNvSpPr/>
          <p:nvPr/>
        </p:nvSpPr>
        <p:spPr>
          <a:xfrm>
            <a:off y="-47816" x="0"/>
            <a:ext cy="6904419" cx="9144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name="Shape 125" id="125"/>
          <p:cNvSpPr txBox="1"/>
          <p:nvPr/>
        </p:nvSpPr>
        <p:spPr>
          <a:xfrm>
            <a:off y="2815225" x="2588125"/>
            <a:ext cy="524999" cx="4404599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 algn="ctr">
              <a:buNone/>
            </a:pPr>
            <a:r>
              <a:rPr lang="en" sz="1800" b="1"/>
              <a:t>Αναζήτηση ιδιοκτητών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29" id="1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30" id="130"/>
          <p:cNvSpPr/>
          <p:nvPr/>
        </p:nvSpPr>
        <p:spPr>
          <a:xfrm>
            <a:off y="-35718" x="0"/>
            <a:ext cy="6929437" cx="9144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34" id="1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35" id="135"/>
          <p:cNvSpPr/>
          <p:nvPr/>
        </p:nvSpPr>
        <p:spPr>
          <a:xfrm>
            <a:off y="-35718" x="0"/>
            <a:ext cy="6929437" cx="9144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39" id="1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40" id="140"/>
          <p:cNvSpPr/>
          <p:nvPr/>
        </p:nvSpPr>
        <p:spPr>
          <a:xfrm>
            <a:off y="-35718" x="0"/>
            <a:ext cy="6929437" cx="9144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44" id="1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45" id="145"/>
          <p:cNvSpPr/>
          <p:nvPr/>
        </p:nvSpPr>
        <p:spPr>
          <a:xfrm>
            <a:off y="-35718" x="0"/>
            <a:ext cy="6929437" cx="9144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49" id="1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50" id="150"/>
          <p:cNvSpPr/>
          <p:nvPr/>
        </p:nvSpPr>
        <p:spPr>
          <a:xfrm>
            <a:off y="-35718" x="0"/>
            <a:ext cy="6929437" cx="9144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54" id="1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55" id="155"/>
          <p:cNvSpPr/>
          <p:nvPr/>
        </p:nvSpPr>
        <p:spPr>
          <a:xfrm>
            <a:off y="-35718" x="0"/>
            <a:ext cy="6929437" cx="9144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59" id="1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60" id="160"/>
          <p:cNvSpPr/>
          <p:nvPr/>
        </p:nvSpPr>
        <p:spPr>
          <a:xfrm>
            <a:off y="-35718" x="0"/>
            <a:ext cy="6929437" cx="9144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64" id="1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65" id="165"/>
          <p:cNvSpPr/>
          <p:nvPr/>
        </p:nvSpPr>
        <p:spPr>
          <a:xfrm>
            <a:off y="-35718" x="0"/>
            <a:ext cy="6929437" cx="9144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60" id="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61" id="6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Το πρόβλημα...</a:t>
            </a:r>
          </a:p>
        </p:txBody>
      </p:sp>
      <p:sp>
        <p:nvSpPr>
          <p:cNvPr name="Shape 62" id="62"/>
          <p:cNvSpPr txBox="1"/>
          <p:nvPr>
            <p:ph type="body" idx="1"/>
          </p:nvPr>
        </p:nvSpPr>
        <p:spPr>
          <a:xfrm>
            <a:off y="1600200" x="457200"/>
            <a:ext cy="5423999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-4064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 sz="2800"/>
              <a:t>Στην χώρα μας έχουμε πολλά αδέσποτα.</a:t>
            </a:r>
          </a:p>
          <a:p>
            <a:pPr indent="-4064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 sz="2800"/>
              <a:t>Λόγω ΚΡΙΣΗΣ οι ιδιοκτήτες "υποχρεώνουν" τα ζώα τους να γίνουν αδέσποτα-αζήτητα.</a:t>
            </a:r>
          </a:p>
          <a:p>
            <a:pPr indent="-4064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 sz="2800"/>
              <a:t>Ανεπιθύμητες εγκυμοσύνες (μερικές φορές μη καλή συνεργασία με κτηνίατρο).</a:t>
            </a:r>
          </a:p>
          <a:p>
            <a:pPr indent="-4064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 sz="2800"/>
              <a:t>Τα περισσότερα αδέσποτα κουβαλάνε ασθένειες.</a:t>
            </a:r>
          </a:p>
          <a:p>
            <a:pPr indent="-4064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 sz="2800"/>
              <a:t>Οι περισσότερες ασθένειες αφορούν τα ζώα, υπάρχουν όμως και ασθένειες που αφορούν και τον άνθρωπο.</a:t>
            </a:r>
          </a:p>
        </p:txBody>
      </p:sp>
      <p:sp>
        <p:nvSpPr>
          <p:cNvPr name="Shape 63" id="63"/>
          <p:cNvSpPr/>
          <p:nvPr/>
        </p:nvSpPr>
        <p:spPr>
          <a:xfrm>
            <a:off y="-11112" x="7442450"/>
            <a:ext cy="1714500" cx="17145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69" id="1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70" id="170"/>
          <p:cNvSpPr/>
          <p:nvPr/>
        </p:nvSpPr>
        <p:spPr>
          <a:xfrm>
            <a:off y="-35718" x="0"/>
            <a:ext cy="6929437" cx="9144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74" id="1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75" id="175"/>
          <p:cNvSpPr/>
          <p:nvPr/>
        </p:nvSpPr>
        <p:spPr>
          <a:xfrm>
            <a:off y="-35718" x="0"/>
            <a:ext cy="6929437" cx="9144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79" id="1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80" id="180"/>
          <p:cNvSpPr/>
          <p:nvPr/>
        </p:nvSpPr>
        <p:spPr>
          <a:xfrm>
            <a:off y="-35718" x="0"/>
            <a:ext cy="6929437" cx="9144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84" id="1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85" id="185"/>
          <p:cNvSpPr/>
          <p:nvPr/>
        </p:nvSpPr>
        <p:spPr>
          <a:xfrm>
            <a:off y="-35718" x="0"/>
            <a:ext cy="6929437" cx="9144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89" id="1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90" id="190"/>
          <p:cNvSpPr/>
          <p:nvPr/>
        </p:nvSpPr>
        <p:spPr>
          <a:xfrm>
            <a:off y="-35718" x="0"/>
            <a:ext cy="6929437" cx="9144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94" id="1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95" id="195"/>
          <p:cNvSpPr/>
          <p:nvPr/>
        </p:nvSpPr>
        <p:spPr>
          <a:xfrm>
            <a:off y="-35718" x="0"/>
            <a:ext cy="6929437" cx="9144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99" id="1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00" id="200"/>
          <p:cNvSpPr/>
          <p:nvPr/>
        </p:nvSpPr>
        <p:spPr>
          <a:xfrm>
            <a:off y="-35718" x="0"/>
            <a:ext cy="6929437" cx="9144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204" id="2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05" id="205"/>
          <p:cNvSpPr/>
          <p:nvPr/>
        </p:nvSpPr>
        <p:spPr>
          <a:xfrm>
            <a:off y="-35718" x="0"/>
            <a:ext cy="6929437" cx="9144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209" id="2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10" id="210"/>
          <p:cNvSpPr/>
          <p:nvPr/>
        </p:nvSpPr>
        <p:spPr>
          <a:xfrm>
            <a:off y="-35718" x="0"/>
            <a:ext cy="6929437" cx="9144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214" id="2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15" id="215"/>
          <p:cNvSpPr/>
          <p:nvPr/>
        </p:nvSpPr>
        <p:spPr>
          <a:xfrm>
            <a:off y="-35718" x="0"/>
            <a:ext cy="6929437" cx="9144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67" id="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68" id="68"/>
          <p:cNvSpPr/>
          <p:nvPr/>
        </p:nvSpPr>
        <p:spPr>
          <a:xfrm>
            <a:off y="171450" x="1809750"/>
            <a:ext cy="6515100" cx="55245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219" id="2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20" id="220"/>
          <p:cNvSpPr/>
          <p:nvPr/>
        </p:nvSpPr>
        <p:spPr>
          <a:xfrm>
            <a:off y="-35718" x="0"/>
            <a:ext cy="6929437" cx="9144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224" id="2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25" id="225"/>
          <p:cNvSpPr/>
          <p:nvPr/>
        </p:nvSpPr>
        <p:spPr>
          <a:xfrm>
            <a:off y="-35718" x="0"/>
            <a:ext cy="6929437" cx="9144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229" id="2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30" id="230"/>
          <p:cNvSpPr/>
          <p:nvPr/>
        </p:nvSpPr>
        <p:spPr>
          <a:xfrm>
            <a:off y="-35718" x="0"/>
            <a:ext cy="6929437" cx="9144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234" id="2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35" id="235"/>
          <p:cNvSpPr/>
          <p:nvPr/>
        </p:nvSpPr>
        <p:spPr>
          <a:xfrm>
            <a:off y="-35718" x="0"/>
            <a:ext cy="6929437" cx="9144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239" id="2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40" id="240"/>
          <p:cNvSpPr/>
          <p:nvPr/>
        </p:nvSpPr>
        <p:spPr>
          <a:xfrm>
            <a:off y="-35718" x="0"/>
            <a:ext cy="6929437" cx="9144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244" id="2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45" id="245"/>
          <p:cNvSpPr/>
          <p:nvPr/>
        </p:nvSpPr>
        <p:spPr>
          <a:xfrm>
            <a:off y="-35718" x="0"/>
            <a:ext cy="6929437" cx="9144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249" id="2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50" id="250"/>
          <p:cNvSpPr/>
          <p:nvPr/>
        </p:nvSpPr>
        <p:spPr>
          <a:xfrm>
            <a:off y="-35718" x="0"/>
            <a:ext cy="6929437" cx="9144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254" id="2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55" id="255"/>
          <p:cNvSpPr/>
          <p:nvPr/>
        </p:nvSpPr>
        <p:spPr>
          <a:xfrm>
            <a:off y="-35718" x="0"/>
            <a:ext cy="6929437" cx="9144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259" id="2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60" id="260"/>
          <p:cNvSpPr/>
          <p:nvPr/>
        </p:nvSpPr>
        <p:spPr>
          <a:xfrm>
            <a:off y="-35718" x="0"/>
            <a:ext cy="6929437" cx="9144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264" id="2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65" id="265"/>
          <p:cNvSpPr/>
          <p:nvPr/>
        </p:nvSpPr>
        <p:spPr>
          <a:xfrm>
            <a:off y="-35718" x="0"/>
            <a:ext cy="6929437" cx="9144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72" id="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73" id="7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Η λύση...</a:t>
            </a:r>
          </a:p>
        </p:txBody>
      </p:sp>
      <p:sp>
        <p:nvSpPr>
          <p:cNvPr name="Shape 74" id="74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0" marR="0" algn="l" marL="0" rtl="0" lv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ΔΙΑΧΕΙΡΙΣΗ!!</a:t>
            </a:r>
          </a:p>
          <a:p>
            <a:r>
              <a:t/>
            </a:r>
          </a:p>
          <a:p>
            <a:pPr indent="-4191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Φιλοζωικές οργανώσεις.</a:t>
            </a:r>
          </a:p>
          <a:p>
            <a:pPr indent="-419100" marR="0" algn="l" marL="457200" rtl="0" lv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Καταφύγια ζώων.</a:t>
            </a:r>
          </a:p>
          <a:p>
            <a:pPr indent="-419100" marR="0" algn="l" marL="457200" rtl="0" lv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Φιλόζωοι.</a:t>
            </a:r>
          </a:p>
          <a:p>
            <a:r>
              <a:t/>
            </a:r>
          </a:p>
          <a:p>
            <a:pPr marR="0" algn="l" rtl="0" lv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1. Φιλοξενία ζώων στα καταφύγια ζώων με την βοήθεια των ατόμων φιλοζωικών.</a:t>
            </a:r>
          </a:p>
          <a:p>
            <a:pPr rtl="0" lvl="0">
              <a:buNone/>
            </a:pPr>
            <a:r>
              <a:rPr lang="en"/>
              <a:t>2. Προώθηση φιλοξενούντων ζώων σε ιστοσελίδα-ες.</a:t>
            </a:r>
          </a:p>
        </p:txBody>
      </p:sp>
      <p:sp>
        <p:nvSpPr>
          <p:cNvPr name="Shape 75" id="75"/>
          <p:cNvSpPr/>
          <p:nvPr/>
        </p:nvSpPr>
        <p:spPr>
          <a:xfrm>
            <a:off y="-750" x="5606662"/>
            <a:ext cy="2857500" cx="351472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269" id="2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70" id="270"/>
          <p:cNvSpPr/>
          <p:nvPr/>
        </p:nvSpPr>
        <p:spPr>
          <a:xfrm>
            <a:off y="-35718" x="0"/>
            <a:ext cy="6929437" cx="9144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274" id="2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75" id="275"/>
          <p:cNvSpPr/>
          <p:nvPr/>
        </p:nvSpPr>
        <p:spPr>
          <a:xfrm>
            <a:off y="-35718" x="0"/>
            <a:ext cy="6929437" cx="9144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279" id="2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80" id="280"/>
          <p:cNvSpPr/>
          <p:nvPr/>
        </p:nvSpPr>
        <p:spPr>
          <a:xfrm>
            <a:off y="-35718" x="0"/>
            <a:ext cy="6929437" cx="9144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284" id="2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85" id="28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algn="ctr">
              <a:buNone/>
            </a:pPr>
            <a:r>
              <a:rPr lang="en"/>
              <a:t>ΤΡΟΠΟΙ ΕΠΙΚΟΙΝΩΝΙΑΣ</a:t>
            </a:r>
          </a:p>
        </p:txBody>
      </p:sp>
      <p:sp>
        <p:nvSpPr>
          <p:cNvPr name="Shape 286" id="286"/>
          <p:cNvSpPr txBox="1"/>
          <p:nvPr>
            <p:ph type="body" idx="1"/>
          </p:nvPr>
        </p:nvSpPr>
        <p:spPr>
          <a:xfrm>
            <a:off y="13716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/>
              <a:t>Ιστοσελίδα:</a:t>
            </a:r>
          </a:p>
          <a:p>
            <a:pPr rtl="0" lvl="0">
              <a:buNone/>
            </a:pPr>
            <a:r>
              <a:rPr lang="en">
                <a:solidFill>
                  <a:srgbClr val="374252"/>
                </a:solidFill>
              </a:rPr>
              <a:t>http://sheltermanager.sourceforge.net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Online demo: </a:t>
            </a:r>
            <a:r>
              <a:rPr lang="en">
                <a:solidFill>
                  <a:srgbClr val="374252"/>
                </a:solidFill>
              </a:rPr>
              <a:t>http://bit.ly/J1o8Jk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LiveCD:</a:t>
            </a:r>
          </a:p>
          <a:p>
            <a:pPr rtl="0" lvl="0">
              <a:buNone/>
            </a:pPr>
            <a:r>
              <a:rPr lang="en" sz="2800">
                <a:solidFill>
                  <a:srgbClr val="374252"/>
                </a:solidFill>
              </a:rPr>
              <a:t>https://sourceforge.net/projects/pclosasm/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Facebook:</a:t>
            </a:r>
          </a:p>
          <a:p>
            <a:pPr rtl="0" lvl="0">
              <a:buNone/>
            </a:pPr>
            <a:r>
              <a:rPr lang="en" sz="2800"/>
              <a:t>https://www.facebook.com/sheltermanager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290" id="2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91" id="291"/>
          <p:cNvSpPr/>
          <p:nvPr/>
        </p:nvSpPr>
        <p:spPr>
          <a:xfrm>
            <a:off y="0" x="2147589"/>
            <a:ext cy="6857999" cx="484881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295" id="2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96" id="296"/>
          <p:cNvSpPr txBox="1"/>
          <p:nvPr>
            <p:ph type="title"/>
          </p:nvPr>
        </p:nvSpPr>
        <p:spPr>
          <a:xfrm>
            <a:off y="198437" x="3810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algn="ctr">
              <a:buNone/>
            </a:pPr>
            <a:r>
              <a:rPr lang="en"/>
              <a:t>ΕΥΧΑΡΙΣΤΩ</a:t>
            </a:r>
          </a:p>
        </p:txBody>
      </p:sp>
      <p:sp>
        <p:nvSpPr>
          <p:cNvPr name="Shape 297" id="297"/>
          <p:cNvSpPr/>
          <p:nvPr/>
        </p:nvSpPr>
        <p:spPr>
          <a:xfrm>
            <a:off y="1315975" x="2290163"/>
            <a:ext cy="5542023" cx="4425771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79" id="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0" id="8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Animal Shelter Manager</a:t>
            </a:r>
          </a:p>
        </p:txBody>
      </p:sp>
      <p:sp>
        <p:nvSpPr>
          <p:cNvPr name="Shape 81" id="81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0" marR="0" algn="l" marL="0" rtl="0" lv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Καταγραφή των ζώων.</a:t>
            </a:r>
          </a:p>
          <a:p>
            <a:pPr indent="-298450" marR="0" algn="l" marL="457200" rtl="0" lv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Char char="•"/>
            </a:pPr>
            <a:r>
              <a:rPr lang="en"/>
              <a:t>Πλήρες δημογραφικά στοιχεία.</a:t>
            </a:r>
          </a:p>
          <a:p>
            <a:pPr indent="-298450" marR="0" algn="l" marL="457200" rtl="0" lv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Char char="•"/>
            </a:pPr>
            <a:r>
              <a:rPr lang="en"/>
              <a:t>Ιατρικό ιστορικό.</a:t>
            </a:r>
          </a:p>
          <a:p>
            <a:r>
              <a:t/>
            </a:r>
          </a:p>
          <a:p>
            <a:pPr marR="0" algn="l" rtl="0" lv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Προώθησή τους σε ιστοσελίδα τύπου αγγελιών.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Χρήση και από Κτηνιάτρους.</a:t>
            </a:r>
          </a:p>
        </p:txBody>
      </p:sp>
      <p:sp>
        <p:nvSpPr>
          <p:cNvPr name="Shape 82" id="82"/>
          <p:cNvSpPr/>
          <p:nvPr/>
        </p:nvSpPr>
        <p:spPr>
          <a:xfrm>
            <a:off y="47625" x="7156513"/>
            <a:ext cy="2285082" cx="193509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86" id="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7" id="8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algn="ctr">
              <a:buNone/>
            </a:pPr>
            <a:r>
              <a:rPr lang="en"/>
              <a:t>ΙΔΑΝΙΚΟ ΠΡΟΓΡΑΜΜΑ</a:t>
            </a:r>
          </a:p>
        </p:txBody>
      </p:sp>
      <p:sp>
        <p:nvSpPr>
          <p:cNvPr name="Shape 88" id="88"/>
          <p:cNvSpPr/>
          <p:nvPr/>
        </p:nvSpPr>
        <p:spPr>
          <a:xfrm>
            <a:off y="1631775" x="3183675"/>
            <a:ext cy="1825800" cx="23277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algn="ctr">
              <a:buNone/>
            </a:pPr>
            <a:r>
              <a:rPr lang="en"/>
              <a:t>ΠΡΟΓΡΑΜΜΑ</a:t>
            </a:r>
          </a:p>
        </p:txBody>
      </p:sp>
      <p:sp>
        <p:nvSpPr>
          <p:cNvPr name="Shape 89" id="89"/>
          <p:cNvSpPr/>
          <p:nvPr/>
        </p:nvSpPr>
        <p:spPr>
          <a:xfrm>
            <a:off y="4187825" x="939000"/>
            <a:ext cy="559199" cx="20541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algn="ctr">
              <a:buNone/>
            </a:pPr>
            <a:r>
              <a:rPr lang="en"/>
              <a:t>ΙΔΙΩΚΤΗΤΗΣ</a:t>
            </a:r>
          </a:p>
        </p:txBody>
      </p:sp>
      <p:sp>
        <p:nvSpPr>
          <p:cNvPr name="Shape 90" id="90"/>
          <p:cNvSpPr/>
          <p:nvPr/>
        </p:nvSpPr>
        <p:spPr>
          <a:xfrm>
            <a:off y="4165000" x="3491750"/>
            <a:ext cy="570600" cx="18600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algn="ctr">
              <a:buNone/>
            </a:pPr>
            <a:r>
              <a:rPr lang="en"/>
              <a:t>ΚΑΡΤΑ ΖΩΟΥ</a:t>
            </a:r>
          </a:p>
        </p:txBody>
      </p:sp>
      <p:sp>
        <p:nvSpPr>
          <p:cNvPr name="Shape 91" id="91"/>
          <p:cNvSpPr/>
          <p:nvPr/>
        </p:nvSpPr>
        <p:spPr>
          <a:xfrm>
            <a:off y="4210650" x="5822900"/>
            <a:ext cy="513600" cx="19398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algn="ctr">
              <a:buNone/>
            </a:pPr>
            <a:r>
              <a:rPr lang="en"/>
              <a:t>ΗΜΕΡΟΛΟΓΙΟ</a:t>
            </a:r>
          </a:p>
        </p:txBody>
      </p:sp>
      <p:cxnSp>
        <p:nvCxnSpPr>
          <p:cNvPr name="Shape 92" id="92"/>
          <p:cNvCxnSpPr>
            <a:stCxn id="88" idx="4"/>
            <a:endCxn id="89" idx="0"/>
          </p:cNvCxnSpPr>
          <p:nvPr/>
        </p:nvCxnSpPr>
        <p:spPr>
          <a:xfrm flipH="1">
            <a:off y="3457575" x="1966050"/>
            <a:ext cy="730249" cx="2381474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triangle" w="lg"/>
          </a:ln>
        </p:spPr>
      </p:cxnSp>
      <p:cxnSp>
        <p:nvCxnSpPr>
          <p:cNvPr name="Shape 93" id="93"/>
          <p:cNvCxnSpPr>
            <a:stCxn id="88" idx="4"/>
            <a:endCxn id="90" idx="0"/>
          </p:cNvCxnSpPr>
          <p:nvPr/>
        </p:nvCxnSpPr>
        <p:spPr>
          <a:xfrm>
            <a:off y="3457575" x="4347525"/>
            <a:ext cy="707424" cx="74224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triangle" w="lg"/>
          </a:ln>
        </p:spPr>
      </p:cxnSp>
      <p:cxnSp>
        <p:nvCxnSpPr>
          <p:cNvPr name="Shape 94" id="94"/>
          <p:cNvCxnSpPr>
            <a:stCxn id="88" idx="4"/>
            <a:endCxn id="91" idx="0"/>
          </p:cNvCxnSpPr>
          <p:nvPr/>
        </p:nvCxnSpPr>
        <p:spPr>
          <a:xfrm>
            <a:off y="3457575" x="4347525"/>
            <a:ext cy="753074" cx="2445275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triangle" w="lg"/>
          </a:ln>
        </p:spPr>
      </p:cxnSp>
      <p:sp>
        <p:nvSpPr>
          <p:cNvPr name="Shape 95" id="95"/>
          <p:cNvSpPr/>
          <p:nvPr/>
        </p:nvSpPr>
        <p:spPr>
          <a:xfrm>
            <a:off y="3069550" x="6835175"/>
            <a:ext cy="365099" cx="14151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>
            <a:pPr algn="ctr">
              <a:buNone/>
            </a:pPr>
            <a:r>
              <a:rPr lang="en"/>
              <a:t>ΧΡΗΣΤΕΣ</a:t>
            </a:r>
          </a:p>
        </p:txBody>
      </p:sp>
      <p:cxnSp>
        <p:nvCxnSpPr>
          <p:cNvPr name="Shape 96" id="96"/>
          <p:cNvCxnSpPr>
            <a:stCxn id="88" idx="4"/>
            <a:endCxn id="95" idx="1"/>
          </p:cNvCxnSpPr>
          <p:nvPr/>
        </p:nvCxnSpPr>
        <p:spPr>
          <a:xfrm rot="10800000" flipH="1">
            <a:off y="3252099" x="4347525"/>
            <a:ext cy="205475" cx="248764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triangle" w="lg"/>
          </a:ln>
        </p:spPr>
      </p:cxn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00" id="1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01" id="101"/>
          <p:cNvSpPr/>
          <p:nvPr/>
        </p:nvSpPr>
        <p:spPr>
          <a:xfrm>
            <a:off y="0" x="0"/>
            <a:ext cy="6840048" cx="916682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05" id="1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06" id="106"/>
          <p:cNvSpPr/>
          <p:nvPr/>
        </p:nvSpPr>
        <p:spPr>
          <a:xfrm>
            <a:off y="0" x="0"/>
            <a:ext cy="6858772" cx="9155401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name="Shape 107" id="107"/>
          <p:cNvSpPr txBox="1"/>
          <p:nvPr/>
        </p:nvSpPr>
        <p:spPr>
          <a:xfrm>
            <a:off y="3057775" x="601725"/>
            <a:ext cy="457200" cx="3657600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 algn="ctr">
              <a:buNone/>
            </a:pPr>
            <a:r>
              <a:rPr lang="en" sz="1800" b="1"/>
              <a:t>Κεντρική οθόνη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11" id="1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12" id="112"/>
          <p:cNvSpPr/>
          <p:nvPr/>
        </p:nvSpPr>
        <p:spPr>
          <a:xfrm>
            <a:off y="-17496" x="-32725"/>
            <a:ext cy="6892992" cx="916681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name="Shape 113" id="113"/>
          <p:cNvSpPr txBox="1"/>
          <p:nvPr/>
        </p:nvSpPr>
        <p:spPr>
          <a:xfrm>
            <a:off y="2213725" x="3868325"/>
            <a:ext cy="536400" cx="4119300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>
              <a:buNone/>
            </a:pPr>
            <a:r>
              <a:rPr lang="en" sz="1800" b="1"/>
              <a:t>Επιλογές προγράμματος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Custom 424">
      <a:dk1>
        <a:srgbClr val="B0271C"/>
      </a:dk1>
      <a:lt1>
        <a:srgbClr val="FFE8BB"/>
      </a:lt1>
      <a:dk2>
        <a:srgbClr val="374252"/>
      </a:dk2>
      <a:lt2>
        <a:srgbClr val="A5BDC0"/>
      </a:lt2>
      <a:accent1>
        <a:srgbClr val="C0974D"/>
      </a:accent1>
      <a:accent2>
        <a:srgbClr val="E49C5F"/>
      </a:accent2>
      <a:accent3>
        <a:srgbClr val="5D7372"/>
      </a:accent3>
      <a:accent4>
        <a:srgbClr val="B92C00"/>
      </a:accent4>
      <a:accent5>
        <a:srgbClr val="804000"/>
      </a:accent5>
      <a:accent6>
        <a:srgbClr val="A49D80"/>
      </a:accent6>
      <a:hlink>
        <a:srgbClr val="B0271C"/>
      </a:hlink>
      <a:folHlink>
        <a:srgbClr val="5B5F6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