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81" r:id="rId4"/>
    <p:sldId id="272" r:id="rId5"/>
    <p:sldId id="274" r:id="rId6"/>
    <p:sldId id="273" r:id="rId7"/>
    <p:sldId id="276" r:id="rId8"/>
    <p:sldId id="277" r:id="rId9"/>
    <p:sldId id="278" r:id="rId10"/>
    <p:sldId id="280" r:id="rId11"/>
    <p:sldId id="26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703D87-FEED-CDF7-7241-4520AF2E7AB8}"/>
              </a:ext>
            </a:extLst>
          </p:cNvPr>
          <p:cNvSpPr/>
          <p:nvPr/>
        </p:nvSpPr>
        <p:spPr>
          <a:xfrm>
            <a:off x="4220784" y="4305816"/>
            <a:ext cx="37888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차 프로젝트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9D83E0-EAFA-CC45-5B36-0C07AB40C867}"/>
              </a:ext>
            </a:extLst>
          </p:cNvPr>
          <p:cNvSpPr/>
          <p:nvPr/>
        </p:nvSpPr>
        <p:spPr>
          <a:xfrm>
            <a:off x="4220784" y="4877832"/>
            <a:ext cx="37888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작성자 </a:t>
            </a:r>
            <a:r>
              <a:rPr lang="en-US" altLang="ko-KR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최명진</a:t>
            </a:r>
          </a:p>
        </p:txBody>
      </p: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E9B2B92-3FC0-2A6A-88E2-CD427716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2" y="1762913"/>
            <a:ext cx="5010215" cy="21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4254" y="605713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04.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향후계획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8AF6F-453B-7253-88BE-D6257F75F6FD}"/>
              </a:ext>
            </a:extLst>
          </p:cNvPr>
          <p:cNvSpPr txBox="1"/>
          <p:nvPr/>
        </p:nvSpPr>
        <p:spPr>
          <a:xfrm>
            <a:off x="3986018" y="2461764"/>
            <a:ext cx="4576091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맑은고딕"/>
                <a:ea typeface="맑은 고딕" panose="020B0503020000020004" pitchFamily="50" charset="-127"/>
              </a:rPr>
              <a:t>메인페이지에</a:t>
            </a:r>
            <a:r>
              <a:rPr lang="ko-KR" altLang="en-US" sz="2400" dirty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고딕"/>
                <a:ea typeface="맑은 고딕" panose="020B0503020000020004" pitchFamily="50" charset="-127"/>
              </a:rPr>
              <a:t>Vue.js </a:t>
            </a:r>
            <a:r>
              <a:rPr lang="ko-KR" altLang="en-US" sz="2400" dirty="0">
                <a:latin typeface="맑은고딕"/>
                <a:ea typeface="맑은 고딕" panose="020B0503020000020004" pitchFamily="50" charset="-127"/>
              </a:rPr>
              <a:t>사용</a:t>
            </a:r>
            <a:endParaRPr lang="en-US" altLang="ko-KR" sz="24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맑은고딕"/>
                <a:ea typeface="맑은 고딕" panose="020B0503020000020004" pitchFamily="50" charset="-127"/>
              </a:rPr>
              <a:t>미디어쿼리</a:t>
            </a:r>
            <a:r>
              <a:rPr lang="ko-KR" altLang="en-US" sz="2400" dirty="0">
                <a:latin typeface="맑은고딕"/>
                <a:ea typeface="맑은 고딕" panose="020B0503020000020004" pitchFamily="50" charset="-127"/>
              </a:rPr>
              <a:t> 추가</a:t>
            </a:r>
            <a:endParaRPr lang="en-US" altLang="ko-KR" sz="24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고딕"/>
                <a:ea typeface="맑은 고딕" panose="020B0503020000020004" pitchFamily="50" charset="-127"/>
              </a:rPr>
              <a:t>상품 필터 기능 추가</a:t>
            </a:r>
          </a:p>
        </p:txBody>
      </p:sp>
    </p:spTree>
    <p:extLst>
      <p:ext uri="{BB962C8B-B14F-4D97-AF65-F5344CB8AC3E}">
        <p14:creationId xmlns:p14="http://schemas.microsoft.com/office/powerpoint/2010/main" val="57510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고딕"/>
                <a:ea typeface="나눔스퀘어 Bold" panose="020B0600000101010101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41" y="2479314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822" y="4229616"/>
            <a:ext cx="299684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기획의도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24089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7785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07685D-349D-7901-A1A9-6F379AD71C8D}"/>
              </a:ext>
            </a:extLst>
          </p:cNvPr>
          <p:cNvSpPr/>
          <p:nvPr/>
        </p:nvSpPr>
        <p:spPr>
          <a:xfrm>
            <a:off x="3433156" y="4229616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설계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B8A635-43ED-60BF-4CEA-1C76ED54751E}"/>
              </a:ext>
            </a:extLst>
          </p:cNvPr>
          <p:cNvSpPr/>
          <p:nvPr/>
        </p:nvSpPr>
        <p:spPr>
          <a:xfrm>
            <a:off x="9549592" y="423467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향후계획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C54E0C1-B929-25FF-F005-E1FCE1B4BD87}"/>
              </a:ext>
            </a:extLst>
          </p:cNvPr>
          <p:cNvSpPr txBox="1"/>
          <p:nvPr/>
        </p:nvSpPr>
        <p:spPr>
          <a:xfrm>
            <a:off x="6373536" y="1616636"/>
            <a:ext cx="5224416" cy="119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>
                <a:latin typeface="맑은고딕"/>
                <a:ea typeface="맑은 고딕" panose="020B0503020000020004" pitchFamily="50" charset="-127"/>
              </a:rPr>
              <a:t>기존사이트 분석</a:t>
            </a:r>
            <a:endParaRPr lang="en-US" altLang="ko-KR" sz="500" b="1" spc="-15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기존 </a:t>
            </a:r>
            <a:r>
              <a:rPr lang="en-US" altLang="ko-KR" sz="1700" spc="-150" dirty="0">
                <a:latin typeface="맑은고딕"/>
                <a:ea typeface="맑은 고딕" panose="020B0503020000020004" pitchFamily="50" charset="-127"/>
              </a:rPr>
              <a:t>ABC</a:t>
            </a: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마트 사이트는 배너가 많고 컨텐츠 내부에 상품과 이벤트가 중복되는 것이 많음</a:t>
            </a:r>
            <a:endParaRPr lang="ko-KR" altLang="en-US" sz="170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B8B32-25A6-7138-D5B2-BA765E92FD03}"/>
              </a:ext>
            </a:extLst>
          </p:cNvPr>
          <p:cNvSpPr txBox="1"/>
          <p:nvPr/>
        </p:nvSpPr>
        <p:spPr>
          <a:xfrm>
            <a:off x="6373536" y="3638677"/>
            <a:ext cx="5503273" cy="121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spc="-150" dirty="0">
                <a:latin typeface="맑은고딕"/>
                <a:ea typeface="맑은 고딕" panose="020B0503020000020004" pitchFamily="50" charset="-127"/>
              </a:rPr>
              <a:t>기획의도</a:t>
            </a:r>
            <a:endParaRPr lang="en-US" altLang="ko-KR" sz="1700" b="1" spc="-15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spc="-150" dirty="0" err="1">
                <a:latin typeface="맑은고딕"/>
                <a:ea typeface="맑은 고딕" panose="020B0503020000020004" pitchFamily="50" charset="-127"/>
              </a:rPr>
              <a:t>메인페이지의</a:t>
            </a: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 컨텐츠를 줄이고 깔끔한 레이아웃으로 재구성</a:t>
            </a:r>
            <a:endParaRPr lang="en-US" altLang="ko-KR" sz="1700" spc="-15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수업시간에 배운 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Vue.js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를 사용하여 데이터를 바인딩</a:t>
            </a:r>
          </a:p>
        </p:txBody>
      </p:sp>
      <p:pic>
        <p:nvPicPr>
          <p:cNvPr id="3" name="그림 2" descr="텍스트, 스크린샷, 브랜드, 디자인이(가) 표시된 사진&#10;&#10;자동 생성된 설명">
            <a:extLst>
              <a:ext uri="{FF2B5EF4-FFF2-40B4-BE49-F238E27FC236}">
                <a16:creationId xmlns:a16="http://schemas.microsoft.com/office/drawing/2014/main" id="{0F4D4354-B22C-153E-B74E-C9DD18809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9" y="1879776"/>
            <a:ext cx="5224416" cy="3098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87D63-B2A4-03D7-4001-B33F92C1D87A}"/>
              </a:ext>
            </a:extLst>
          </p:cNvPr>
          <p:cNvSpPr txBox="1"/>
          <p:nvPr/>
        </p:nvSpPr>
        <p:spPr>
          <a:xfrm>
            <a:off x="3680379" y="532977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01.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기획의도</a:t>
            </a:r>
            <a:endParaRPr lang="ko-KR" altLang="en-US" sz="2200" b="1" spc="-15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6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7F2BE-3777-FA48-0FF2-AF5C18559101}"/>
              </a:ext>
            </a:extLst>
          </p:cNvPr>
          <p:cNvSpPr txBox="1"/>
          <p:nvPr/>
        </p:nvSpPr>
        <p:spPr>
          <a:xfrm>
            <a:off x="3680379" y="532977"/>
            <a:ext cx="4220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02.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설계</a:t>
            </a:r>
            <a:b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</a:br>
            <a:endParaRPr lang="en-US" altLang="ko-KR" sz="1000" b="1" spc="-15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와이어프레임</a:t>
            </a:r>
          </a:p>
        </p:txBody>
      </p:sp>
      <p:pic>
        <p:nvPicPr>
          <p:cNvPr id="19" name="그림 1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0329265-25D0-3E25-F3F2-24ACC346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750583"/>
            <a:ext cx="4842570" cy="4714828"/>
          </a:xfrm>
          <a:prstGeom prst="rect">
            <a:avLst/>
          </a:prstGeom>
        </p:spPr>
      </p:pic>
      <p:pic>
        <p:nvPicPr>
          <p:cNvPr id="25" name="그림 24" descr="텍스트, 의류, 스크린샷, 사람이(가) 표시된 사진&#10;&#10;자동 생성된 설명">
            <a:extLst>
              <a:ext uri="{FF2B5EF4-FFF2-40B4-BE49-F238E27FC236}">
                <a16:creationId xmlns:a16="http://schemas.microsoft.com/office/drawing/2014/main" id="{018AF192-7FE5-98C8-2C2D-DBDF15C9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0" y="1538969"/>
            <a:ext cx="4530013" cy="50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0379" y="532977"/>
            <a:ext cx="4220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02.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설계</a:t>
            </a:r>
            <a:b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</a:br>
            <a:endParaRPr lang="en-US" altLang="ko-KR" sz="1000" b="1" spc="-15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제작기법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46C6BC-58A9-5C5C-1D04-4C28D760A787}"/>
              </a:ext>
            </a:extLst>
          </p:cNvPr>
          <p:cNvGrpSpPr/>
          <p:nvPr/>
        </p:nvGrpSpPr>
        <p:grpSpPr>
          <a:xfrm>
            <a:off x="1537339" y="1723406"/>
            <a:ext cx="8868678" cy="2784530"/>
            <a:chOff x="1824272" y="1996037"/>
            <a:chExt cx="9377128" cy="3193851"/>
          </a:xfrm>
        </p:grpSpPr>
        <p:pic>
          <p:nvPicPr>
            <p:cNvPr id="3" name="그림 2" descr="텍스트, 구급 상자이(가) 표시된 사진&#10;&#10;자동 생성된 설명">
              <a:extLst>
                <a:ext uri="{FF2B5EF4-FFF2-40B4-BE49-F238E27FC236}">
                  <a16:creationId xmlns:a16="http://schemas.microsoft.com/office/drawing/2014/main" id="{13276B27-4350-0214-A582-5EF67F91D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272" y="2095364"/>
              <a:ext cx="4004678" cy="3094524"/>
            </a:xfrm>
            <a:prstGeom prst="rect">
              <a:avLst/>
            </a:prstGeom>
          </p:spPr>
        </p:pic>
        <p:pic>
          <p:nvPicPr>
            <p:cNvPr id="8" name="그림 7" descr="로고이(가) 표시된 사진">
              <a:extLst>
                <a:ext uri="{FF2B5EF4-FFF2-40B4-BE49-F238E27FC236}">
                  <a16:creationId xmlns:a16="http://schemas.microsoft.com/office/drawing/2014/main" id="{4FC3DDC5-C82E-0F8A-CB2D-CF4CEB5D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0" y="1996037"/>
              <a:ext cx="5232400" cy="3094525"/>
            </a:xfrm>
            <a:prstGeom prst="rect">
              <a:avLst/>
            </a:prstGeom>
          </p:spPr>
        </p:pic>
      </p:grpSp>
      <p:pic>
        <p:nvPicPr>
          <p:cNvPr id="4" name="그림 3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454A9EFB-FB6B-A591-04A0-F356DD1EA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4271467"/>
            <a:ext cx="3658833" cy="1952675"/>
          </a:xfrm>
          <a:prstGeom prst="rect">
            <a:avLst/>
          </a:prstGeom>
        </p:spPr>
      </p:pic>
      <p:pic>
        <p:nvPicPr>
          <p:cNvPr id="7" name="그림 6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E20799E-9337-34BE-2B86-DE5FC1717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49" y="4394725"/>
            <a:ext cx="3658833" cy="18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4254" y="532977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03.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4E0C1-B929-25FF-F005-E1FCE1B4BD87}"/>
              </a:ext>
            </a:extLst>
          </p:cNvPr>
          <p:cNvSpPr txBox="1"/>
          <p:nvPr/>
        </p:nvSpPr>
        <p:spPr>
          <a:xfrm>
            <a:off x="5764644" y="2070141"/>
            <a:ext cx="5224416" cy="1601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700" b="1" dirty="0">
                <a:latin typeface="맑은고딕"/>
                <a:ea typeface="맑은 고딕" panose="020B0503020000020004" pitchFamily="50" charset="-127"/>
              </a:rPr>
              <a:t>1</a:t>
            </a:r>
            <a:r>
              <a:rPr lang="ko-KR" altLang="en-US" sz="1700" b="1" dirty="0" err="1">
                <a:latin typeface="맑은고딕"/>
                <a:ea typeface="맑은 고딕" panose="020B0503020000020004" pitchFamily="50" charset="-127"/>
              </a:rPr>
              <a:t>차분류</a:t>
            </a:r>
            <a:r>
              <a:rPr lang="ko-KR" altLang="en-US" sz="1700" b="1" dirty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– men, women, kids</a:t>
            </a:r>
          </a:p>
          <a:p>
            <a:pPr>
              <a:lnSpc>
                <a:spcPts val="2400"/>
              </a:lnSpc>
            </a:pPr>
            <a:r>
              <a:rPr lang="en-US" altLang="ko-KR" sz="1700" b="1" dirty="0">
                <a:latin typeface="맑은고딕"/>
                <a:ea typeface="맑은 고딕" panose="020B0503020000020004" pitchFamily="50" charset="-127"/>
              </a:rPr>
              <a:t>2</a:t>
            </a:r>
            <a:r>
              <a:rPr lang="ko-KR" altLang="en-US" sz="1700" b="1" dirty="0" err="1">
                <a:latin typeface="맑은고딕"/>
                <a:ea typeface="맑은 고딕" panose="020B0503020000020004" pitchFamily="50" charset="-127"/>
              </a:rPr>
              <a:t>차분류</a:t>
            </a:r>
            <a:r>
              <a:rPr lang="ko-KR" altLang="en-US" sz="1700" b="1" dirty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– 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운동화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샌들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구도</a:t>
            </a:r>
            <a:endParaRPr lang="en-US" altLang="ko-KR" sz="17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700" b="1" dirty="0">
                <a:latin typeface="맑은고딕"/>
                <a:ea typeface="맑은 고딕" panose="020B0503020000020004" pitchFamily="50" charset="-127"/>
              </a:rPr>
              <a:t>3</a:t>
            </a:r>
            <a:r>
              <a:rPr lang="ko-KR" altLang="en-US" sz="1700" b="1" dirty="0" err="1">
                <a:latin typeface="맑은고딕"/>
                <a:ea typeface="맑은 고딕" panose="020B0503020000020004" pitchFamily="50" charset="-127"/>
              </a:rPr>
              <a:t>차분류</a:t>
            </a:r>
            <a:r>
              <a:rPr lang="ko-KR" altLang="en-US" sz="1700" b="1" dirty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– </a:t>
            </a:r>
            <a:r>
              <a:rPr lang="ko-KR" altLang="en-US" sz="1700" dirty="0" err="1">
                <a:latin typeface="맑은고딕"/>
                <a:ea typeface="맑은 고딕" panose="020B0503020000020004" pitchFamily="50" charset="-127"/>
              </a:rPr>
              <a:t>스니커즈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샌들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, …</a:t>
            </a:r>
            <a:br>
              <a:rPr lang="en-US" altLang="ko-KR" sz="1700" dirty="0">
                <a:latin typeface="맑은고딕"/>
                <a:ea typeface="맑은 고딕" panose="020B0503020000020004" pitchFamily="50" charset="-127"/>
              </a:rPr>
            </a:br>
            <a:br>
              <a:rPr lang="en-US" altLang="ko-KR" sz="1700" dirty="0">
                <a:latin typeface="맑은고딕"/>
                <a:ea typeface="맑은 고딕" panose="020B0503020000020004" pitchFamily="50" charset="-127"/>
              </a:rPr>
            </a:br>
            <a:r>
              <a:rPr lang="ko-KR" altLang="en-US" sz="1700" dirty="0" err="1">
                <a:latin typeface="맑은고딕"/>
                <a:ea typeface="맑은 고딕" panose="020B0503020000020004" pitchFamily="50" charset="-127"/>
              </a:rPr>
              <a:t>오버시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 서브메뉴 보이도록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CAF63-F0A1-D846-A1D2-E0395B88BB63}"/>
              </a:ext>
            </a:extLst>
          </p:cNvPr>
          <p:cNvSpPr txBox="1"/>
          <p:nvPr/>
        </p:nvSpPr>
        <p:spPr>
          <a:xfrm>
            <a:off x="5764644" y="1451926"/>
            <a:ext cx="214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GNB</a:t>
            </a:r>
            <a:endParaRPr lang="ko-KR" altLang="en-US" sz="2400" b="1" spc="-150" dirty="0">
              <a:solidFill>
                <a:srgbClr val="00002F"/>
              </a:solidFill>
              <a:latin typeface="맑은고딕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71DA7E-25E1-1D18-31B5-14442ADFA2B9}"/>
              </a:ext>
            </a:extLst>
          </p:cNvPr>
          <p:cNvSpPr/>
          <p:nvPr/>
        </p:nvSpPr>
        <p:spPr>
          <a:xfrm>
            <a:off x="2920252" y="5270500"/>
            <a:ext cx="9017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4362E20B-9FC7-4977-EF64-E9197611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34" y="1311015"/>
            <a:ext cx="3122760" cy="50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4254" y="532977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03.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구현</a:t>
            </a:r>
          </a:p>
        </p:txBody>
      </p:sp>
      <p:pic>
        <p:nvPicPr>
          <p:cNvPr id="2" name="그림 1" descr="텍스트, 의류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41A7176-7CC0-6847-4AC1-6DD2C1028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9" y="1371599"/>
            <a:ext cx="4664305" cy="459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91CFA-D0B2-875E-2608-91B896775ECB}"/>
              </a:ext>
            </a:extLst>
          </p:cNvPr>
          <p:cNvSpPr txBox="1"/>
          <p:nvPr/>
        </p:nvSpPr>
        <p:spPr>
          <a:xfrm>
            <a:off x="6390177" y="2638205"/>
            <a:ext cx="5224416" cy="986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세일상품과 </a:t>
            </a:r>
            <a:r>
              <a:rPr lang="ko-KR" altLang="en-US" sz="1700" spc="-150" dirty="0" err="1">
                <a:latin typeface="맑은고딕"/>
                <a:ea typeface="맑은 고딕" panose="020B0503020000020004" pitchFamily="50" charset="-127"/>
              </a:rPr>
              <a:t>브랜별</a:t>
            </a: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 상품 등</a:t>
            </a:r>
            <a:endParaRPr lang="en-US" altLang="ko-KR" sz="1700" spc="-15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endParaRPr lang="en-US" altLang="ko-KR" sz="1700" spc="-15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700" spc="-150" dirty="0">
                <a:latin typeface="맑은고딕"/>
                <a:ea typeface="맑은 고딕" panose="020B0503020000020004" pitchFamily="50" charset="-127"/>
              </a:rPr>
              <a:t>-&gt;2</a:t>
            </a:r>
            <a:r>
              <a:rPr lang="ko-KR" altLang="en-US" sz="1700" spc="-150" dirty="0">
                <a:latin typeface="맑은고딕"/>
                <a:ea typeface="맑은 고딕" panose="020B0503020000020004" pitchFamily="50" charset="-127"/>
              </a:rPr>
              <a:t>개의 컨텐츠로 구현</a:t>
            </a:r>
            <a:endParaRPr lang="en-US" altLang="ko-KR" sz="1700" spc="-15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8FB8-0A81-2468-67E9-8F5DC0BF9B4D}"/>
              </a:ext>
            </a:extLst>
          </p:cNvPr>
          <p:cNvSpPr txBox="1"/>
          <p:nvPr/>
        </p:nvSpPr>
        <p:spPr>
          <a:xfrm>
            <a:off x="6390177" y="2176540"/>
            <a:ext cx="214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4811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4254" y="532977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03.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구현</a:t>
            </a:r>
          </a:p>
        </p:txBody>
      </p:sp>
      <p:pic>
        <p:nvPicPr>
          <p:cNvPr id="2" name="그림 1" descr="신발류, 텍스트, 신발, 스크린샷이(가) 표시된 사진&#10;&#10;자동 생성된 설명">
            <a:extLst>
              <a:ext uri="{FF2B5EF4-FFF2-40B4-BE49-F238E27FC236}">
                <a16:creationId xmlns:a16="http://schemas.microsoft.com/office/drawing/2014/main" id="{A1F42CCE-7E30-E346-E735-986AF1E4E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1" y="1730414"/>
            <a:ext cx="5837105" cy="3397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106D8-235C-6C4C-ED3B-39B9B513CF38}"/>
              </a:ext>
            </a:extLst>
          </p:cNvPr>
          <p:cNvSpPr txBox="1"/>
          <p:nvPr/>
        </p:nvSpPr>
        <p:spPr>
          <a:xfrm>
            <a:off x="6707810" y="2596589"/>
            <a:ext cx="522441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700" dirty="0" err="1">
                <a:latin typeface="맑은고딕"/>
                <a:ea typeface="맑은 고딕" panose="020B0503020000020004" pitchFamily="50" charset="-127"/>
              </a:rPr>
              <a:t>Json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으로 데이터 파일을 만들어</a:t>
            </a:r>
            <a:endParaRPr lang="en-US" altLang="ko-KR" sz="17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데이터를 </a:t>
            </a:r>
            <a:r>
              <a:rPr lang="en-US" altLang="ko-KR" sz="1700" dirty="0" err="1">
                <a:latin typeface="맑은고딕"/>
                <a:ea typeface="맑은 고딕" panose="020B0503020000020004" pitchFamily="50" charset="-127"/>
              </a:rPr>
              <a:t>gnb</a:t>
            </a:r>
            <a:r>
              <a:rPr lang="en-US" altLang="ko-KR" sz="1700" dirty="0">
                <a:latin typeface="맑은고딕"/>
                <a:ea typeface="맑은 고딕" panose="020B0503020000020004" pitchFamily="50" charset="-127"/>
              </a:rPr>
              <a:t>,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en-US" altLang="ko-KR" sz="1700" dirty="0" err="1">
                <a:latin typeface="맑은고딕"/>
                <a:ea typeface="맑은 고딕" panose="020B0503020000020004" pitchFamily="50" charset="-127"/>
              </a:rPr>
              <a:t>tabmenu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와 연결함</a:t>
            </a:r>
            <a:endParaRPr lang="en-US" altLang="ko-KR" sz="17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endParaRPr lang="en-US" altLang="ko-KR" sz="1700" dirty="0">
              <a:latin typeface="맑은고딕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상품 </a:t>
            </a:r>
            <a:r>
              <a:rPr lang="ko-KR" altLang="en-US" sz="1700" dirty="0" err="1">
                <a:latin typeface="맑은고딕"/>
                <a:ea typeface="맑은 고딕" panose="020B0503020000020004" pitchFamily="50" charset="-127"/>
              </a:rPr>
              <a:t>클릭시</a:t>
            </a:r>
            <a:r>
              <a:rPr lang="ko-KR" altLang="en-US" sz="1700" dirty="0">
                <a:latin typeface="맑은고딕"/>
                <a:ea typeface="맑은 고딕" panose="020B0503020000020004" pitchFamily="50" charset="-127"/>
              </a:rPr>
              <a:t> 해당 제품정보가 보이도록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F634-A3BA-9323-135B-DEAAFFB18268}"/>
              </a:ext>
            </a:extLst>
          </p:cNvPr>
          <p:cNvSpPr txBox="1"/>
          <p:nvPr/>
        </p:nvSpPr>
        <p:spPr>
          <a:xfrm>
            <a:off x="6967584" y="1795968"/>
            <a:ext cx="214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서브페이지</a:t>
            </a:r>
          </a:p>
        </p:txBody>
      </p:sp>
    </p:spTree>
    <p:extLst>
      <p:ext uri="{BB962C8B-B14F-4D97-AF65-F5344CB8AC3E}">
        <p14:creationId xmlns:p14="http://schemas.microsoft.com/office/powerpoint/2010/main" val="37894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3F95C-516F-2657-4177-3B102045107E}"/>
              </a:ext>
            </a:extLst>
          </p:cNvPr>
          <p:cNvSpPr txBox="1"/>
          <p:nvPr/>
        </p:nvSpPr>
        <p:spPr>
          <a:xfrm>
            <a:off x="3654254" y="532977"/>
            <a:ext cx="422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03. </a:t>
            </a:r>
            <a:r>
              <a:rPr lang="ko-KR" altLang="en-US" sz="32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D960D-C6FF-42B1-A1D4-73F919029DCD}"/>
              </a:ext>
            </a:extLst>
          </p:cNvPr>
          <p:cNvSpPr txBox="1"/>
          <p:nvPr/>
        </p:nvSpPr>
        <p:spPr>
          <a:xfrm>
            <a:off x="2694827" y="2794733"/>
            <a:ext cx="596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rgbClr val="00002F"/>
                </a:solidFill>
                <a:latin typeface="맑은고딕"/>
                <a:ea typeface="나눔스퀘어 ExtraBold" panose="020B0600000101010101" pitchFamily="50" charset="-127"/>
              </a:rPr>
              <a:t>웹사이트 시연</a:t>
            </a:r>
          </a:p>
        </p:txBody>
      </p:sp>
    </p:spTree>
    <p:extLst>
      <p:ext uri="{BB962C8B-B14F-4D97-AF65-F5344CB8AC3E}">
        <p14:creationId xmlns:p14="http://schemas.microsoft.com/office/powerpoint/2010/main" val="297087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157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맑은고딕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 ff</cp:lastModifiedBy>
  <cp:revision>7</cp:revision>
  <dcterms:created xsi:type="dcterms:W3CDTF">2017-05-29T09:12:16Z</dcterms:created>
  <dcterms:modified xsi:type="dcterms:W3CDTF">2023-05-19T03:51:01Z</dcterms:modified>
</cp:coreProperties>
</file>