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D43"/>
    <a:srgbClr val="00B050"/>
    <a:srgbClr val="595959"/>
    <a:srgbClr val="7030A0"/>
    <a:srgbClr val="1870B9"/>
    <a:srgbClr val="20B2AA"/>
    <a:srgbClr val="3EA437"/>
    <a:srgbClr val="FFCC00"/>
    <a:srgbClr val="FAE100"/>
    <a:srgbClr val="381B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9" autoAdjust="0"/>
    <p:restoredTop sz="97485" autoAdjust="0"/>
  </p:normalViewPr>
  <p:slideViewPr>
    <p:cSldViewPr snapToGrid="0">
      <p:cViewPr>
        <p:scale>
          <a:sx n="100" d="100"/>
          <a:sy n="100" d="100"/>
        </p:scale>
        <p:origin x="1872" y="1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7AD89-4DCC-490A-B8E5-EE6A7B361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265063-5F80-4079-B630-F2FA0B758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D9D056-535E-40EC-A4ED-8453DF90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64CB9-3CFA-4F36-ADFC-000E44DDC09A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747E0D-9DB1-4DC7-A67A-95BE50355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9A0D6D-12D0-4955-8507-744730BCE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961F-52EF-46DF-80C3-DE4E0F41C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945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C7A3BD-BDB4-48CF-B199-C199834BA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A9221F-BDD1-4E79-8ADB-AA3E4CB59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8738F9-3A9D-4881-85B3-0CCC9D157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64CB9-3CFA-4F36-ADFC-000E44DDC09A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908F34-23EB-4097-AEAE-30EACD55C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10D572-B7B9-44B1-BF28-8C3EE3015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961F-52EF-46DF-80C3-DE4E0F41C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03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E7C1B8D-6D50-4045-B07D-C3772AB4DD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851A99-CCCD-434E-9906-3CCA0B471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A3E2B-A4AA-45D0-9F62-048E58911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64CB9-3CFA-4F36-ADFC-000E44DDC09A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77491E-3F49-4469-A616-0A09BB8E4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A718DC-591D-4D0C-8955-7785F5BE0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961F-52EF-46DF-80C3-DE4E0F41C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298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AF056F-D771-454D-A568-21A974E0E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3AC33A-A6D7-43AD-A210-41794BFD1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04C0A-5EFC-4196-AC7E-61E61C1B2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64CB9-3CFA-4F36-ADFC-000E44DDC09A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B02B97-02DF-4B9E-BCBD-8A556BD0E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959968-DE1C-4729-AB7B-43AE8F2CD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961F-52EF-46DF-80C3-DE4E0F41C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919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E5F518-ACE8-4C50-9F35-2FFEF9591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CCE492-4784-498D-A632-2D6C56552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2F7896-EEF5-4934-B79D-6DA98650C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64CB9-3CFA-4F36-ADFC-000E44DDC09A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64C628-4B87-45F2-A391-6CA818763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E3F3C8-12CB-4BB3-BEE0-035CF3A64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961F-52EF-46DF-80C3-DE4E0F41C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808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6311C-9968-418B-8D1B-57E2ABF12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C6CBC-40EE-4738-BD7F-0B3E8D2DF1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BA90A8-C372-45DB-BDAE-913A9453E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1A898B-2E29-4875-8AE5-9E384A671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64CB9-3CFA-4F36-ADFC-000E44DDC09A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31C72C-2887-4F33-AD03-744D235DF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4E8171-CD2B-4FB7-A10A-122D6B47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961F-52EF-46DF-80C3-DE4E0F41C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760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4BF110-6800-4E11-948A-C40EE4087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A296F2-5885-41F1-B0FA-B371C87F3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A3E1B9-31AE-4A35-85D0-4059801AB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1C3AE4-2D83-41D2-BA82-354DA5E9AF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F2A9D4-A092-4CB2-A41A-8F4F7ECC21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A08550-38B6-4618-A66C-0BB3200A1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64CB9-3CFA-4F36-ADFC-000E44DDC09A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6CD7D3-B9FF-4879-B6E6-44DBED02E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DFE7EF-FF4E-4405-809E-0486BBD8B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961F-52EF-46DF-80C3-DE4E0F41C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440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456B5-372F-4471-A1BF-D3A0970E4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8C9FBB-C6C2-455F-A42C-37A63DD02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64CB9-3CFA-4F36-ADFC-000E44DDC09A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4108B5-A97E-4275-AD68-8C5148733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78B553-9196-45C1-B58D-5CDCC0A96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961F-52EF-46DF-80C3-DE4E0F41C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680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CE3FD5-70FB-416F-9B2D-872753AB3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64CB9-3CFA-4F36-ADFC-000E44DDC09A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76DA069-910D-4E46-99D8-94964A706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591415-BFA9-441B-8273-0208C9FB6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961F-52EF-46DF-80C3-DE4E0F41C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06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DBC91F-5D6F-42EF-BD0B-77576B215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41A045-2E09-4FFE-BB92-7F0CA1F99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65D07A-4EE0-4A95-A25D-3573FD4C2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A8B2E8-1919-4675-8FCB-B44B4EF63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64CB9-3CFA-4F36-ADFC-000E44DDC09A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C56335-8274-4A96-9F9E-7FF826614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789E71-8379-4207-B48A-5A56A21FA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961F-52EF-46DF-80C3-DE4E0F41C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71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AA83B-FE2E-4400-A86B-6EDD9462C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46F8E6-164C-4E17-B0F5-E7657C9428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24F1C9-AC31-4B43-BCE7-88C576879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623CBF-00CE-4048-A6E9-3CBBF4776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64CB9-3CFA-4F36-ADFC-000E44DDC09A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361F83-C983-4B69-A78F-6910E627E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6EF771-B828-4243-BE6C-92CC30266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961F-52EF-46DF-80C3-DE4E0F41C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269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3B2DC2-2E43-4A08-8525-7607CBB03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9A066B-424A-479E-A6B7-9E50EDD5A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B11311-A241-4FAE-8FA4-FDA27C03F9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64CB9-3CFA-4F36-ADFC-000E44DDC09A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0DF807-540F-4BF7-A76A-D15D8D2946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83603C-CD57-4327-A2AE-C3A7CD9709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D961F-52EF-46DF-80C3-DE4E0F41C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180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C3967A5D-02E8-4045-8AF2-2615AB139E0D}"/>
              </a:ext>
            </a:extLst>
          </p:cNvPr>
          <p:cNvGrpSpPr/>
          <p:nvPr/>
        </p:nvGrpSpPr>
        <p:grpSpPr>
          <a:xfrm>
            <a:off x="852459" y="208429"/>
            <a:ext cx="3251200" cy="3251200"/>
            <a:chOff x="2859785" y="2059000"/>
            <a:chExt cx="3152376" cy="3261029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FBDDF0BB-967E-43ED-B748-3DAD21AFE086}"/>
                </a:ext>
              </a:extLst>
            </p:cNvPr>
            <p:cNvGrpSpPr/>
            <p:nvPr/>
          </p:nvGrpSpPr>
          <p:grpSpPr>
            <a:xfrm>
              <a:off x="2859785" y="2059000"/>
              <a:ext cx="3152376" cy="3251200"/>
              <a:chOff x="5257299" y="2565269"/>
              <a:chExt cx="2160002" cy="2160000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63EF797F-E3FA-43D9-AB54-8B85487E8667}"/>
                  </a:ext>
                </a:extLst>
              </p:cNvPr>
              <p:cNvSpPr/>
              <p:nvPr/>
            </p:nvSpPr>
            <p:spPr>
              <a:xfrm>
                <a:off x="5257299" y="2565269"/>
                <a:ext cx="2160000" cy="2160000"/>
              </a:xfrm>
              <a:prstGeom prst="rect">
                <a:avLst/>
              </a:prstGeom>
              <a:solidFill>
                <a:srgbClr val="F15D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이등변 삼각형 12">
                <a:extLst>
                  <a:ext uri="{FF2B5EF4-FFF2-40B4-BE49-F238E27FC236}">
                    <a16:creationId xmlns:a16="http://schemas.microsoft.com/office/drawing/2014/main" id="{AB6DD90C-E2D5-4031-AD80-6A15A944C848}"/>
                  </a:ext>
                </a:extLst>
              </p:cNvPr>
              <p:cNvSpPr/>
              <p:nvPr/>
            </p:nvSpPr>
            <p:spPr>
              <a:xfrm>
                <a:off x="5257301" y="3375050"/>
                <a:ext cx="2160000" cy="793125"/>
              </a:xfrm>
              <a:prstGeom prst="triangle">
                <a:avLst>
                  <a:gd name="adj" fmla="val 0"/>
                </a:avLst>
              </a:prstGeom>
              <a:solidFill>
                <a:srgbClr val="222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이등변 삼각형 18">
                <a:extLst>
                  <a:ext uri="{FF2B5EF4-FFF2-40B4-BE49-F238E27FC236}">
                    <a16:creationId xmlns:a16="http://schemas.microsoft.com/office/drawing/2014/main" id="{6E1F3368-1366-4325-8B42-215878FE0981}"/>
                  </a:ext>
                </a:extLst>
              </p:cNvPr>
              <p:cNvSpPr/>
              <p:nvPr/>
            </p:nvSpPr>
            <p:spPr>
              <a:xfrm>
                <a:off x="5257300" y="3375050"/>
                <a:ext cx="2160000" cy="793125"/>
              </a:xfrm>
              <a:prstGeom prst="triangle">
                <a:avLst>
                  <a:gd name="adj" fmla="val 100000"/>
                </a:avLst>
              </a:prstGeom>
              <a:solidFill>
                <a:srgbClr val="222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0F17BDF8-0BB5-476B-A981-6DB186ED8D94}"/>
                  </a:ext>
                </a:extLst>
              </p:cNvPr>
              <p:cNvSpPr/>
              <p:nvPr/>
            </p:nvSpPr>
            <p:spPr>
              <a:xfrm>
                <a:off x="5347021" y="3196937"/>
                <a:ext cx="1980555" cy="114935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한폴리</a:t>
                </a:r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103806D-5114-4191-80D9-6335A1BDC54A}"/>
                </a:ext>
              </a:extLst>
            </p:cNvPr>
            <p:cNvSpPr/>
            <p:nvPr/>
          </p:nvSpPr>
          <p:spPr>
            <a:xfrm>
              <a:off x="2859785" y="4471670"/>
              <a:ext cx="3152373" cy="848359"/>
            </a:xfrm>
            <a:prstGeom prst="rect">
              <a:avLst/>
            </a:prstGeom>
            <a:solidFill>
              <a:srgbClr val="222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 descr="벡터그래픽이(가) 표시된 사진&#10;&#10;높은 신뢰도로 생성된 설명">
            <a:extLst>
              <a:ext uri="{FF2B5EF4-FFF2-40B4-BE49-F238E27FC236}">
                <a16:creationId xmlns:a16="http://schemas.microsoft.com/office/drawing/2014/main" id="{483EA99F-6B11-44CB-B92C-5EF87CF5B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817" y="329818"/>
            <a:ext cx="3120012" cy="3120012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6AD855C1-C4BD-4E93-AB9B-A9EE6E02A5B1}"/>
              </a:ext>
            </a:extLst>
          </p:cNvPr>
          <p:cNvGrpSpPr/>
          <p:nvPr/>
        </p:nvGrpSpPr>
        <p:grpSpPr>
          <a:xfrm>
            <a:off x="3319887" y="3631373"/>
            <a:ext cx="6502397" cy="3484262"/>
            <a:chOff x="2872847" y="3600893"/>
            <a:chExt cx="6502397" cy="348426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C4CBE78-21A0-4F6A-BC5D-DE9EA9345DF7}"/>
                </a:ext>
              </a:extLst>
            </p:cNvPr>
            <p:cNvSpPr/>
            <p:nvPr/>
          </p:nvSpPr>
          <p:spPr>
            <a:xfrm>
              <a:off x="2872847" y="3910155"/>
              <a:ext cx="6502394" cy="3165430"/>
            </a:xfrm>
            <a:prstGeom prst="rect">
              <a:avLst/>
            </a:prstGeom>
            <a:solidFill>
              <a:srgbClr val="F15D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83DCCF3D-8EC8-4402-8920-71B05761887D}"/>
                </a:ext>
              </a:extLst>
            </p:cNvPr>
            <p:cNvSpPr/>
            <p:nvPr/>
          </p:nvSpPr>
          <p:spPr>
            <a:xfrm>
              <a:off x="2872850" y="5096870"/>
              <a:ext cx="6502394" cy="604789"/>
            </a:xfrm>
            <a:prstGeom prst="triangle">
              <a:avLst>
                <a:gd name="adj" fmla="val 100000"/>
              </a:avLst>
            </a:prstGeom>
            <a:solidFill>
              <a:srgbClr val="222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FD456BC-2931-4040-BEF5-27BD0AE58916}"/>
                </a:ext>
              </a:extLst>
            </p:cNvPr>
            <p:cNvSpPr/>
            <p:nvPr/>
          </p:nvSpPr>
          <p:spPr>
            <a:xfrm>
              <a:off x="2872847" y="5701659"/>
              <a:ext cx="6502394" cy="1383496"/>
            </a:xfrm>
            <a:prstGeom prst="rect">
              <a:avLst/>
            </a:prstGeom>
            <a:solidFill>
              <a:srgbClr val="222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970F398-B870-47A7-844A-390F6A834516}"/>
                </a:ext>
              </a:extLst>
            </p:cNvPr>
            <p:cNvSpPr/>
            <p:nvPr/>
          </p:nvSpPr>
          <p:spPr>
            <a:xfrm>
              <a:off x="5159651" y="3600893"/>
              <a:ext cx="3125830" cy="34088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r>
                <a:rPr lang="ko-KR" altLang="en-US" sz="48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한</a:t>
              </a:r>
              <a:r>
                <a:rPr lang="ko-KR" altLang="en-US" sz="4800" dirty="0">
                  <a:solidFill>
                    <a:schemeClr val="accent4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국</a:t>
              </a:r>
              <a:endParaRPr lang="en-US" altLang="ko-KR" sz="4800" dirty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r>
                <a:rPr lang="ko-KR" altLang="en-US" sz="48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폴</a:t>
              </a:r>
              <a:r>
                <a:rPr lang="ko-KR" altLang="en-US" sz="4800" dirty="0">
                  <a:solidFill>
                    <a:schemeClr val="accent4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리틱스 </a:t>
              </a:r>
              <a:endParaRPr lang="en-US" altLang="ko-KR" sz="4800" dirty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r>
                <a:rPr lang="ko-KR" altLang="en-US" sz="48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리</a:t>
              </a:r>
              <a:r>
                <a:rPr lang="ko-KR" altLang="en-US" sz="4800" dirty="0">
                  <a:solidFill>
                    <a:schemeClr val="accent4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서치</a:t>
              </a:r>
              <a:endParaRPr lang="ko-KR" altLang="en-US" sz="48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9514340-8B85-4BB7-A543-6EC17A369C3E}"/>
                </a:ext>
              </a:extLst>
            </p:cNvPr>
            <p:cNvSpPr/>
            <p:nvPr/>
          </p:nvSpPr>
          <p:spPr>
            <a:xfrm>
              <a:off x="3579113" y="6393197"/>
              <a:ext cx="5427727" cy="6047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응원하는 정당에 투표하고</a:t>
              </a:r>
              <a:r>
                <a:rPr lang="en-US" altLang="ko-KR" sz="1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실시간 정당 지지율을 확인하자</a:t>
              </a:r>
              <a:r>
                <a:rPr lang="en-US" altLang="ko-KR" sz="1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!</a:t>
              </a:r>
              <a:endPara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D7EE7286-34F9-421C-9576-83F6776F8C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375" y="495769"/>
            <a:ext cx="6255625" cy="304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23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4542C9A-D2B2-4FC7-930A-FFD63C945E7E}"/>
              </a:ext>
            </a:extLst>
          </p:cNvPr>
          <p:cNvGrpSpPr/>
          <p:nvPr/>
        </p:nvGrpSpPr>
        <p:grpSpPr>
          <a:xfrm>
            <a:off x="3954971" y="1093017"/>
            <a:ext cx="4282057" cy="4113165"/>
            <a:chOff x="3954971" y="2559776"/>
            <a:chExt cx="4282057" cy="411316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E18F54B-B1B4-4ADE-BFCC-0470F94072EB}"/>
                </a:ext>
              </a:extLst>
            </p:cNvPr>
            <p:cNvSpPr/>
            <p:nvPr/>
          </p:nvSpPr>
          <p:spPr>
            <a:xfrm>
              <a:off x="5072743" y="2608941"/>
              <a:ext cx="2286000" cy="4064000"/>
            </a:xfrm>
            <a:prstGeom prst="rect">
              <a:avLst/>
            </a:prstGeom>
            <a:solidFill>
              <a:srgbClr val="F15D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순서도: 데이터 1">
              <a:extLst>
                <a:ext uri="{FF2B5EF4-FFF2-40B4-BE49-F238E27FC236}">
                  <a16:creationId xmlns:a16="http://schemas.microsoft.com/office/drawing/2014/main" id="{A7D0D1A1-F003-4E03-9866-A8139386ADA9}"/>
                </a:ext>
              </a:extLst>
            </p:cNvPr>
            <p:cNvSpPr/>
            <p:nvPr/>
          </p:nvSpPr>
          <p:spPr>
            <a:xfrm rot="13692507">
              <a:off x="4145754" y="3381576"/>
              <a:ext cx="3900492" cy="2256891"/>
            </a:xfrm>
            <a:prstGeom prst="flowChartInputOutput">
              <a:avLst/>
            </a:prstGeom>
            <a:solidFill>
              <a:srgbClr val="222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A7109DD-289A-4C48-AF79-5CC12779F44F}"/>
                </a:ext>
              </a:extLst>
            </p:cNvPr>
            <p:cNvSpPr/>
            <p:nvPr/>
          </p:nvSpPr>
          <p:spPr>
            <a:xfrm>
              <a:off x="5334290" y="3095027"/>
              <a:ext cx="2569028" cy="26789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3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한국 </a:t>
              </a:r>
              <a:endPara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r>
                <a:rPr lang="ko-KR" altLang="en-US" sz="3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폴리틱스</a:t>
              </a:r>
              <a:endPara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r>
                <a:rPr lang="ko-KR" altLang="en-US" sz="3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리서치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D48EEB3-284C-4B31-BDB8-4510F00AD647}"/>
                </a:ext>
              </a:extLst>
            </p:cNvPr>
            <p:cNvSpPr/>
            <p:nvPr/>
          </p:nvSpPr>
          <p:spPr>
            <a:xfrm>
              <a:off x="7358743" y="2608941"/>
              <a:ext cx="878285" cy="406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9D4B493-B9F5-43D6-9CFC-EBBE2B9BF73B}"/>
                </a:ext>
              </a:extLst>
            </p:cNvPr>
            <p:cNvSpPr/>
            <p:nvPr/>
          </p:nvSpPr>
          <p:spPr>
            <a:xfrm>
              <a:off x="3954971" y="2608941"/>
              <a:ext cx="1117771" cy="406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EEF1CFC-C723-4EA2-AD41-898C557B5066}"/>
              </a:ext>
            </a:extLst>
          </p:cNvPr>
          <p:cNvSpPr/>
          <p:nvPr/>
        </p:nvSpPr>
        <p:spPr>
          <a:xfrm>
            <a:off x="4601523" y="4884292"/>
            <a:ext cx="3301795" cy="345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copyright</a:t>
            </a:r>
            <a:endParaRPr lang="ko-KR" altLang="en-US" sz="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FCB9B1-8BA7-42A9-A684-0B007380065E}"/>
              </a:ext>
            </a:extLst>
          </p:cNvPr>
          <p:cNvSpPr/>
          <p:nvPr/>
        </p:nvSpPr>
        <p:spPr>
          <a:xfrm>
            <a:off x="5686576" y="4018987"/>
            <a:ext cx="1058334" cy="240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여론 불러오는 중</a:t>
            </a:r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  <a:endParaRPr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B4BD3AF-0413-4B9C-8DF2-461B307B3D96}"/>
              </a:ext>
            </a:extLst>
          </p:cNvPr>
          <p:cNvSpPr/>
          <p:nvPr/>
        </p:nvSpPr>
        <p:spPr>
          <a:xfrm>
            <a:off x="406646" y="4964521"/>
            <a:ext cx="3301795" cy="345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copyright</a:t>
            </a:r>
            <a:endParaRPr lang="ko-KR" altLang="en-US" sz="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BF69B01-DD38-4344-BCF7-426F98004944}"/>
              </a:ext>
            </a:extLst>
          </p:cNvPr>
          <p:cNvSpPr/>
          <p:nvPr/>
        </p:nvSpPr>
        <p:spPr>
          <a:xfrm>
            <a:off x="1166264" y="3240223"/>
            <a:ext cx="1847537" cy="240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통계를 로딩중입니다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  <a:endParaRPr lang="ko-KR" altLang="en-US" sz="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왼쪽 중괄호 13">
            <a:extLst>
              <a:ext uri="{FF2B5EF4-FFF2-40B4-BE49-F238E27FC236}">
                <a16:creationId xmlns:a16="http://schemas.microsoft.com/office/drawing/2014/main" id="{4B97EE1F-79BF-4F1B-B507-F9822C7122A4}"/>
              </a:ext>
            </a:extLst>
          </p:cNvPr>
          <p:cNvSpPr/>
          <p:nvPr/>
        </p:nvSpPr>
        <p:spPr>
          <a:xfrm>
            <a:off x="4403007" y="4018987"/>
            <a:ext cx="677334" cy="1667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왼쪽 중괄호 25">
            <a:extLst>
              <a:ext uri="{FF2B5EF4-FFF2-40B4-BE49-F238E27FC236}">
                <a16:creationId xmlns:a16="http://schemas.microsoft.com/office/drawing/2014/main" id="{432F888D-32DA-4AB7-B8C8-DFC595D5A1F0}"/>
              </a:ext>
            </a:extLst>
          </p:cNvPr>
          <p:cNvSpPr/>
          <p:nvPr/>
        </p:nvSpPr>
        <p:spPr>
          <a:xfrm flipH="1">
            <a:off x="7373941" y="1142181"/>
            <a:ext cx="878284" cy="4064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5BCC0E4-476D-490C-BE97-C04CD6BE9D50}"/>
              </a:ext>
            </a:extLst>
          </p:cNvPr>
          <p:cNvSpPr/>
          <p:nvPr/>
        </p:nvSpPr>
        <p:spPr>
          <a:xfrm>
            <a:off x="3825211" y="4018987"/>
            <a:ext cx="470612" cy="1667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0.5</a:t>
            </a:r>
            <a:endParaRPr lang="ko-KR" altLang="en-US" sz="7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1FFFB7E-BB7E-4294-B80A-FE1B828C8E69}"/>
              </a:ext>
            </a:extLst>
          </p:cNvPr>
          <p:cNvSpPr/>
          <p:nvPr/>
        </p:nvSpPr>
        <p:spPr>
          <a:xfrm>
            <a:off x="8380249" y="3090785"/>
            <a:ext cx="470612" cy="1667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T10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670370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9D5A6FCF-218A-43D0-A0CD-6FDEC03255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119" y="-928705"/>
            <a:ext cx="6210613" cy="3680363"/>
          </a:xfrm>
          <a:prstGeom prst="rect">
            <a:avLst/>
          </a:prstGeom>
        </p:spPr>
      </p:pic>
      <p:sp>
        <p:nvSpPr>
          <p:cNvPr id="48" name="타원 47">
            <a:extLst>
              <a:ext uri="{FF2B5EF4-FFF2-40B4-BE49-F238E27FC236}">
                <a16:creationId xmlns:a16="http://schemas.microsoft.com/office/drawing/2014/main" id="{EC9D88A6-CDF1-43FE-9050-65FCD9605107}"/>
              </a:ext>
            </a:extLst>
          </p:cNvPr>
          <p:cNvSpPr/>
          <p:nvPr/>
        </p:nvSpPr>
        <p:spPr>
          <a:xfrm>
            <a:off x="5608418" y="6958824"/>
            <a:ext cx="89589" cy="9144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05BABC26-8B8D-4DE6-9941-F2F2FCE71302}"/>
              </a:ext>
            </a:extLst>
          </p:cNvPr>
          <p:cNvSpPr/>
          <p:nvPr/>
        </p:nvSpPr>
        <p:spPr>
          <a:xfrm>
            <a:off x="5798125" y="6958824"/>
            <a:ext cx="89589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CE2FAAFC-FFB1-4E7D-8522-6A5D9675536D}"/>
              </a:ext>
            </a:extLst>
          </p:cNvPr>
          <p:cNvSpPr/>
          <p:nvPr/>
        </p:nvSpPr>
        <p:spPr>
          <a:xfrm>
            <a:off x="5987832" y="6958824"/>
            <a:ext cx="89589" cy="9144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D0AA7DB-29B6-4DE8-863D-853A89E856D2}"/>
              </a:ext>
            </a:extLst>
          </p:cNvPr>
          <p:cNvSpPr/>
          <p:nvPr/>
        </p:nvSpPr>
        <p:spPr>
          <a:xfrm>
            <a:off x="4861710" y="4029790"/>
            <a:ext cx="2305050" cy="167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진짜 대한민국 국민의</a:t>
            </a:r>
            <a:endParaRPr lang="en-US" altLang="ko-KR" sz="16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생각을 있는 그대로</a:t>
            </a:r>
            <a:r>
              <a:rPr lang="en-US" altLang="ko-KR" sz="16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통계에만 존재하는 지지율</a:t>
            </a:r>
            <a:r>
              <a:rPr lang="en-US" altLang="ko-KR" sz="1200" dirty="0">
                <a:solidFill>
                  <a:schemeClr val="tx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.</a:t>
            </a:r>
            <a:r>
              <a:rPr lang="ko-KR" altLang="en-US" sz="1200" dirty="0">
                <a:solidFill>
                  <a:schemeClr val="tx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 </a:t>
            </a:r>
            <a:endParaRPr lang="en-US" altLang="ko-KR" sz="1200" dirty="0">
              <a:solidFill>
                <a:schemeClr val="tx1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숫자 뿐인 의견은 충분치 않습니다</a:t>
            </a:r>
            <a:r>
              <a:rPr lang="en-US" altLang="ko-KR" sz="1200" dirty="0">
                <a:solidFill>
                  <a:schemeClr val="tx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지금 이 순간</a:t>
            </a:r>
            <a:r>
              <a:rPr lang="en-US" altLang="ko-KR" sz="1200" dirty="0">
                <a:solidFill>
                  <a:schemeClr val="tx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다른 사람들의</a:t>
            </a:r>
            <a:endParaRPr lang="en-US" altLang="ko-KR" sz="1200" dirty="0">
              <a:solidFill>
                <a:schemeClr val="tx1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살아있는 생각을 들어보세요</a:t>
            </a:r>
            <a:r>
              <a:rPr lang="en-US" altLang="ko-KR" sz="1200" dirty="0">
                <a:solidFill>
                  <a:schemeClr val="tx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.</a:t>
            </a:r>
            <a:r>
              <a:rPr lang="ko-KR" altLang="en-US" sz="1200" dirty="0">
                <a:solidFill>
                  <a:schemeClr val="tx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 </a:t>
            </a:r>
            <a:endParaRPr lang="en-US" altLang="ko-KR" sz="1200" dirty="0">
              <a:solidFill>
                <a:schemeClr val="tx1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CD1EACF-B333-47F7-9C2B-970DF3C0ACF0}"/>
              </a:ext>
            </a:extLst>
          </p:cNvPr>
          <p:cNvSpPr/>
          <p:nvPr/>
        </p:nvSpPr>
        <p:spPr>
          <a:xfrm>
            <a:off x="8921256" y="4029790"/>
            <a:ext cx="2305050" cy="167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대한민국 정치</a:t>
            </a:r>
            <a:r>
              <a:rPr lang="en-US" altLang="ko-KR" sz="16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지금 당신에게 묻습니다</a:t>
            </a:r>
            <a:r>
              <a:rPr lang="en-US" altLang="ko-KR" sz="16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가장 지지하는 정당은 무엇입니까</a:t>
            </a:r>
            <a:r>
              <a:rPr lang="en-US" altLang="ko-KR" sz="1100" dirty="0">
                <a:solidFill>
                  <a:schemeClr val="tx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지지하지 않는 정당은 무엇입니까</a:t>
            </a:r>
            <a:r>
              <a:rPr lang="en-US" altLang="ko-KR" sz="1100" dirty="0">
                <a:solidFill>
                  <a:schemeClr val="tx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tx1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어떤 당을 지지하더라도</a:t>
            </a:r>
            <a:r>
              <a:rPr lang="en-US" altLang="ko-KR" sz="1100" dirty="0">
                <a:solidFill>
                  <a:schemeClr val="tx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아무 당도 지지하지 않아도 좋습니다</a:t>
            </a:r>
            <a:r>
              <a:rPr lang="en-US" altLang="ko-KR" sz="1100" dirty="0">
                <a:solidFill>
                  <a:schemeClr val="tx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여러분의 생각을 알려주세요</a:t>
            </a:r>
            <a:r>
              <a:rPr lang="en-US" altLang="ko-KR" sz="1100" dirty="0">
                <a:solidFill>
                  <a:schemeClr val="tx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. </a:t>
            </a:r>
            <a:endParaRPr lang="en-US" altLang="ko-KR" sz="1200" dirty="0">
              <a:solidFill>
                <a:schemeClr val="tx1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1DC4A7F2-369E-4085-A694-80A55034EA50}"/>
              </a:ext>
            </a:extLst>
          </p:cNvPr>
          <p:cNvSpPr/>
          <p:nvPr/>
        </p:nvSpPr>
        <p:spPr>
          <a:xfrm>
            <a:off x="9159166" y="6534865"/>
            <a:ext cx="1828800" cy="532060"/>
          </a:xfrm>
          <a:prstGeom prst="roundRect">
            <a:avLst>
              <a:gd name="adj" fmla="val 2279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응답 시작하기</a:t>
            </a:r>
          </a:p>
        </p:txBody>
      </p:sp>
      <p:sp>
        <p:nvSpPr>
          <p:cNvPr id="67" name="순서도: 처리 66">
            <a:extLst>
              <a:ext uri="{FF2B5EF4-FFF2-40B4-BE49-F238E27FC236}">
                <a16:creationId xmlns:a16="http://schemas.microsoft.com/office/drawing/2014/main" id="{6219F9B3-819E-4EDB-B7E9-398A8C122865}"/>
              </a:ext>
            </a:extLst>
          </p:cNvPr>
          <p:cNvSpPr/>
          <p:nvPr/>
        </p:nvSpPr>
        <p:spPr>
          <a:xfrm>
            <a:off x="1380535" y="4427563"/>
            <a:ext cx="2399564" cy="1971837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C519EE2-ECA2-4893-B3C4-1DAD0FC844A1}"/>
              </a:ext>
            </a:extLst>
          </p:cNvPr>
          <p:cNvSpPr/>
          <p:nvPr/>
        </p:nvSpPr>
        <p:spPr>
          <a:xfrm>
            <a:off x="1513247" y="4697697"/>
            <a:ext cx="228861" cy="1467738"/>
          </a:xfrm>
          <a:prstGeom prst="rect">
            <a:avLst/>
          </a:prstGeom>
          <a:solidFill>
            <a:srgbClr val="187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8D8E07E-66D9-4F42-B14F-4839A2274D5C}"/>
              </a:ext>
            </a:extLst>
          </p:cNvPr>
          <p:cNvSpPr/>
          <p:nvPr/>
        </p:nvSpPr>
        <p:spPr>
          <a:xfrm>
            <a:off x="1854559" y="5251035"/>
            <a:ext cx="247650" cy="91440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0BA2B3F-7D2A-4AC6-A5B2-FE0F9EEBCA52}"/>
              </a:ext>
            </a:extLst>
          </p:cNvPr>
          <p:cNvSpPr/>
          <p:nvPr/>
        </p:nvSpPr>
        <p:spPr>
          <a:xfrm>
            <a:off x="2195871" y="5854285"/>
            <a:ext cx="247650" cy="311150"/>
          </a:xfrm>
          <a:prstGeom prst="rect">
            <a:avLst/>
          </a:prstGeom>
          <a:solidFill>
            <a:srgbClr val="20B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9E997D5-8276-4067-84EC-6321BBCCDE85}"/>
              </a:ext>
            </a:extLst>
          </p:cNvPr>
          <p:cNvSpPr/>
          <p:nvPr/>
        </p:nvSpPr>
        <p:spPr>
          <a:xfrm>
            <a:off x="2534803" y="6057485"/>
            <a:ext cx="196850" cy="107950"/>
          </a:xfrm>
          <a:prstGeom prst="rect">
            <a:avLst/>
          </a:prstGeom>
          <a:solidFill>
            <a:srgbClr val="3EA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7455D7E-C6BC-403D-9908-B486AE15FD20}"/>
              </a:ext>
            </a:extLst>
          </p:cNvPr>
          <p:cNvSpPr/>
          <p:nvPr/>
        </p:nvSpPr>
        <p:spPr>
          <a:xfrm>
            <a:off x="2822935" y="5688169"/>
            <a:ext cx="196850" cy="477266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화살표: 갈매기형 수장 72">
            <a:extLst>
              <a:ext uri="{FF2B5EF4-FFF2-40B4-BE49-F238E27FC236}">
                <a16:creationId xmlns:a16="http://schemas.microsoft.com/office/drawing/2014/main" id="{A30A0301-D022-4846-9D8E-C40BEFC35478}"/>
              </a:ext>
            </a:extLst>
          </p:cNvPr>
          <p:cNvSpPr/>
          <p:nvPr/>
        </p:nvSpPr>
        <p:spPr>
          <a:xfrm rot="16200000">
            <a:off x="1942401" y="5128271"/>
            <a:ext cx="71967" cy="114300"/>
          </a:xfrm>
          <a:prstGeom prst="chevron">
            <a:avLst/>
          </a:prstGeom>
          <a:solidFill>
            <a:srgbClr val="3EA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화살표: 갈매기형 수장 73">
            <a:extLst>
              <a:ext uri="{FF2B5EF4-FFF2-40B4-BE49-F238E27FC236}">
                <a16:creationId xmlns:a16="http://schemas.microsoft.com/office/drawing/2014/main" id="{C8F4EE50-C9F2-4874-9139-B239FEC2036F}"/>
              </a:ext>
            </a:extLst>
          </p:cNvPr>
          <p:cNvSpPr/>
          <p:nvPr/>
        </p:nvSpPr>
        <p:spPr>
          <a:xfrm rot="16200000">
            <a:off x="3463229" y="5351767"/>
            <a:ext cx="71967" cy="114300"/>
          </a:xfrm>
          <a:prstGeom prst="chevron">
            <a:avLst/>
          </a:prstGeom>
          <a:solidFill>
            <a:srgbClr val="3EA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화살표: 갈매기형 수장 74">
            <a:extLst>
              <a:ext uri="{FF2B5EF4-FFF2-40B4-BE49-F238E27FC236}">
                <a16:creationId xmlns:a16="http://schemas.microsoft.com/office/drawing/2014/main" id="{BB1706D5-152C-4E3F-B3EB-2F1C8457FAC2}"/>
              </a:ext>
            </a:extLst>
          </p:cNvPr>
          <p:cNvSpPr/>
          <p:nvPr/>
        </p:nvSpPr>
        <p:spPr>
          <a:xfrm rot="5400000">
            <a:off x="1601088" y="4518672"/>
            <a:ext cx="71967" cy="114300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화살표: 갈매기형 수장 75">
            <a:extLst>
              <a:ext uri="{FF2B5EF4-FFF2-40B4-BE49-F238E27FC236}">
                <a16:creationId xmlns:a16="http://schemas.microsoft.com/office/drawing/2014/main" id="{9759B4C2-871A-4EE6-88AC-CA915BFCDCAF}"/>
              </a:ext>
            </a:extLst>
          </p:cNvPr>
          <p:cNvSpPr/>
          <p:nvPr/>
        </p:nvSpPr>
        <p:spPr>
          <a:xfrm rot="16200000">
            <a:off x="3463230" y="5303592"/>
            <a:ext cx="71967" cy="114300"/>
          </a:xfrm>
          <a:prstGeom prst="chevron">
            <a:avLst/>
          </a:prstGeom>
          <a:solidFill>
            <a:srgbClr val="3EA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189D70E-0D18-4782-9EE0-29CDEA112B09}"/>
              </a:ext>
            </a:extLst>
          </p:cNvPr>
          <p:cNvSpPr/>
          <p:nvPr/>
        </p:nvSpPr>
        <p:spPr>
          <a:xfrm>
            <a:off x="1414291" y="6118590"/>
            <a:ext cx="421217" cy="280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더민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8562356-2519-4732-8F11-64EB402FDE69}"/>
              </a:ext>
            </a:extLst>
          </p:cNvPr>
          <p:cNvSpPr/>
          <p:nvPr/>
        </p:nvSpPr>
        <p:spPr>
          <a:xfrm>
            <a:off x="1763938" y="6118590"/>
            <a:ext cx="421217" cy="280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자한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AF061BD2-D66D-4D34-BA00-30FAF3A08D2F}"/>
              </a:ext>
            </a:extLst>
          </p:cNvPr>
          <p:cNvSpPr/>
          <p:nvPr/>
        </p:nvSpPr>
        <p:spPr>
          <a:xfrm>
            <a:off x="2102209" y="6120001"/>
            <a:ext cx="421217" cy="280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바미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F60745E-D1E6-4217-B649-074FC9A38A6F}"/>
              </a:ext>
            </a:extLst>
          </p:cNvPr>
          <p:cNvSpPr/>
          <p:nvPr/>
        </p:nvSpPr>
        <p:spPr>
          <a:xfrm>
            <a:off x="2710751" y="6123956"/>
            <a:ext cx="421217" cy="280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정의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0575E5A-BEF1-4D5B-B263-9CD078C89B05}"/>
              </a:ext>
            </a:extLst>
          </p:cNvPr>
          <p:cNvSpPr/>
          <p:nvPr/>
        </p:nvSpPr>
        <p:spPr>
          <a:xfrm>
            <a:off x="2422620" y="6118589"/>
            <a:ext cx="421217" cy="280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민평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063D4AA-903C-4A10-8D0A-1D97F6DB9C17}"/>
              </a:ext>
            </a:extLst>
          </p:cNvPr>
          <p:cNvSpPr/>
          <p:nvPr/>
        </p:nvSpPr>
        <p:spPr>
          <a:xfrm>
            <a:off x="1444784" y="3821280"/>
            <a:ext cx="2180038" cy="340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2019</a:t>
            </a:r>
            <a:r>
              <a:rPr lang="ko-KR" altLang="en-US" sz="1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년</a:t>
            </a:r>
            <a:r>
              <a:rPr lang="en-US" altLang="ko-KR" sz="1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1</a:t>
            </a:r>
            <a:r>
              <a:rPr lang="ko-KR" altLang="en-US" sz="1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월 </a:t>
            </a:r>
            <a:r>
              <a:rPr lang="en-US" altLang="ko-KR" sz="1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29</a:t>
            </a:r>
            <a:r>
              <a:rPr lang="ko-KR" altLang="en-US" sz="1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일</a:t>
            </a:r>
            <a:endParaRPr lang="en-US" altLang="ko-KR" sz="14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실시간 지지율</a:t>
            </a:r>
            <a:endParaRPr lang="en-US" altLang="ko-KR" sz="14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37F2065-EEDB-4272-AA59-D9D6C95BAD9B}"/>
              </a:ext>
            </a:extLst>
          </p:cNvPr>
          <p:cNvSpPr/>
          <p:nvPr/>
        </p:nvSpPr>
        <p:spPr>
          <a:xfrm>
            <a:off x="3115828" y="6118589"/>
            <a:ext cx="196850" cy="4684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600505F-E675-4889-96F8-5F966AD871F2}"/>
              </a:ext>
            </a:extLst>
          </p:cNvPr>
          <p:cNvSpPr/>
          <p:nvPr/>
        </p:nvSpPr>
        <p:spPr>
          <a:xfrm>
            <a:off x="3003912" y="6120857"/>
            <a:ext cx="421217" cy="280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기타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0E59C63-A585-42FB-B7EB-0403B6956A5C}"/>
              </a:ext>
            </a:extLst>
          </p:cNvPr>
          <p:cNvSpPr/>
          <p:nvPr/>
        </p:nvSpPr>
        <p:spPr>
          <a:xfrm>
            <a:off x="3397479" y="5477519"/>
            <a:ext cx="196850" cy="6807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9AE35EF-EEC1-416A-8CDB-061130F4D344}"/>
              </a:ext>
            </a:extLst>
          </p:cNvPr>
          <p:cNvSpPr/>
          <p:nvPr/>
        </p:nvSpPr>
        <p:spPr>
          <a:xfrm>
            <a:off x="3281062" y="6123174"/>
            <a:ext cx="421217" cy="280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없음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0E231D1B-B4F6-4874-BD94-35B3BBCFA10C}"/>
              </a:ext>
            </a:extLst>
          </p:cNvPr>
          <p:cNvSpPr/>
          <p:nvPr/>
        </p:nvSpPr>
        <p:spPr>
          <a:xfrm>
            <a:off x="2447111" y="6940706"/>
            <a:ext cx="89589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542C78E9-C261-438F-9747-166B66C20113}"/>
              </a:ext>
            </a:extLst>
          </p:cNvPr>
          <p:cNvSpPr/>
          <p:nvPr/>
        </p:nvSpPr>
        <p:spPr>
          <a:xfrm>
            <a:off x="2636818" y="6940706"/>
            <a:ext cx="89589" cy="9144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75B52ABA-BC09-4CB9-B597-0A23EF36A3CD}"/>
              </a:ext>
            </a:extLst>
          </p:cNvPr>
          <p:cNvSpPr/>
          <p:nvPr/>
        </p:nvSpPr>
        <p:spPr>
          <a:xfrm>
            <a:off x="2826525" y="6940706"/>
            <a:ext cx="89589" cy="9144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0" name="그림 89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8338AB56-CD89-4516-AB04-2F465E83FC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914" y="6899700"/>
            <a:ext cx="173452" cy="173452"/>
          </a:xfrm>
          <a:prstGeom prst="rect">
            <a:avLst/>
          </a:prstGeom>
        </p:spPr>
      </p:pic>
      <p:pic>
        <p:nvPicPr>
          <p:cNvPr id="92" name="그림 91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55FEBD3C-490B-4C87-AF07-6C5CD72E5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539" y="6917818"/>
            <a:ext cx="173452" cy="173452"/>
          </a:xfrm>
          <a:prstGeom prst="rect">
            <a:avLst/>
          </a:prstGeom>
        </p:spPr>
      </p:pic>
      <p:sp>
        <p:nvSpPr>
          <p:cNvPr id="95" name="왼쪽 중괄호 94">
            <a:extLst>
              <a:ext uri="{FF2B5EF4-FFF2-40B4-BE49-F238E27FC236}">
                <a16:creationId xmlns:a16="http://schemas.microsoft.com/office/drawing/2014/main" id="{41710D11-075C-4FE2-AD1D-A6F4DEE3AD62}"/>
              </a:ext>
            </a:extLst>
          </p:cNvPr>
          <p:cNvSpPr/>
          <p:nvPr/>
        </p:nvSpPr>
        <p:spPr>
          <a:xfrm>
            <a:off x="724495" y="3749040"/>
            <a:ext cx="677334" cy="48939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왼쪽 중괄호 96">
            <a:extLst>
              <a:ext uri="{FF2B5EF4-FFF2-40B4-BE49-F238E27FC236}">
                <a16:creationId xmlns:a16="http://schemas.microsoft.com/office/drawing/2014/main" id="{6D9F0E24-1808-4214-8024-C9A94A8DD53A}"/>
              </a:ext>
            </a:extLst>
          </p:cNvPr>
          <p:cNvSpPr/>
          <p:nvPr/>
        </p:nvSpPr>
        <p:spPr>
          <a:xfrm>
            <a:off x="687645" y="4403229"/>
            <a:ext cx="677334" cy="197183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왼쪽 중괄호 98">
            <a:extLst>
              <a:ext uri="{FF2B5EF4-FFF2-40B4-BE49-F238E27FC236}">
                <a16:creationId xmlns:a16="http://schemas.microsoft.com/office/drawing/2014/main" id="{069EB236-4FDD-4A27-9811-362DBEE6F41F}"/>
              </a:ext>
            </a:extLst>
          </p:cNvPr>
          <p:cNvSpPr/>
          <p:nvPr/>
        </p:nvSpPr>
        <p:spPr>
          <a:xfrm>
            <a:off x="674236" y="6908938"/>
            <a:ext cx="677334" cy="1232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왼쪽 중괄호 100">
            <a:extLst>
              <a:ext uri="{FF2B5EF4-FFF2-40B4-BE49-F238E27FC236}">
                <a16:creationId xmlns:a16="http://schemas.microsoft.com/office/drawing/2014/main" id="{DB4D86DB-33E4-40F6-A5F6-0E8890876090}"/>
              </a:ext>
            </a:extLst>
          </p:cNvPr>
          <p:cNvSpPr/>
          <p:nvPr/>
        </p:nvSpPr>
        <p:spPr>
          <a:xfrm>
            <a:off x="4235156" y="3791980"/>
            <a:ext cx="677334" cy="5346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왼쪽 중괄호 101">
            <a:extLst>
              <a:ext uri="{FF2B5EF4-FFF2-40B4-BE49-F238E27FC236}">
                <a16:creationId xmlns:a16="http://schemas.microsoft.com/office/drawing/2014/main" id="{2795BD79-9D1D-456E-B62E-98CA0066A314}"/>
              </a:ext>
            </a:extLst>
          </p:cNvPr>
          <p:cNvSpPr/>
          <p:nvPr/>
        </p:nvSpPr>
        <p:spPr>
          <a:xfrm>
            <a:off x="4198306" y="4833146"/>
            <a:ext cx="677334" cy="12138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왼쪽 중괄호 103">
            <a:extLst>
              <a:ext uri="{FF2B5EF4-FFF2-40B4-BE49-F238E27FC236}">
                <a16:creationId xmlns:a16="http://schemas.microsoft.com/office/drawing/2014/main" id="{C108970B-BA07-4C6D-9C1E-7B288E5C336A}"/>
              </a:ext>
            </a:extLst>
          </p:cNvPr>
          <p:cNvSpPr/>
          <p:nvPr/>
        </p:nvSpPr>
        <p:spPr>
          <a:xfrm>
            <a:off x="4184897" y="6930938"/>
            <a:ext cx="677334" cy="1232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왼쪽 중괄호 105">
            <a:extLst>
              <a:ext uri="{FF2B5EF4-FFF2-40B4-BE49-F238E27FC236}">
                <a16:creationId xmlns:a16="http://schemas.microsoft.com/office/drawing/2014/main" id="{E9521522-88C0-477D-BB7D-C9C87A773767}"/>
              </a:ext>
            </a:extLst>
          </p:cNvPr>
          <p:cNvSpPr/>
          <p:nvPr/>
        </p:nvSpPr>
        <p:spPr>
          <a:xfrm>
            <a:off x="8241252" y="3700146"/>
            <a:ext cx="677334" cy="58229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왼쪽 중괄호 106">
            <a:extLst>
              <a:ext uri="{FF2B5EF4-FFF2-40B4-BE49-F238E27FC236}">
                <a16:creationId xmlns:a16="http://schemas.microsoft.com/office/drawing/2014/main" id="{54792A4A-CCFA-4E63-83D5-8FDACC519426}"/>
              </a:ext>
            </a:extLst>
          </p:cNvPr>
          <p:cNvSpPr/>
          <p:nvPr/>
        </p:nvSpPr>
        <p:spPr>
          <a:xfrm>
            <a:off x="8204402" y="4709403"/>
            <a:ext cx="677334" cy="13480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왼쪽 중괄호 108">
            <a:extLst>
              <a:ext uri="{FF2B5EF4-FFF2-40B4-BE49-F238E27FC236}">
                <a16:creationId xmlns:a16="http://schemas.microsoft.com/office/drawing/2014/main" id="{0DEBD5D3-FD15-4FFB-8F2F-2B016A030175}"/>
              </a:ext>
            </a:extLst>
          </p:cNvPr>
          <p:cNvSpPr/>
          <p:nvPr/>
        </p:nvSpPr>
        <p:spPr>
          <a:xfrm>
            <a:off x="8190993" y="6534864"/>
            <a:ext cx="677334" cy="5320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6584CE74-179D-4CEF-8BD8-783AA2792388}"/>
              </a:ext>
            </a:extLst>
          </p:cNvPr>
          <p:cNvSpPr/>
          <p:nvPr/>
        </p:nvSpPr>
        <p:spPr>
          <a:xfrm>
            <a:off x="184022" y="3946394"/>
            <a:ext cx="470612" cy="1667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D311EB03-2D79-45CC-AF1D-7C92F6C584B7}"/>
              </a:ext>
            </a:extLst>
          </p:cNvPr>
          <p:cNvSpPr/>
          <p:nvPr/>
        </p:nvSpPr>
        <p:spPr>
          <a:xfrm>
            <a:off x="217977" y="5300048"/>
            <a:ext cx="470612" cy="1667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4</a:t>
            </a:r>
            <a:endParaRPr lang="ko-KR" altLang="en-US" sz="700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1570243D-8908-43F0-A3E5-39B3534B2A57}"/>
              </a:ext>
            </a:extLst>
          </p:cNvPr>
          <p:cNvSpPr/>
          <p:nvPr/>
        </p:nvSpPr>
        <p:spPr>
          <a:xfrm>
            <a:off x="174881" y="6875428"/>
            <a:ext cx="470612" cy="1667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0.25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6CB3AF7E-5E05-4A3C-BB43-5990E2107CDC}"/>
              </a:ext>
            </a:extLst>
          </p:cNvPr>
          <p:cNvSpPr/>
          <p:nvPr/>
        </p:nvSpPr>
        <p:spPr>
          <a:xfrm>
            <a:off x="3937848" y="3972449"/>
            <a:ext cx="470612" cy="1667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EBC87474-3C9C-4489-A952-0921FBC0506C}"/>
              </a:ext>
            </a:extLst>
          </p:cNvPr>
          <p:cNvSpPr/>
          <p:nvPr/>
        </p:nvSpPr>
        <p:spPr>
          <a:xfrm>
            <a:off x="3928707" y="6901483"/>
            <a:ext cx="470612" cy="1667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0.25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23B54A0D-2B33-4A98-9F7A-9AB9341E41BD}"/>
              </a:ext>
            </a:extLst>
          </p:cNvPr>
          <p:cNvSpPr/>
          <p:nvPr/>
        </p:nvSpPr>
        <p:spPr>
          <a:xfrm>
            <a:off x="7944766" y="3887155"/>
            <a:ext cx="470612" cy="1667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06D57E68-5681-43BB-AFDC-2CF3D326AE9C}"/>
              </a:ext>
            </a:extLst>
          </p:cNvPr>
          <p:cNvSpPr/>
          <p:nvPr/>
        </p:nvSpPr>
        <p:spPr>
          <a:xfrm>
            <a:off x="7969096" y="6742284"/>
            <a:ext cx="470612" cy="1667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CA0FC263-2114-4666-A70B-DD2B0B968D0A}"/>
              </a:ext>
            </a:extLst>
          </p:cNvPr>
          <p:cNvSpPr/>
          <p:nvPr/>
        </p:nvSpPr>
        <p:spPr>
          <a:xfrm>
            <a:off x="3937848" y="5325521"/>
            <a:ext cx="470612" cy="1667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2.5</a:t>
            </a:r>
            <a:endParaRPr lang="ko-KR" altLang="en-US" sz="700" dirty="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2824B337-E5FD-473D-B9C5-6CDF91F2E084}"/>
              </a:ext>
            </a:extLst>
          </p:cNvPr>
          <p:cNvSpPr/>
          <p:nvPr/>
        </p:nvSpPr>
        <p:spPr>
          <a:xfrm>
            <a:off x="7955687" y="5300048"/>
            <a:ext cx="470612" cy="1667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2.5</a:t>
            </a:r>
            <a:endParaRPr lang="ko-KR" altLang="en-US" sz="700" dirty="0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06A2F7F4-EB02-461F-807B-6287A9287BD8}"/>
              </a:ext>
            </a:extLst>
          </p:cNvPr>
          <p:cNvSpPr/>
          <p:nvPr/>
        </p:nvSpPr>
        <p:spPr>
          <a:xfrm>
            <a:off x="174881" y="3439049"/>
            <a:ext cx="470612" cy="1667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T5.25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452B5673-48AC-43CA-9987-39981180A2EA}"/>
              </a:ext>
            </a:extLst>
          </p:cNvPr>
          <p:cNvSpPr/>
          <p:nvPr/>
        </p:nvSpPr>
        <p:spPr>
          <a:xfrm>
            <a:off x="3947507" y="3439049"/>
            <a:ext cx="470612" cy="1667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T3.75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A5E111BB-6F94-4E92-8EF0-79BEAD4A20A7}"/>
              </a:ext>
            </a:extLst>
          </p:cNvPr>
          <p:cNvSpPr/>
          <p:nvPr/>
        </p:nvSpPr>
        <p:spPr>
          <a:xfrm>
            <a:off x="7944766" y="3433476"/>
            <a:ext cx="470612" cy="1667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T4.5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37F5415-6D9C-4F92-B47A-601152B617BE}"/>
              </a:ext>
            </a:extLst>
          </p:cNvPr>
          <p:cNvGrpSpPr/>
          <p:nvPr/>
        </p:nvGrpSpPr>
        <p:grpSpPr>
          <a:xfrm>
            <a:off x="-591315" y="-1213508"/>
            <a:ext cx="6858550" cy="4064000"/>
            <a:chOff x="-686644" y="-717550"/>
            <a:chExt cx="6502954" cy="3400131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6D54D531-83BE-4514-AEB2-E7FB8104504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686644" y="-717550"/>
              <a:ext cx="6502954" cy="3400131"/>
              <a:chOff x="-4363502" y="3701452"/>
              <a:chExt cx="6116132" cy="4064000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A744DEB6-A14F-4111-9DD1-9B0133693DB5}"/>
                  </a:ext>
                </a:extLst>
              </p:cNvPr>
              <p:cNvSpPr/>
              <p:nvPr/>
            </p:nvSpPr>
            <p:spPr>
              <a:xfrm>
                <a:off x="-4363502" y="3701452"/>
                <a:ext cx="6096000" cy="4064000"/>
              </a:xfrm>
              <a:prstGeom prst="rect">
                <a:avLst/>
              </a:prstGeom>
              <a:solidFill>
                <a:srgbClr val="F15D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이등변 삼각형 1">
                <a:extLst>
                  <a:ext uri="{FF2B5EF4-FFF2-40B4-BE49-F238E27FC236}">
                    <a16:creationId xmlns:a16="http://schemas.microsoft.com/office/drawing/2014/main" id="{5685B5BE-A3EB-404C-8919-3214A88F315B}"/>
                  </a:ext>
                </a:extLst>
              </p:cNvPr>
              <p:cNvSpPr/>
              <p:nvPr/>
            </p:nvSpPr>
            <p:spPr>
              <a:xfrm>
                <a:off x="-4353021" y="3929883"/>
                <a:ext cx="6105651" cy="296802"/>
              </a:xfrm>
              <a:prstGeom prst="triangle">
                <a:avLst>
                  <a:gd name="adj" fmla="val 0"/>
                </a:avLst>
              </a:prstGeom>
              <a:solidFill>
                <a:srgbClr val="222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D89821F-ECF5-48C4-A997-FDB17F672743}"/>
                </a:ext>
              </a:extLst>
            </p:cNvPr>
            <p:cNvSpPr/>
            <p:nvPr/>
          </p:nvSpPr>
          <p:spPr>
            <a:xfrm>
              <a:off x="-675500" y="-278116"/>
              <a:ext cx="6485436" cy="2960697"/>
            </a:xfrm>
            <a:prstGeom prst="rect">
              <a:avLst/>
            </a:prstGeom>
            <a:solidFill>
              <a:srgbClr val="222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7" name="타원 56">
            <a:extLst>
              <a:ext uri="{FF2B5EF4-FFF2-40B4-BE49-F238E27FC236}">
                <a16:creationId xmlns:a16="http://schemas.microsoft.com/office/drawing/2014/main" id="{36CE8B9B-F342-40C6-9256-6C1962EABE9A}"/>
              </a:ext>
            </a:extLst>
          </p:cNvPr>
          <p:cNvSpPr/>
          <p:nvPr/>
        </p:nvSpPr>
        <p:spPr>
          <a:xfrm>
            <a:off x="2555837" y="1979180"/>
            <a:ext cx="89589" cy="9144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E323672F-41CF-4421-AF0D-A99971E29BF9}"/>
              </a:ext>
            </a:extLst>
          </p:cNvPr>
          <p:cNvSpPr/>
          <p:nvPr/>
        </p:nvSpPr>
        <p:spPr>
          <a:xfrm>
            <a:off x="2745544" y="1979180"/>
            <a:ext cx="89589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0F69630-4771-4118-9FCD-599B0C8E7372}"/>
              </a:ext>
            </a:extLst>
          </p:cNvPr>
          <p:cNvSpPr/>
          <p:nvPr/>
        </p:nvSpPr>
        <p:spPr>
          <a:xfrm>
            <a:off x="2935251" y="1979180"/>
            <a:ext cx="89589" cy="9144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DA4ED4D-6D63-49DE-A365-191D05870342}"/>
              </a:ext>
            </a:extLst>
          </p:cNvPr>
          <p:cNvSpPr/>
          <p:nvPr/>
        </p:nvSpPr>
        <p:spPr>
          <a:xfrm>
            <a:off x="2110831" y="-431353"/>
            <a:ext cx="2305050" cy="167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진짜 대한민국 국민의</a:t>
            </a:r>
            <a:endParaRPr lang="en-US" altLang="ko-KR" sz="1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생각을 있는 그대로</a:t>
            </a:r>
            <a:r>
              <a:rPr lang="en-US" altLang="ko-KR" sz="1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bg1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bg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통계에만 존재하는 지지율</a:t>
            </a:r>
            <a:r>
              <a:rPr lang="en-US" altLang="ko-KR" sz="900" dirty="0">
                <a:solidFill>
                  <a:schemeClr val="bg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.</a:t>
            </a:r>
            <a:r>
              <a:rPr lang="ko-KR" altLang="en-US" sz="900" dirty="0">
                <a:solidFill>
                  <a:schemeClr val="bg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 </a:t>
            </a:r>
            <a:endParaRPr lang="en-US" altLang="ko-KR" sz="900" dirty="0">
              <a:solidFill>
                <a:schemeClr val="bg1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bg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숫자 뿐인 의견은 충분치 않습니다</a:t>
            </a:r>
            <a:r>
              <a:rPr lang="en-US" altLang="ko-KR" sz="900" dirty="0">
                <a:solidFill>
                  <a:schemeClr val="bg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bg1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bg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지금 이 순간</a:t>
            </a:r>
            <a:r>
              <a:rPr lang="en-US" altLang="ko-KR" sz="900" dirty="0">
                <a:solidFill>
                  <a:schemeClr val="bg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 </a:t>
            </a:r>
            <a:r>
              <a:rPr lang="ko-KR" altLang="en-US" sz="900" dirty="0">
                <a:solidFill>
                  <a:schemeClr val="bg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다른 사람들의</a:t>
            </a:r>
            <a:endParaRPr lang="en-US" altLang="ko-KR" sz="900" dirty="0">
              <a:solidFill>
                <a:schemeClr val="bg1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bg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살아있는 생각을 들어보세요</a:t>
            </a:r>
            <a:r>
              <a:rPr lang="en-US" altLang="ko-KR" sz="1000" dirty="0">
                <a:solidFill>
                  <a:schemeClr val="bg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.</a:t>
            </a:r>
            <a:r>
              <a:rPr lang="ko-KR" altLang="en-US" sz="1000" dirty="0">
                <a:solidFill>
                  <a:schemeClr val="bg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 </a:t>
            </a:r>
            <a:endParaRPr lang="en-US" altLang="ko-KR" sz="1000" dirty="0">
              <a:solidFill>
                <a:schemeClr val="bg1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A827372-F959-4EB4-B886-B02390EA1BF8}"/>
              </a:ext>
            </a:extLst>
          </p:cNvPr>
          <p:cNvSpPr/>
          <p:nvPr/>
        </p:nvSpPr>
        <p:spPr>
          <a:xfrm>
            <a:off x="3870079" y="-340512"/>
            <a:ext cx="2305050" cy="167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대한민국 정치</a:t>
            </a:r>
            <a:r>
              <a:rPr lang="en-US" altLang="ko-KR" sz="1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지금 당신에게 묻습니다</a:t>
            </a:r>
            <a:r>
              <a:rPr lang="en-US" altLang="ko-KR" sz="1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bg1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bg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가장 지지하는 정당은 무엇입니까</a:t>
            </a:r>
            <a:r>
              <a:rPr lang="en-US" altLang="ko-KR" sz="900" dirty="0">
                <a:solidFill>
                  <a:schemeClr val="bg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bg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지지하지 않는 정당은 무엇입니까</a:t>
            </a:r>
            <a:r>
              <a:rPr lang="en-US" altLang="ko-KR" sz="900" dirty="0">
                <a:solidFill>
                  <a:schemeClr val="bg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bg1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bg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어떤 당을 지지하더라도</a:t>
            </a:r>
            <a:r>
              <a:rPr lang="en-US" altLang="ko-KR" sz="900" dirty="0">
                <a:solidFill>
                  <a:schemeClr val="bg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bg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아무 당도 지지하지 않아도 좋습니다</a:t>
            </a:r>
            <a:r>
              <a:rPr lang="en-US" altLang="ko-KR" sz="900" dirty="0">
                <a:solidFill>
                  <a:schemeClr val="bg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bg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여러분의 생각을 알려주세요</a:t>
            </a:r>
            <a:r>
              <a:rPr lang="en-US" altLang="ko-KR" sz="900" dirty="0">
                <a:solidFill>
                  <a:schemeClr val="bg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. </a:t>
            </a:r>
            <a:endParaRPr lang="en-US" altLang="ko-KR" sz="1000" dirty="0">
              <a:solidFill>
                <a:schemeClr val="bg1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426CBD60-5DB8-4F8F-AB62-ADABC3063CC4}"/>
              </a:ext>
            </a:extLst>
          </p:cNvPr>
          <p:cNvSpPr/>
          <p:nvPr/>
        </p:nvSpPr>
        <p:spPr>
          <a:xfrm>
            <a:off x="3994611" y="1889067"/>
            <a:ext cx="1273176" cy="370410"/>
          </a:xfrm>
          <a:prstGeom prst="roundRect">
            <a:avLst>
              <a:gd name="adj" fmla="val 2279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응답 시작하기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17C725A-8FA1-4ABF-A4FF-76B74CFBCB87}"/>
              </a:ext>
            </a:extLst>
          </p:cNvPr>
          <p:cNvSpPr/>
          <p:nvPr/>
        </p:nvSpPr>
        <p:spPr>
          <a:xfrm>
            <a:off x="-244255" y="-406482"/>
            <a:ext cx="2180038" cy="340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2019</a:t>
            </a:r>
            <a:r>
              <a:rPr lang="ko-KR" altLang="en-US" sz="10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년</a:t>
            </a:r>
            <a:r>
              <a:rPr lang="en-US" altLang="ko-KR" sz="10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1</a:t>
            </a:r>
            <a:r>
              <a:rPr lang="ko-KR" altLang="en-US" sz="10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월 </a:t>
            </a:r>
            <a:r>
              <a:rPr lang="en-US" altLang="ko-KR" sz="10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29</a:t>
            </a:r>
            <a:r>
              <a:rPr lang="ko-KR" altLang="en-US" sz="10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일</a:t>
            </a:r>
            <a:endParaRPr lang="en-US" altLang="ko-KR" sz="105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실시간 지지율</a:t>
            </a:r>
            <a:endParaRPr lang="en-US" altLang="ko-KR" sz="105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A141F93-98E5-407F-A16A-357CAC07DC38}"/>
              </a:ext>
            </a:extLst>
          </p:cNvPr>
          <p:cNvGrpSpPr/>
          <p:nvPr/>
        </p:nvGrpSpPr>
        <p:grpSpPr>
          <a:xfrm>
            <a:off x="1310" y="264560"/>
            <a:ext cx="1795073" cy="1475098"/>
            <a:chOff x="6431866" y="129180"/>
            <a:chExt cx="2399564" cy="1971837"/>
          </a:xfrm>
        </p:grpSpPr>
        <p:sp>
          <p:nvSpPr>
            <p:cNvPr id="9" name="순서도: 처리 8">
              <a:extLst>
                <a:ext uri="{FF2B5EF4-FFF2-40B4-BE49-F238E27FC236}">
                  <a16:creationId xmlns:a16="http://schemas.microsoft.com/office/drawing/2014/main" id="{C85C4D59-107F-4F92-83CA-273883139F5F}"/>
                </a:ext>
              </a:extLst>
            </p:cNvPr>
            <p:cNvSpPr/>
            <p:nvPr/>
          </p:nvSpPr>
          <p:spPr>
            <a:xfrm>
              <a:off x="6431866" y="129180"/>
              <a:ext cx="2399564" cy="1971837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F782A2E-B1A0-4E0A-8AEF-AFA9EF5D2254}"/>
                </a:ext>
              </a:extLst>
            </p:cNvPr>
            <p:cNvSpPr/>
            <p:nvPr/>
          </p:nvSpPr>
          <p:spPr>
            <a:xfrm>
              <a:off x="6599188" y="340963"/>
              <a:ext cx="228861" cy="1467738"/>
            </a:xfrm>
            <a:prstGeom prst="rect">
              <a:avLst/>
            </a:prstGeom>
            <a:solidFill>
              <a:srgbClr val="187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94024DD-F2F6-446A-8800-E11765EE9FAC}"/>
                </a:ext>
              </a:extLst>
            </p:cNvPr>
            <p:cNvSpPr/>
            <p:nvPr/>
          </p:nvSpPr>
          <p:spPr>
            <a:xfrm>
              <a:off x="6940500" y="894301"/>
              <a:ext cx="247650" cy="914400"/>
            </a:xfrm>
            <a:prstGeom prst="rect">
              <a:avLst/>
            </a:prstGeom>
            <a:solidFill>
              <a:srgbClr val="C91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9079DD1-A2B0-4AFA-870A-97FF24BEBB4A}"/>
                </a:ext>
              </a:extLst>
            </p:cNvPr>
            <p:cNvSpPr/>
            <p:nvPr/>
          </p:nvSpPr>
          <p:spPr>
            <a:xfrm>
              <a:off x="7281812" y="1497551"/>
              <a:ext cx="247650" cy="311150"/>
            </a:xfrm>
            <a:prstGeom prst="rect">
              <a:avLst/>
            </a:prstGeom>
            <a:solidFill>
              <a:srgbClr val="20B2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E375CAE5-1E61-474C-9070-C9935EE22DBC}"/>
                </a:ext>
              </a:extLst>
            </p:cNvPr>
            <p:cNvSpPr/>
            <p:nvPr/>
          </p:nvSpPr>
          <p:spPr>
            <a:xfrm>
              <a:off x="7620744" y="1700751"/>
              <a:ext cx="196850" cy="107950"/>
            </a:xfrm>
            <a:prstGeom prst="rect">
              <a:avLst/>
            </a:prstGeom>
            <a:solidFill>
              <a:srgbClr val="3EA4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6172803-72CB-43D2-9B86-DA6AB5CDBA1C}"/>
                </a:ext>
              </a:extLst>
            </p:cNvPr>
            <p:cNvSpPr/>
            <p:nvPr/>
          </p:nvSpPr>
          <p:spPr>
            <a:xfrm>
              <a:off x="7908876" y="1331435"/>
              <a:ext cx="196850" cy="47726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7" name="화살표: 갈매기형 수장 36">
              <a:extLst>
                <a:ext uri="{FF2B5EF4-FFF2-40B4-BE49-F238E27FC236}">
                  <a16:creationId xmlns:a16="http://schemas.microsoft.com/office/drawing/2014/main" id="{B25DCA45-75D0-424A-B048-D21F9ED9C57F}"/>
                </a:ext>
              </a:extLst>
            </p:cNvPr>
            <p:cNvSpPr/>
            <p:nvPr/>
          </p:nvSpPr>
          <p:spPr>
            <a:xfrm rot="16200000">
              <a:off x="7028342" y="771537"/>
              <a:ext cx="71967" cy="114300"/>
            </a:xfrm>
            <a:prstGeom prst="chevron">
              <a:avLst/>
            </a:prstGeom>
            <a:solidFill>
              <a:srgbClr val="3EA4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9" name="화살표: 갈매기형 수장 38">
              <a:extLst>
                <a:ext uri="{FF2B5EF4-FFF2-40B4-BE49-F238E27FC236}">
                  <a16:creationId xmlns:a16="http://schemas.microsoft.com/office/drawing/2014/main" id="{C87A536E-46FC-4D62-8CE9-873155BAF19F}"/>
                </a:ext>
              </a:extLst>
            </p:cNvPr>
            <p:cNvSpPr/>
            <p:nvPr/>
          </p:nvSpPr>
          <p:spPr>
            <a:xfrm rot="16200000">
              <a:off x="8549170" y="995033"/>
              <a:ext cx="71967" cy="114300"/>
            </a:xfrm>
            <a:prstGeom prst="chevron">
              <a:avLst/>
            </a:prstGeom>
            <a:solidFill>
              <a:srgbClr val="3EA4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40" name="화살표: 갈매기형 수장 39">
              <a:extLst>
                <a:ext uri="{FF2B5EF4-FFF2-40B4-BE49-F238E27FC236}">
                  <a16:creationId xmlns:a16="http://schemas.microsoft.com/office/drawing/2014/main" id="{81B2E1C5-5519-48FD-9A2C-BDCACDC93D80}"/>
                </a:ext>
              </a:extLst>
            </p:cNvPr>
            <p:cNvSpPr/>
            <p:nvPr/>
          </p:nvSpPr>
          <p:spPr>
            <a:xfrm rot="5400000">
              <a:off x="6687029" y="161938"/>
              <a:ext cx="71967" cy="114300"/>
            </a:xfrm>
            <a:prstGeom prst="chevron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41" name="화살표: 갈매기형 수장 40">
              <a:extLst>
                <a:ext uri="{FF2B5EF4-FFF2-40B4-BE49-F238E27FC236}">
                  <a16:creationId xmlns:a16="http://schemas.microsoft.com/office/drawing/2014/main" id="{AA3A0A79-8A33-41C3-B545-F8045B4CCEEA}"/>
                </a:ext>
              </a:extLst>
            </p:cNvPr>
            <p:cNvSpPr/>
            <p:nvPr/>
          </p:nvSpPr>
          <p:spPr>
            <a:xfrm rot="16200000">
              <a:off x="8549171" y="946858"/>
              <a:ext cx="71967" cy="114300"/>
            </a:xfrm>
            <a:prstGeom prst="chevron">
              <a:avLst/>
            </a:prstGeom>
            <a:solidFill>
              <a:srgbClr val="3EA4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BBF79DD-C1E8-42C8-A697-2E740ED52F18}"/>
                </a:ext>
              </a:extLst>
            </p:cNvPr>
            <p:cNvSpPr/>
            <p:nvPr/>
          </p:nvSpPr>
          <p:spPr>
            <a:xfrm>
              <a:off x="6500232" y="1761856"/>
              <a:ext cx="421217" cy="2808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더민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A952F8D-CC4F-46D6-9973-9A0C1BDC10C7}"/>
                </a:ext>
              </a:extLst>
            </p:cNvPr>
            <p:cNvSpPr/>
            <p:nvPr/>
          </p:nvSpPr>
          <p:spPr>
            <a:xfrm>
              <a:off x="6849879" y="1761856"/>
              <a:ext cx="421217" cy="2808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자한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DA7914E-F801-41A8-8BF2-9FD038ABD21E}"/>
                </a:ext>
              </a:extLst>
            </p:cNvPr>
            <p:cNvSpPr/>
            <p:nvPr/>
          </p:nvSpPr>
          <p:spPr>
            <a:xfrm>
              <a:off x="7188150" y="1763267"/>
              <a:ext cx="421217" cy="2808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바미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14DCE3E-F857-4718-BA99-8E1A1E1275CC}"/>
                </a:ext>
              </a:extLst>
            </p:cNvPr>
            <p:cNvSpPr/>
            <p:nvPr/>
          </p:nvSpPr>
          <p:spPr>
            <a:xfrm>
              <a:off x="7796692" y="1767222"/>
              <a:ext cx="421217" cy="2808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정의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7B54DB64-D19C-4FDF-BDA0-D6C44701FB5B}"/>
                </a:ext>
              </a:extLst>
            </p:cNvPr>
            <p:cNvSpPr/>
            <p:nvPr/>
          </p:nvSpPr>
          <p:spPr>
            <a:xfrm>
              <a:off x="7508561" y="1761855"/>
              <a:ext cx="421217" cy="2808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민평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3B9C2E3-D9CC-45F6-A8F5-8DB7A995F029}"/>
                </a:ext>
              </a:extLst>
            </p:cNvPr>
            <p:cNvSpPr/>
            <p:nvPr/>
          </p:nvSpPr>
          <p:spPr>
            <a:xfrm>
              <a:off x="8201769" y="1761855"/>
              <a:ext cx="196850" cy="4684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C104D88-F56D-4F25-943C-0E8009E2B63A}"/>
                </a:ext>
              </a:extLst>
            </p:cNvPr>
            <p:cNvSpPr/>
            <p:nvPr/>
          </p:nvSpPr>
          <p:spPr>
            <a:xfrm>
              <a:off x="8089853" y="1764123"/>
              <a:ext cx="421217" cy="2808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기타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CA3FF1C-567E-43CD-BDB3-D63C9D4C79B5}"/>
                </a:ext>
              </a:extLst>
            </p:cNvPr>
            <p:cNvSpPr/>
            <p:nvPr/>
          </p:nvSpPr>
          <p:spPr>
            <a:xfrm>
              <a:off x="8483420" y="1120785"/>
              <a:ext cx="196850" cy="68078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F008043B-7986-4AC7-935B-D23A43D28427}"/>
                </a:ext>
              </a:extLst>
            </p:cNvPr>
            <p:cNvSpPr/>
            <p:nvPr/>
          </p:nvSpPr>
          <p:spPr>
            <a:xfrm>
              <a:off x="8367003" y="1766440"/>
              <a:ext cx="421217" cy="2808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없음</a:t>
              </a:r>
            </a:p>
          </p:txBody>
        </p:sp>
      </p:grpSp>
      <p:sp>
        <p:nvSpPr>
          <p:cNvPr id="54" name="타원 53">
            <a:extLst>
              <a:ext uri="{FF2B5EF4-FFF2-40B4-BE49-F238E27FC236}">
                <a16:creationId xmlns:a16="http://schemas.microsoft.com/office/drawing/2014/main" id="{D4FB2E41-A5E9-47C8-8424-D5EF1B30A75A}"/>
              </a:ext>
            </a:extLst>
          </p:cNvPr>
          <p:cNvSpPr/>
          <p:nvPr/>
        </p:nvSpPr>
        <p:spPr>
          <a:xfrm>
            <a:off x="587527" y="1979180"/>
            <a:ext cx="89589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5C76C7D2-0BF5-435C-BD3A-2A79CF5E53C0}"/>
              </a:ext>
            </a:extLst>
          </p:cNvPr>
          <p:cNvSpPr/>
          <p:nvPr/>
        </p:nvSpPr>
        <p:spPr>
          <a:xfrm>
            <a:off x="777234" y="1979180"/>
            <a:ext cx="89589" cy="9144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BEE3D397-F252-47BC-890D-3C4929E292A7}"/>
              </a:ext>
            </a:extLst>
          </p:cNvPr>
          <p:cNvSpPr/>
          <p:nvPr/>
        </p:nvSpPr>
        <p:spPr>
          <a:xfrm>
            <a:off x="966941" y="1979180"/>
            <a:ext cx="89589" cy="9144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1"/>
              </a:solidFill>
            </a:endParaRPr>
          </a:p>
        </p:txBody>
      </p:sp>
      <p:pic>
        <p:nvPicPr>
          <p:cNvPr id="93" name="그림 92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DAC3F922-E2F3-4D87-BA4A-CDAD4DD101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330" y="1938174"/>
            <a:ext cx="173452" cy="173452"/>
          </a:xfrm>
          <a:prstGeom prst="rect">
            <a:avLst/>
          </a:prstGeom>
        </p:spPr>
      </p:pic>
      <p:pic>
        <p:nvPicPr>
          <p:cNvPr id="94" name="그림 93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F3B85757-49D1-4740-A7E3-E023BD8B8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958" y="1938174"/>
            <a:ext cx="173452" cy="17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74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24FBADBC-7F49-4C9C-8499-20F9203B3024}"/>
              </a:ext>
            </a:extLst>
          </p:cNvPr>
          <p:cNvSpPr/>
          <p:nvPr/>
        </p:nvSpPr>
        <p:spPr>
          <a:xfrm>
            <a:off x="3302000" y="-471405"/>
            <a:ext cx="6858000" cy="4064000"/>
          </a:xfrm>
          <a:prstGeom prst="rect">
            <a:avLst/>
          </a:prstGeom>
          <a:solidFill>
            <a:srgbClr val="F15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531146B-8622-410D-85F2-A42DBDB51498}"/>
              </a:ext>
            </a:extLst>
          </p:cNvPr>
          <p:cNvGrpSpPr/>
          <p:nvPr/>
        </p:nvGrpSpPr>
        <p:grpSpPr>
          <a:xfrm>
            <a:off x="3299193" y="-258285"/>
            <a:ext cx="6858372" cy="3850880"/>
            <a:chOff x="2938914" y="1684925"/>
            <a:chExt cx="6836344" cy="3850880"/>
          </a:xfrm>
        </p:grpSpPr>
        <p:sp>
          <p:nvSpPr>
            <p:cNvPr id="110" name="이등변 삼각형 109">
              <a:extLst>
                <a:ext uri="{FF2B5EF4-FFF2-40B4-BE49-F238E27FC236}">
                  <a16:creationId xmlns:a16="http://schemas.microsoft.com/office/drawing/2014/main" id="{E05EB9B1-024D-47DA-8A57-63FEA8FB177E}"/>
                </a:ext>
              </a:extLst>
            </p:cNvPr>
            <p:cNvSpPr/>
            <p:nvPr/>
          </p:nvSpPr>
          <p:spPr>
            <a:xfrm>
              <a:off x="2942329" y="1684925"/>
              <a:ext cx="6832929" cy="296802"/>
            </a:xfrm>
            <a:prstGeom prst="triangle">
              <a:avLst>
                <a:gd name="adj" fmla="val 100000"/>
              </a:avLst>
            </a:prstGeom>
            <a:solidFill>
              <a:srgbClr val="222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CEF9CBED-E818-4027-8CC7-544E34C74CDC}"/>
                </a:ext>
              </a:extLst>
            </p:cNvPr>
            <p:cNvSpPr/>
            <p:nvPr/>
          </p:nvSpPr>
          <p:spPr>
            <a:xfrm>
              <a:off x="2938914" y="1982182"/>
              <a:ext cx="6835973" cy="3553623"/>
            </a:xfrm>
            <a:prstGeom prst="rect">
              <a:avLst/>
            </a:prstGeom>
            <a:solidFill>
              <a:srgbClr val="222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1" name="타원 110">
            <a:extLst>
              <a:ext uri="{FF2B5EF4-FFF2-40B4-BE49-F238E27FC236}">
                <a16:creationId xmlns:a16="http://schemas.microsoft.com/office/drawing/2014/main" id="{AF8D7FA2-0153-466C-A51E-B203D672E472}"/>
              </a:ext>
            </a:extLst>
          </p:cNvPr>
          <p:cNvSpPr/>
          <p:nvPr/>
        </p:nvSpPr>
        <p:spPr>
          <a:xfrm>
            <a:off x="6509267" y="2585815"/>
            <a:ext cx="89589" cy="9144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0C01DC02-65D2-4F89-A831-4F5B2EF3A159}"/>
              </a:ext>
            </a:extLst>
          </p:cNvPr>
          <p:cNvSpPr/>
          <p:nvPr/>
        </p:nvSpPr>
        <p:spPr>
          <a:xfrm>
            <a:off x="6698974" y="2585815"/>
            <a:ext cx="89589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54A6428D-1278-46F6-9D36-A181490F92E2}"/>
              </a:ext>
            </a:extLst>
          </p:cNvPr>
          <p:cNvSpPr/>
          <p:nvPr/>
        </p:nvSpPr>
        <p:spPr>
          <a:xfrm>
            <a:off x="6888681" y="2585815"/>
            <a:ext cx="89589" cy="9144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7B923164-F8F0-4203-931C-2CBA266F92F7}"/>
              </a:ext>
            </a:extLst>
          </p:cNvPr>
          <p:cNvSpPr/>
          <p:nvPr/>
        </p:nvSpPr>
        <p:spPr>
          <a:xfrm>
            <a:off x="6064261" y="175282"/>
            <a:ext cx="2305050" cy="167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진짜 대한민국 국민의</a:t>
            </a:r>
            <a:endParaRPr lang="en-US" altLang="ko-KR" sz="1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생각을 있는 그대로</a:t>
            </a:r>
            <a:r>
              <a:rPr lang="en-US" altLang="ko-KR" sz="1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bg1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bg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통계에만 존재하는 지지율</a:t>
            </a:r>
            <a:r>
              <a:rPr lang="en-US" altLang="ko-KR" sz="900" dirty="0">
                <a:solidFill>
                  <a:schemeClr val="bg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.</a:t>
            </a:r>
            <a:r>
              <a:rPr lang="ko-KR" altLang="en-US" sz="900" dirty="0">
                <a:solidFill>
                  <a:schemeClr val="bg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 </a:t>
            </a:r>
            <a:endParaRPr lang="en-US" altLang="ko-KR" sz="900" dirty="0">
              <a:solidFill>
                <a:schemeClr val="bg1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bg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숫자 뿐인 의견은 충분치 않습니다</a:t>
            </a:r>
            <a:r>
              <a:rPr lang="en-US" altLang="ko-KR" sz="900" dirty="0">
                <a:solidFill>
                  <a:schemeClr val="bg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bg1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bg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지금 이 순간</a:t>
            </a:r>
            <a:r>
              <a:rPr lang="en-US" altLang="ko-KR" sz="900" dirty="0">
                <a:solidFill>
                  <a:schemeClr val="bg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 </a:t>
            </a:r>
            <a:r>
              <a:rPr lang="ko-KR" altLang="en-US" sz="900" dirty="0">
                <a:solidFill>
                  <a:schemeClr val="bg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다른 사람들의</a:t>
            </a:r>
            <a:endParaRPr lang="en-US" altLang="ko-KR" sz="900" dirty="0">
              <a:solidFill>
                <a:schemeClr val="bg1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bg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살아있는 생각을 들어보세요</a:t>
            </a:r>
            <a:r>
              <a:rPr lang="en-US" altLang="ko-KR" sz="1000" dirty="0">
                <a:solidFill>
                  <a:schemeClr val="bg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.</a:t>
            </a:r>
            <a:r>
              <a:rPr lang="ko-KR" altLang="en-US" sz="1000" dirty="0">
                <a:solidFill>
                  <a:schemeClr val="bg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 </a:t>
            </a:r>
            <a:endParaRPr lang="en-US" altLang="ko-KR" sz="1000" dirty="0">
              <a:solidFill>
                <a:schemeClr val="bg1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D5D7AEFA-A837-42FF-8136-D053C062C81F}"/>
              </a:ext>
            </a:extLst>
          </p:cNvPr>
          <p:cNvSpPr/>
          <p:nvPr/>
        </p:nvSpPr>
        <p:spPr>
          <a:xfrm>
            <a:off x="7823509" y="266123"/>
            <a:ext cx="2305050" cy="167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대한민국 정치</a:t>
            </a:r>
            <a:r>
              <a:rPr lang="en-US" altLang="ko-KR" sz="1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지금 당신에게 묻습니다</a:t>
            </a:r>
            <a:r>
              <a:rPr lang="en-US" altLang="ko-KR" sz="1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bg1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bg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가장 지지하는 정당은 무엇입니까</a:t>
            </a:r>
            <a:r>
              <a:rPr lang="en-US" altLang="ko-KR" sz="900" dirty="0">
                <a:solidFill>
                  <a:schemeClr val="bg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bg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지지하지 않는 정당은 무엇입니까</a:t>
            </a:r>
            <a:r>
              <a:rPr lang="en-US" altLang="ko-KR" sz="900" dirty="0">
                <a:solidFill>
                  <a:schemeClr val="bg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bg1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bg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어떤 당을 지지하더라도</a:t>
            </a:r>
            <a:r>
              <a:rPr lang="en-US" altLang="ko-KR" sz="900" dirty="0">
                <a:solidFill>
                  <a:schemeClr val="bg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bg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아무 당도 지지하지 않아도 좋습니다</a:t>
            </a:r>
            <a:r>
              <a:rPr lang="en-US" altLang="ko-KR" sz="900" dirty="0">
                <a:solidFill>
                  <a:schemeClr val="bg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bg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여러분의 생각을 알려주세요</a:t>
            </a:r>
            <a:r>
              <a:rPr lang="en-US" altLang="ko-KR" sz="900" dirty="0">
                <a:solidFill>
                  <a:schemeClr val="bg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. </a:t>
            </a:r>
            <a:endParaRPr lang="en-US" altLang="ko-KR" sz="1000" dirty="0">
              <a:solidFill>
                <a:schemeClr val="bg1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3CCC7B0E-BBFE-4D21-A3E6-68AF36987EA7}"/>
              </a:ext>
            </a:extLst>
          </p:cNvPr>
          <p:cNvSpPr/>
          <p:nvPr/>
        </p:nvSpPr>
        <p:spPr>
          <a:xfrm>
            <a:off x="7948041" y="2495702"/>
            <a:ext cx="1273176" cy="370410"/>
          </a:xfrm>
          <a:prstGeom prst="roundRect">
            <a:avLst>
              <a:gd name="adj" fmla="val 2279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응답 시작하기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94112EE3-3C74-4CDF-8F6F-B2E33214B522}"/>
              </a:ext>
            </a:extLst>
          </p:cNvPr>
          <p:cNvSpPr/>
          <p:nvPr/>
        </p:nvSpPr>
        <p:spPr>
          <a:xfrm>
            <a:off x="3709175" y="200153"/>
            <a:ext cx="2180038" cy="340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2019</a:t>
            </a:r>
            <a:r>
              <a:rPr lang="ko-KR" altLang="en-US" sz="10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년</a:t>
            </a:r>
            <a:r>
              <a:rPr lang="en-US" altLang="ko-KR" sz="10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1</a:t>
            </a:r>
            <a:r>
              <a:rPr lang="ko-KR" altLang="en-US" sz="10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월 </a:t>
            </a:r>
            <a:r>
              <a:rPr lang="en-US" altLang="ko-KR" sz="10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29</a:t>
            </a:r>
            <a:r>
              <a:rPr lang="ko-KR" altLang="en-US" sz="10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일</a:t>
            </a:r>
            <a:endParaRPr lang="en-US" altLang="ko-KR" sz="105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실시간 지지율</a:t>
            </a:r>
            <a:endParaRPr lang="en-US" altLang="ko-KR" sz="105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0429ED0F-F9B3-41EB-9424-646E19BF9114}"/>
              </a:ext>
            </a:extLst>
          </p:cNvPr>
          <p:cNvGrpSpPr/>
          <p:nvPr/>
        </p:nvGrpSpPr>
        <p:grpSpPr>
          <a:xfrm>
            <a:off x="3954740" y="871195"/>
            <a:ext cx="1795073" cy="1475098"/>
            <a:chOff x="6431866" y="129180"/>
            <a:chExt cx="2399564" cy="1971837"/>
          </a:xfrm>
        </p:grpSpPr>
        <p:sp>
          <p:nvSpPr>
            <p:cNvPr id="131" name="순서도: 처리 130">
              <a:extLst>
                <a:ext uri="{FF2B5EF4-FFF2-40B4-BE49-F238E27FC236}">
                  <a16:creationId xmlns:a16="http://schemas.microsoft.com/office/drawing/2014/main" id="{7AA9E874-F246-4A0A-97F9-1D17F822A0EB}"/>
                </a:ext>
              </a:extLst>
            </p:cNvPr>
            <p:cNvSpPr/>
            <p:nvPr/>
          </p:nvSpPr>
          <p:spPr>
            <a:xfrm>
              <a:off x="6431866" y="129180"/>
              <a:ext cx="2399564" cy="1971837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A8386690-B520-4C8C-9F19-4352E70AF0F8}"/>
                </a:ext>
              </a:extLst>
            </p:cNvPr>
            <p:cNvSpPr/>
            <p:nvPr/>
          </p:nvSpPr>
          <p:spPr>
            <a:xfrm>
              <a:off x="6599188" y="340963"/>
              <a:ext cx="228861" cy="1467738"/>
            </a:xfrm>
            <a:prstGeom prst="rect">
              <a:avLst/>
            </a:prstGeom>
            <a:solidFill>
              <a:srgbClr val="187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2BA376A6-03D1-429C-BC8C-05D57CF1C20A}"/>
                </a:ext>
              </a:extLst>
            </p:cNvPr>
            <p:cNvSpPr/>
            <p:nvPr/>
          </p:nvSpPr>
          <p:spPr>
            <a:xfrm>
              <a:off x="6940500" y="894301"/>
              <a:ext cx="247650" cy="914400"/>
            </a:xfrm>
            <a:prstGeom prst="rect">
              <a:avLst/>
            </a:prstGeom>
            <a:solidFill>
              <a:srgbClr val="C91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B7B49523-C028-429C-BF68-9590D8AC4F62}"/>
                </a:ext>
              </a:extLst>
            </p:cNvPr>
            <p:cNvSpPr/>
            <p:nvPr/>
          </p:nvSpPr>
          <p:spPr>
            <a:xfrm>
              <a:off x="7281812" y="1497551"/>
              <a:ext cx="247650" cy="311150"/>
            </a:xfrm>
            <a:prstGeom prst="rect">
              <a:avLst/>
            </a:prstGeom>
            <a:solidFill>
              <a:srgbClr val="20B2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98E4CC41-A99B-4B25-8C9A-CCD94611FAF0}"/>
                </a:ext>
              </a:extLst>
            </p:cNvPr>
            <p:cNvSpPr/>
            <p:nvPr/>
          </p:nvSpPr>
          <p:spPr>
            <a:xfrm>
              <a:off x="7620744" y="1700751"/>
              <a:ext cx="196850" cy="107950"/>
            </a:xfrm>
            <a:prstGeom prst="rect">
              <a:avLst/>
            </a:prstGeom>
            <a:solidFill>
              <a:srgbClr val="3EA4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9F99A228-9ED3-49E3-A0A9-C58BFDF4F2FA}"/>
                </a:ext>
              </a:extLst>
            </p:cNvPr>
            <p:cNvSpPr/>
            <p:nvPr/>
          </p:nvSpPr>
          <p:spPr>
            <a:xfrm>
              <a:off x="7908876" y="1331435"/>
              <a:ext cx="196850" cy="47726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137" name="화살표: 갈매기형 수장 136">
              <a:extLst>
                <a:ext uri="{FF2B5EF4-FFF2-40B4-BE49-F238E27FC236}">
                  <a16:creationId xmlns:a16="http://schemas.microsoft.com/office/drawing/2014/main" id="{2EB3272E-1BA7-4EE9-8D6A-FA80466E3074}"/>
                </a:ext>
              </a:extLst>
            </p:cNvPr>
            <p:cNvSpPr/>
            <p:nvPr/>
          </p:nvSpPr>
          <p:spPr>
            <a:xfrm rot="16200000">
              <a:off x="7028342" y="771537"/>
              <a:ext cx="71967" cy="114300"/>
            </a:xfrm>
            <a:prstGeom prst="chevron">
              <a:avLst/>
            </a:prstGeom>
            <a:solidFill>
              <a:srgbClr val="3EA4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138" name="화살표: 갈매기형 수장 137">
              <a:extLst>
                <a:ext uri="{FF2B5EF4-FFF2-40B4-BE49-F238E27FC236}">
                  <a16:creationId xmlns:a16="http://schemas.microsoft.com/office/drawing/2014/main" id="{1A17D1A7-04B7-4C03-9DA1-AB9C70EE4367}"/>
                </a:ext>
              </a:extLst>
            </p:cNvPr>
            <p:cNvSpPr/>
            <p:nvPr/>
          </p:nvSpPr>
          <p:spPr>
            <a:xfrm rot="16200000">
              <a:off x="8549170" y="995033"/>
              <a:ext cx="71967" cy="114300"/>
            </a:xfrm>
            <a:prstGeom prst="chevron">
              <a:avLst/>
            </a:prstGeom>
            <a:solidFill>
              <a:srgbClr val="3EA4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139" name="화살표: 갈매기형 수장 138">
              <a:extLst>
                <a:ext uri="{FF2B5EF4-FFF2-40B4-BE49-F238E27FC236}">
                  <a16:creationId xmlns:a16="http://schemas.microsoft.com/office/drawing/2014/main" id="{CA7CE49E-6DC2-49AA-8CEF-3289A44076BE}"/>
                </a:ext>
              </a:extLst>
            </p:cNvPr>
            <p:cNvSpPr/>
            <p:nvPr/>
          </p:nvSpPr>
          <p:spPr>
            <a:xfrm rot="5400000">
              <a:off x="6687029" y="161938"/>
              <a:ext cx="71967" cy="114300"/>
            </a:xfrm>
            <a:prstGeom prst="chevron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140" name="화살표: 갈매기형 수장 139">
              <a:extLst>
                <a:ext uri="{FF2B5EF4-FFF2-40B4-BE49-F238E27FC236}">
                  <a16:creationId xmlns:a16="http://schemas.microsoft.com/office/drawing/2014/main" id="{7F94F026-A16D-4F9F-975D-2B70EC28F74D}"/>
                </a:ext>
              </a:extLst>
            </p:cNvPr>
            <p:cNvSpPr/>
            <p:nvPr/>
          </p:nvSpPr>
          <p:spPr>
            <a:xfrm rot="16200000">
              <a:off x="8549171" y="946858"/>
              <a:ext cx="71967" cy="114300"/>
            </a:xfrm>
            <a:prstGeom prst="chevron">
              <a:avLst/>
            </a:prstGeom>
            <a:solidFill>
              <a:srgbClr val="3EA4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6D274691-894A-4990-A298-7A9E2C1BA5CE}"/>
                </a:ext>
              </a:extLst>
            </p:cNvPr>
            <p:cNvSpPr/>
            <p:nvPr/>
          </p:nvSpPr>
          <p:spPr>
            <a:xfrm>
              <a:off x="6500232" y="1761856"/>
              <a:ext cx="421217" cy="2808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더민</a:t>
              </a: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8C8EBAA8-C6BE-4095-9787-D71A2A5EB4E1}"/>
                </a:ext>
              </a:extLst>
            </p:cNvPr>
            <p:cNvSpPr/>
            <p:nvPr/>
          </p:nvSpPr>
          <p:spPr>
            <a:xfrm>
              <a:off x="6849879" y="1761856"/>
              <a:ext cx="421217" cy="2808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자한</a:t>
              </a: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CC773AC1-7D5B-4A4B-A7F0-7A0DB3C20B50}"/>
                </a:ext>
              </a:extLst>
            </p:cNvPr>
            <p:cNvSpPr/>
            <p:nvPr/>
          </p:nvSpPr>
          <p:spPr>
            <a:xfrm>
              <a:off x="7188150" y="1763267"/>
              <a:ext cx="421217" cy="2808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바미</a:t>
              </a: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3D8C147C-8A89-4857-9EC0-0C3F3A5AF6CD}"/>
                </a:ext>
              </a:extLst>
            </p:cNvPr>
            <p:cNvSpPr/>
            <p:nvPr/>
          </p:nvSpPr>
          <p:spPr>
            <a:xfrm>
              <a:off x="7796692" y="1767222"/>
              <a:ext cx="421217" cy="2808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정의</a:t>
              </a: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60D9ED5F-2821-4038-9501-206355472B4F}"/>
                </a:ext>
              </a:extLst>
            </p:cNvPr>
            <p:cNvSpPr/>
            <p:nvPr/>
          </p:nvSpPr>
          <p:spPr>
            <a:xfrm>
              <a:off x="7508561" y="1761855"/>
              <a:ext cx="421217" cy="2808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민평</a:t>
              </a: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F1CFADE8-770C-492D-A95D-E035BC498B74}"/>
                </a:ext>
              </a:extLst>
            </p:cNvPr>
            <p:cNvSpPr/>
            <p:nvPr/>
          </p:nvSpPr>
          <p:spPr>
            <a:xfrm>
              <a:off x="8201769" y="1761855"/>
              <a:ext cx="196850" cy="4684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2FC32659-14DE-4ABF-8A68-51A4E0F258BF}"/>
                </a:ext>
              </a:extLst>
            </p:cNvPr>
            <p:cNvSpPr/>
            <p:nvPr/>
          </p:nvSpPr>
          <p:spPr>
            <a:xfrm>
              <a:off x="8089853" y="1764123"/>
              <a:ext cx="421217" cy="2808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기타</a:t>
              </a: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166C06EE-8350-493C-8CA7-7704F536850F}"/>
                </a:ext>
              </a:extLst>
            </p:cNvPr>
            <p:cNvSpPr/>
            <p:nvPr/>
          </p:nvSpPr>
          <p:spPr>
            <a:xfrm>
              <a:off x="8483420" y="1120785"/>
              <a:ext cx="196850" cy="68078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107AB13E-FDF1-45EC-91D6-77D8EB8EDFFC}"/>
                </a:ext>
              </a:extLst>
            </p:cNvPr>
            <p:cNvSpPr/>
            <p:nvPr/>
          </p:nvSpPr>
          <p:spPr>
            <a:xfrm>
              <a:off x="8367003" y="1766440"/>
              <a:ext cx="421217" cy="2808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없음</a:t>
              </a:r>
            </a:p>
          </p:txBody>
        </p:sp>
      </p:grpSp>
      <p:sp>
        <p:nvSpPr>
          <p:cNvPr id="150" name="타원 149">
            <a:extLst>
              <a:ext uri="{FF2B5EF4-FFF2-40B4-BE49-F238E27FC236}">
                <a16:creationId xmlns:a16="http://schemas.microsoft.com/office/drawing/2014/main" id="{674535B5-A29E-4B07-BC4F-FDC18C8EF41F}"/>
              </a:ext>
            </a:extLst>
          </p:cNvPr>
          <p:cNvSpPr/>
          <p:nvPr/>
        </p:nvSpPr>
        <p:spPr>
          <a:xfrm>
            <a:off x="4540957" y="2585815"/>
            <a:ext cx="89589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03DFF852-7541-48F6-94EF-8E4EA9D8A006}"/>
              </a:ext>
            </a:extLst>
          </p:cNvPr>
          <p:cNvSpPr/>
          <p:nvPr/>
        </p:nvSpPr>
        <p:spPr>
          <a:xfrm>
            <a:off x="4730664" y="2585815"/>
            <a:ext cx="89589" cy="9144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6A23D867-D852-4E2D-B3AA-B57D9AAB8FF2}"/>
              </a:ext>
            </a:extLst>
          </p:cNvPr>
          <p:cNvSpPr/>
          <p:nvPr/>
        </p:nvSpPr>
        <p:spPr>
          <a:xfrm>
            <a:off x="4920371" y="2585815"/>
            <a:ext cx="89589" cy="9144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1"/>
              </a:solidFill>
            </a:endParaRPr>
          </a:p>
        </p:txBody>
      </p:sp>
      <p:pic>
        <p:nvPicPr>
          <p:cNvPr id="153" name="그림 152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45ED5E19-3F81-4756-A891-BF84915C6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760" y="2544809"/>
            <a:ext cx="173452" cy="173452"/>
          </a:xfrm>
          <a:prstGeom prst="rect">
            <a:avLst/>
          </a:prstGeom>
        </p:spPr>
      </p:pic>
      <p:pic>
        <p:nvPicPr>
          <p:cNvPr id="154" name="그림 153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CD25222F-6D85-4266-B5B3-AFD40EDB1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388" y="2544809"/>
            <a:ext cx="173452" cy="173452"/>
          </a:xfrm>
          <a:prstGeom prst="rect">
            <a:avLst/>
          </a:prstGeom>
        </p:spPr>
      </p:pic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F28BD86D-9C66-4A9C-9B4B-A696E8465E10}"/>
              </a:ext>
            </a:extLst>
          </p:cNvPr>
          <p:cNvSpPr/>
          <p:nvPr/>
        </p:nvSpPr>
        <p:spPr>
          <a:xfrm>
            <a:off x="3304807" y="3752252"/>
            <a:ext cx="6858000" cy="4064000"/>
          </a:xfrm>
          <a:prstGeom prst="rect">
            <a:avLst/>
          </a:prstGeom>
          <a:solidFill>
            <a:srgbClr val="F15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38877ECD-3CF1-422F-A8EC-D9465D8E3367}"/>
              </a:ext>
            </a:extLst>
          </p:cNvPr>
          <p:cNvGrpSpPr/>
          <p:nvPr/>
        </p:nvGrpSpPr>
        <p:grpSpPr>
          <a:xfrm>
            <a:off x="3302000" y="3965372"/>
            <a:ext cx="6858372" cy="3850880"/>
            <a:chOff x="2938914" y="1684925"/>
            <a:chExt cx="6836344" cy="3850880"/>
          </a:xfrm>
        </p:grpSpPr>
        <p:sp>
          <p:nvSpPr>
            <p:cNvPr id="158" name="이등변 삼각형 157">
              <a:extLst>
                <a:ext uri="{FF2B5EF4-FFF2-40B4-BE49-F238E27FC236}">
                  <a16:creationId xmlns:a16="http://schemas.microsoft.com/office/drawing/2014/main" id="{AD54DCE6-9FD5-4512-AF57-4A4B4B6C30AA}"/>
                </a:ext>
              </a:extLst>
            </p:cNvPr>
            <p:cNvSpPr/>
            <p:nvPr/>
          </p:nvSpPr>
          <p:spPr>
            <a:xfrm>
              <a:off x="2942329" y="1684925"/>
              <a:ext cx="6832929" cy="296802"/>
            </a:xfrm>
            <a:prstGeom prst="triangle">
              <a:avLst>
                <a:gd name="adj" fmla="val 100000"/>
              </a:avLst>
            </a:prstGeom>
            <a:solidFill>
              <a:srgbClr val="222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A290AF26-748A-42E5-92C3-B661C75BE69F}"/>
                </a:ext>
              </a:extLst>
            </p:cNvPr>
            <p:cNvSpPr/>
            <p:nvPr/>
          </p:nvSpPr>
          <p:spPr>
            <a:xfrm>
              <a:off x="2938914" y="1982182"/>
              <a:ext cx="6835973" cy="3553623"/>
            </a:xfrm>
            <a:prstGeom prst="rect">
              <a:avLst/>
            </a:prstGeom>
            <a:solidFill>
              <a:srgbClr val="222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7498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>
            <a:extLst>
              <a:ext uri="{FF2B5EF4-FFF2-40B4-BE49-F238E27FC236}">
                <a16:creationId xmlns:a16="http://schemas.microsoft.com/office/drawing/2014/main" id="{7A827372-F959-4EB4-B886-B02390EA1BF8}"/>
              </a:ext>
            </a:extLst>
          </p:cNvPr>
          <p:cNvSpPr/>
          <p:nvPr/>
        </p:nvSpPr>
        <p:spPr>
          <a:xfrm>
            <a:off x="5080409" y="357994"/>
            <a:ext cx="2305050" cy="167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222D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가장 지지하는</a:t>
            </a:r>
            <a:endParaRPr lang="en-US" altLang="ko-KR" sz="1600" dirty="0">
              <a:solidFill>
                <a:srgbClr val="222D43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222D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정당을 선택해주세요</a:t>
            </a:r>
            <a:r>
              <a:rPr lang="en-US" altLang="ko-KR" sz="1600" dirty="0">
                <a:solidFill>
                  <a:srgbClr val="222D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222D43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DA4ED4D-6D63-49DE-A365-191D05870342}"/>
              </a:ext>
            </a:extLst>
          </p:cNvPr>
          <p:cNvSpPr/>
          <p:nvPr/>
        </p:nvSpPr>
        <p:spPr>
          <a:xfrm>
            <a:off x="2385481" y="588323"/>
            <a:ext cx="2305050" cy="1065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222D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2019</a:t>
            </a:r>
            <a:r>
              <a:rPr lang="ko-KR" altLang="en-US" sz="1600" dirty="0">
                <a:solidFill>
                  <a:srgbClr val="222D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년 </a:t>
            </a:r>
            <a:r>
              <a:rPr lang="en-US" altLang="ko-KR" sz="1600" dirty="0">
                <a:solidFill>
                  <a:srgbClr val="222D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r>
              <a:rPr lang="ko-KR" altLang="en-US" sz="1600" dirty="0">
                <a:solidFill>
                  <a:srgbClr val="222D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월 </a:t>
            </a:r>
            <a:r>
              <a:rPr lang="en-US" altLang="ko-KR" sz="1600" dirty="0">
                <a:solidFill>
                  <a:srgbClr val="222D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29</a:t>
            </a:r>
            <a:r>
              <a:rPr lang="ko-KR" altLang="en-US" sz="1600" dirty="0">
                <a:solidFill>
                  <a:srgbClr val="222D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일 </a:t>
            </a:r>
            <a:endParaRPr lang="en-US" altLang="ko-KR" sz="1600" dirty="0">
              <a:solidFill>
                <a:srgbClr val="222D43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222D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응답을 시작합니다</a:t>
            </a:r>
            <a:r>
              <a:rPr lang="en-US" altLang="ko-KR" sz="1600" dirty="0">
                <a:solidFill>
                  <a:srgbClr val="222D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B88B338-8CEE-41CD-B8A7-2F958958F2E6}"/>
              </a:ext>
            </a:extLst>
          </p:cNvPr>
          <p:cNvSpPr/>
          <p:nvPr/>
        </p:nvSpPr>
        <p:spPr>
          <a:xfrm>
            <a:off x="2385481" y="1870564"/>
            <a:ext cx="1062936" cy="157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rgbClr val="222D43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이름</a:t>
            </a:r>
            <a:r>
              <a:rPr lang="en-US" altLang="ko-KR" sz="1200" dirty="0">
                <a:solidFill>
                  <a:srgbClr val="222D43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(</a:t>
            </a:r>
            <a:r>
              <a:rPr lang="ko-KR" altLang="en-US" sz="1200" dirty="0">
                <a:solidFill>
                  <a:srgbClr val="222D43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닉네임</a:t>
            </a:r>
            <a:r>
              <a:rPr lang="en-US" altLang="ko-KR" sz="1200" dirty="0">
                <a:solidFill>
                  <a:srgbClr val="222D43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)</a:t>
            </a:r>
            <a:endParaRPr lang="ko-KR" altLang="en-US" sz="1200" dirty="0">
              <a:solidFill>
                <a:srgbClr val="222D43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85D1CE1-5324-4FA9-A25F-559527415594}"/>
              </a:ext>
            </a:extLst>
          </p:cNvPr>
          <p:cNvSpPr/>
          <p:nvPr/>
        </p:nvSpPr>
        <p:spPr>
          <a:xfrm>
            <a:off x="2205299" y="498667"/>
            <a:ext cx="2286000" cy="406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1303734-8F3C-4BC1-A85A-3A900AC6B2DB}"/>
              </a:ext>
            </a:extLst>
          </p:cNvPr>
          <p:cNvSpPr/>
          <p:nvPr/>
        </p:nvSpPr>
        <p:spPr>
          <a:xfrm>
            <a:off x="2385481" y="2485927"/>
            <a:ext cx="652780" cy="157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rgbClr val="222D43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생년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1073EFA-D27E-435F-8566-F55EB4D9EC36}"/>
              </a:ext>
            </a:extLst>
          </p:cNvPr>
          <p:cNvSpPr/>
          <p:nvPr/>
        </p:nvSpPr>
        <p:spPr>
          <a:xfrm>
            <a:off x="2385481" y="3162607"/>
            <a:ext cx="652780" cy="157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rgbClr val="222D43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성별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5C6BEAE-72D7-45ED-9A74-244ABA0DEA31}"/>
              </a:ext>
            </a:extLst>
          </p:cNvPr>
          <p:cNvSpPr/>
          <p:nvPr/>
        </p:nvSpPr>
        <p:spPr>
          <a:xfrm>
            <a:off x="2572806" y="3394382"/>
            <a:ext cx="1009017" cy="226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남성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|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여성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5FB5369-658C-44BE-A302-C367E6B83EF3}"/>
              </a:ext>
            </a:extLst>
          </p:cNvPr>
          <p:cNvSpPr/>
          <p:nvPr/>
        </p:nvSpPr>
        <p:spPr>
          <a:xfrm>
            <a:off x="2537881" y="2713699"/>
            <a:ext cx="851693" cy="226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예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) 1967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5194F269-A492-4760-B725-1FF046A2DB59}"/>
              </a:ext>
            </a:extLst>
          </p:cNvPr>
          <p:cNvSpPr/>
          <p:nvPr/>
        </p:nvSpPr>
        <p:spPr>
          <a:xfrm>
            <a:off x="3654190" y="3974537"/>
            <a:ext cx="737258" cy="308326"/>
          </a:xfrm>
          <a:prstGeom prst="roundRect">
            <a:avLst>
              <a:gd name="adj" fmla="val 22794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다음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8178389-18D7-4A1A-8A68-C3747F774306}"/>
              </a:ext>
            </a:extLst>
          </p:cNvPr>
          <p:cNvSpPr/>
          <p:nvPr/>
        </p:nvSpPr>
        <p:spPr>
          <a:xfrm>
            <a:off x="2537880" y="2098336"/>
            <a:ext cx="851693" cy="226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예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)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홍길동</a:t>
            </a:r>
          </a:p>
        </p:txBody>
      </p:sp>
      <p:sp>
        <p:nvSpPr>
          <p:cNvPr id="5" name="육각형 4">
            <a:extLst>
              <a:ext uri="{FF2B5EF4-FFF2-40B4-BE49-F238E27FC236}">
                <a16:creationId xmlns:a16="http://schemas.microsoft.com/office/drawing/2014/main" id="{5BEC3C76-0FDA-43D0-9C12-816BA14BF464}"/>
              </a:ext>
            </a:extLst>
          </p:cNvPr>
          <p:cNvSpPr/>
          <p:nvPr/>
        </p:nvSpPr>
        <p:spPr>
          <a:xfrm>
            <a:off x="2373735" y="1920027"/>
            <a:ext cx="51433" cy="47252"/>
          </a:xfrm>
          <a:prstGeom prst="hexagon">
            <a:avLst/>
          </a:prstGeom>
          <a:solidFill>
            <a:srgbClr val="222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육각형 70">
            <a:extLst>
              <a:ext uri="{FF2B5EF4-FFF2-40B4-BE49-F238E27FC236}">
                <a16:creationId xmlns:a16="http://schemas.microsoft.com/office/drawing/2014/main" id="{DC2DD309-FAFA-408D-8712-634DAE0B7AC3}"/>
              </a:ext>
            </a:extLst>
          </p:cNvPr>
          <p:cNvSpPr/>
          <p:nvPr/>
        </p:nvSpPr>
        <p:spPr>
          <a:xfrm>
            <a:off x="2373734" y="2530667"/>
            <a:ext cx="51433" cy="47252"/>
          </a:xfrm>
          <a:prstGeom prst="hexagon">
            <a:avLst/>
          </a:prstGeom>
          <a:solidFill>
            <a:srgbClr val="222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육각형 71">
            <a:extLst>
              <a:ext uri="{FF2B5EF4-FFF2-40B4-BE49-F238E27FC236}">
                <a16:creationId xmlns:a16="http://schemas.microsoft.com/office/drawing/2014/main" id="{B230CB2A-F20D-4E48-AD75-D0C588651CF0}"/>
              </a:ext>
            </a:extLst>
          </p:cNvPr>
          <p:cNvSpPr/>
          <p:nvPr/>
        </p:nvSpPr>
        <p:spPr>
          <a:xfrm>
            <a:off x="2373733" y="3217445"/>
            <a:ext cx="51433" cy="47252"/>
          </a:xfrm>
          <a:prstGeom prst="hexagon">
            <a:avLst/>
          </a:prstGeom>
          <a:solidFill>
            <a:srgbClr val="222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115B36E-5839-42C0-934E-32CA9187DA0A}"/>
              </a:ext>
            </a:extLst>
          </p:cNvPr>
          <p:cNvSpPr/>
          <p:nvPr/>
        </p:nvSpPr>
        <p:spPr>
          <a:xfrm>
            <a:off x="7778633" y="232833"/>
            <a:ext cx="2305050" cy="167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222D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가장 싫어하는</a:t>
            </a:r>
            <a:endParaRPr lang="en-US" altLang="ko-KR" sz="1600" dirty="0">
              <a:solidFill>
                <a:srgbClr val="222D43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222D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정당을</a:t>
            </a:r>
            <a:r>
              <a:rPr lang="en-US" altLang="ko-KR" sz="1600" dirty="0">
                <a:solidFill>
                  <a:srgbClr val="222D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600" dirty="0">
                <a:solidFill>
                  <a:srgbClr val="222D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선택해주세요</a:t>
            </a:r>
            <a:r>
              <a:rPr lang="en-US" altLang="ko-KR" sz="1600" dirty="0">
                <a:solidFill>
                  <a:srgbClr val="222D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en-US" altLang="ko-KR" sz="1200" dirty="0">
              <a:solidFill>
                <a:srgbClr val="222D43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DF10F01-F690-42DB-9B56-3C6B6AD7F63A}"/>
              </a:ext>
            </a:extLst>
          </p:cNvPr>
          <p:cNvCxnSpPr>
            <a:cxnSpLocks/>
          </p:cNvCxnSpPr>
          <p:nvPr/>
        </p:nvCxnSpPr>
        <p:spPr>
          <a:xfrm>
            <a:off x="5191990" y="1067858"/>
            <a:ext cx="1225743" cy="0"/>
          </a:xfrm>
          <a:prstGeom prst="line">
            <a:avLst/>
          </a:prstGeom>
          <a:ln w="22225">
            <a:solidFill>
              <a:srgbClr val="F15D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63B82083-34D2-4E2C-A78A-FFB24EB5B7A4}"/>
              </a:ext>
            </a:extLst>
          </p:cNvPr>
          <p:cNvCxnSpPr>
            <a:cxnSpLocks/>
          </p:cNvCxnSpPr>
          <p:nvPr/>
        </p:nvCxnSpPr>
        <p:spPr>
          <a:xfrm>
            <a:off x="7893723" y="1067657"/>
            <a:ext cx="1211240" cy="0"/>
          </a:xfrm>
          <a:prstGeom prst="line">
            <a:avLst/>
          </a:prstGeom>
          <a:ln w="22225">
            <a:solidFill>
              <a:srgbClr val="F15D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A0C0FF-866C-407C-9FB9-3C063272FAD4}"/>
              </a:ext>
            </a:extLst>
          </p:cNvPr>
          <p:cNvSpPr/>
          <p:nvPr/>
        </p:nvSpPr>
        <p:spPr>
          <a:xfrm>
            <a:off x="5191990" y="1687627"/>
            <a:ext cx="1993458" cy="514553"/>
          </a:xfrm>
          <a:prstGeom prst="rect">
            <a:avLst/>
          </a:prstGeom>
          <a:solidFill>
            <a:srgbClr val="187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더불어민주당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866D1E2-065D-4F4A-9729-0136DE205487}"/>
              </a:ext>
            </a:extLst>
          </p:cNvPr>
          <p:cNvSpPr/>
          <p:nvPr/>
        </p:nvSpPr>
        <p:spPr>
          <a:xfrm>
            <a:off x="5191990" y="2273390"/>
            <a:ext cx="1993458" cy="514553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자유한국당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8381FA9C-98C0-4656-8480-2CF0386721CA}"/>
              </a:ext>
            </a:extLst>
          </p:cNvPr>
          <p:cNvSpPr/>
          <p:nvPr/>
        </p:nvSpPr>
        <p:spPr>
          <a:xfrm>
            <a:off x="5191990" y="2859153"/>
            <a:ext cx="1993458" cy="514553"/>
          </a:xfrm>
          <a:prstGeom prst="rect">
            <a:avLst/>
          </a:prstGeom>
          <a:solidFill>
            <a:srgbClr val="20B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바른미래당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75CF9DA-9ECB-4905-9603-0320F8846F0E}"/>
              </a:ext>
            </a:extLst>
          </p:cNvPr>
          <p:cNvSpPr/>
          <p:nvPr/>
        </p:nvSpPr>
        <p:spPr>
          <a:xfrm>
            <a:off x="5191990" y="3444916"/>
            <a:ext cx="1993458" cy="514553"/>
          </a:xfrm>
          <a:prstGeom prst="rect">
            <a:avLst/>
          </a:prstGeom>
          <a:solidFill>
            <a:srgbClr val="3EA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민주평화당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5D51D25-4863-416D-8DB6-C3C3489C86BC}"/>
              </a:ext>
            </a:extLst>
          </p:cNvPr>
          <p:cNvSpPr/>
          <p:nvPr/>
        </p:nvSpPr>
        <p:spPr>
          <a:xfrm>
            <a:off x="5191990" y="4048114"/>
            <a:ext cx="1993458" cy="514553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정의당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34DFE4A-BF3C-465A-8E5B-F3D21EDF376F}"/>
              </a:ext>
            </a:extLst>
          </p:cNvPr>
          <p:cNvSpPr/>
          <p:nvPr/>
        </p:nvSpPr>
        <p:spPr>
          <a:xfrm>
            <a:off x="5191990" y="4636244"/>
            <a:ext cx="1993458" cy="51455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기타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36DD00F-38A3-49E6-8DB7-22E8428DDC4A}"/>
              </a:ext>
            </a:extLst>
          </p:cNvPr>
          <p:cNvSpPr/>
          <p:nvPr/>
        </p:nvSpPr>
        <p:spPr>
          <a:xfrm>
            <a:off x="5191990" y="5224374"/>
            <a:ext cx="1993458" cy="5145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없음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BC7A046-EF84-4CC7-9C1A-BEB0C44F0EAD}"/>
              </a:ext>
            </a:extLst>
          </p:cNvPr>
          <p:cNvSpPr/>
          <p:nvPr/>
        </p:nvSpPr>
        <p:spPr>
          <a:xfrm>
            <a:off x="7872319" y="1662750"/>
            <a:ext cx="1993458" cy="514553"/>
          </a:xfrm>
          <a:prstGeom prst="rect">
            <a:avLst/>
          </a:prstGeom>
          <a:solidFill>
            <a:srgbClr val="187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더불어민주당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2A2EF529-BE2E-40DE-99EC-F1510C6FE6D1}"/>
              </a:ext>
            </a:extLst>
          </p:cNvPr>
          <p:cNvSpPr/>
          <p:nvPr/>
        </p:nvSpPr>
        <p:spPr>
          <a:xfrm>
            <a:off x="7872319" y="2248513"/>
            <a:ext cx="1993458" cy="514553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자유한국당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A0A32BD-D0C6-4D46-B201-CA6C776E63E8}"/>
              </a:ext>
            </a:extLst>
          </p:cNvPr>
          <p:cNvSpPr/>
          <p:nvPr/>
        </p:nvSpPr>
        <p:spPr>
          <a:xfrm>
            <a:off x="7872319" y="2834276"/>
            <a:ext cx="1993458" cy="514553"/>
          </a:xfrm>
          <a:prstGeom prst="rect">
            <a:avLst/>
          </a:prstGeom>
          <a:solidFill>
            <a:srgbClr val="20B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바른미래당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6A2326A-C06F-4FD6-8107-49ACE00D59E3}"/>
              </a:ext>
            </a:extLst>
          </p:cNvPr>
          <p:cNvSpPr/>
          <p:nvPr/>
        </p:nvSpPr>
        <p:spPr>
          <a:xfrm>
            <a:off x="7872319" y="3420039"/>
            <a:ext cx="1993458" cy="514553"/>
          </a:xfrm>
          <a:prstGeom prst="rect">
            <a:avLst/>
          </a:prstGeom>
          <a:solidFill>
            <a:srgbClr val="3EA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민주평화당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458073D-6BAD-4E91-8103-443564669D38}"/>
              </a:ext>
            </a:extLst>
          </p:cNvPr>
          <p:cNvSpPr/>
          <p:nvPr/>
        </p:nvSpPr>
        <p:spPr>
          <a:xfrm>
            <a:off x="7872319" y="4023237"/>
            <a:ext cx="1993458" cy="514553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정의당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AFBEE937-9112-40E7-ADB8-88B5E026BE55}"/>
              </a:ext>
            </a:extLst>
          </p:cNvPr>
          <p:cNvSpPr/>
          <p:nvPr/>
        </p:nvSpPr>
        <p:spPr>
          <a:xfrm>
            <a:off x="7872319" y="5199497"/>
            <a:ext cx="1993458" cy="5145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없음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26D2DC3-6D8A-41CD-BFFC-1693F45F584D}"/>
              </a:ext>
            </a:extLst>
          </p:cNvPr>
          <p:cNvSpPr/>
          <p:nvPr/>
        </p:nvSpPr>
        <p:spPr>
          <a:xfrm>
            <a:off x="7872319" y="4608290"/>
            <a:ext cx="1993458" cy="51455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기타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654DFCF-58EE-457B-B391-1F9461B5C27A}"/>
              </a:ext>
            </a:extLst>
          </p:cNvPr>
          <p:cNvSpPr/>
          <p:nvPr/>
        </p:nvSpPr>
        <p:spPr>
          <a:xfrm>
            <a:off x="10476857" y="612969"/>
            <a:ext cx="1832588" cy="11702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가장 지지하는 정당</a:t>
            </a:r>
            <a:r>
              <a:rPr lang="en-US" altLang="ko-KR" sz="10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</a:t>
            </a:r>
          </a:p>
          <a:p>
            <a:pPr algn="ctr"/>
            <a:endParaRPr lang="en-US" altLang="ko-KR" sz="1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C2FF127-A0F4-450F-A321-AA9FB5BBC0DA}"/>
              </a:ext>
            </a:extLst>
          </p:cNvPr>
          <p:cNvSpPr/>
          <p:nvPr/>
        </p:nvSpPr>
        <p:spPr>
          <a:xfrm>
            <a:off x="11069151" y="1177036"/>
            <a:ext cx="648000" cy="14400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자유한국당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7DB8503-CDD4-4175-9C5D-DB481FDF46C7}"/>
              </a:ext>
            </a:extLst>
          </p:cNvPr>
          <p:cNvSpPr/>
          <p:nvPr/>
        </p:nvSpPr>
        <p:spPr>
          <a:xfrm>
            <a:off x="11472411" y="1457592"/>
            <a:ext cx="751170" cy="1948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맞아요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D8ABD72D-7B95-4F62-BB7B-AD75E087D7B7}"/>
              </a:ext>
            </a:extLst>
          </p:cNvPr>
          <p:cNvSpPr/>
          <p:nvPr/>
        </p:nvSpPr>
        <p:spPr>
          <a:xfrm>
            <a:off x="10599350" y="1454968"/>
            <a:ext cx="828957" cy="1948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다시 고를래요</a:t>
            </a:r>
          </a:p>
        </p:txBody>
      </p:sp>
      <p:sp>
        <p:nvSpPr>
          <p:cNvPr id="46" name="왼쪽 중괄호 45">
            <a:extLst>
              <a:ext uri="{FF2B5EF4-FFF2-40B4-BE49-F238E27FC236}">
                <a16:creationId xmlns:a16="http://schemas.microsoft.com/office/drawing/2014/main" id="{AB9F80DA-9DE5-49CC-84BF-0D5F67A41F5D}"/>
              </a:ext>
            </a:extLst>
          </p:cNvPr>
          <p:cNvSpPr/>
          <p:nvPr/>
        </p:nvSpPr>
        <p:spPr>
          <a:xfrm>
            <a:off x="1487821" y="3959470"/>
            <a:ext cx="677334" cy="3233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왼쪽 중괄호 46">
            <a:extLst>
              <a:ext uri="{FF2B5EF4-FFF2-40B4-BE49-F238E27FC236}">
                <a16:creationId xmlns:a16="http://schemas.microsoft.com/office/drawing/2014/main" id="{73200705-1B5D-4F4B-8761-C2936687FAC6}"/>
              </a:ext>
            </a:extLst>
          </p:cNvPr>
          <p:cNvSpPr/>
          <p:nvPr/>
        </p:nvSpPr>
        <p:spPr>
          <a:xfrm flipV="1">
            <a:off x="1476754" y="843085"/>
            <a:ext cx="677334" cy="5708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왼쪽 중괄호 51">
            <a:extLst>
              <a:ext uri="{FF2B5EF4-FFF2-40B4-BE49-F238E27FC236}">
                <a16:creationId xmlns:a16="http://schemas.microsoft.com/office/drawing/2014/main" id="{5CBAEAB2-5102-4F7C-892F-E8CE6B7A0CDD}"/>
              </a:ext>
            </a:extLst>
          </p:cNvPr>
          <p:cNvSpPr/>
          <p:nvPr/>
        </p:nvSpPr>
        <p:spPr>
          <a:xfrm flipV="1">
            <a:off x="1456925" y="1858442"/>
            <a:ext cx="677334" cy="41979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76636E48-F753-4DE2-9B63-15C17E8268D2}"/>
              </a:ext>
            </a:extLst>
          </p:cNvPr>
          <p:cNvSpPr/>
          <p:nvPr/>
        </p:nvSpPr>
        <p:spPr>
          <a:xfrm>
            <a:off x="10476857" y="1861448"/>
            <a:ext cx="1832588" cy="11702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가장 싫어하는 정당</a:t>
            </a:r>
            <a:r>
              <a:rPr lang="en-US" altLang="ko-KR" sz="10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</a:t>
            </a:r>
          </a:p>
          <a:p>
            <a:pPr algn="ctr"/>
            <a:endParaRPr lang="en-US" altLang="ko-KR" sz="1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36BA6AF4-C3D5-414E-9F0A-0B28E09CE873}"/>
              </a:ext>
            </a:extLst>
          </p:cNvPr>
          <p:cNvSpPr/>
          <p:nvPr/>
        </p:nvSpPr>
        <p:spPr>
          <a:xfrm>
            <a:off x="11472411" y="2706071"/>
            <a:ext cx="751170" cy="1948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맞아요</a:t>
            </a: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805AB229-33FA-4A85-A561-800CD9DAE71A}"/>
              </a:ext>
            </a:extLst>
          </p:cNvPr>
          <p:cNvSpPr/>
          <p:nvPr/>
        </p:nvSpPr>
        <p:spPr>
          <a:xfrm>
            <a:off x="10599350" y="2703447"/>
            <a:ext cx="828957" cy="1948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다시 고를래요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6D313987-4E5B-4728-828C-3ABAB60BECAF}"/>
              </a:ext>
            </a:extLst>
          </p:cNvPr>
          <p:cNvGrpSpPr/>
          <p:nvPr/>
        </p:nvGrpSpPr>
        <p:grpSpPr>
          <a:xfrm>
            <a:off x="11038310" y="2433702"/>
            <a:ext cx="709682" cy="151364"/>
            <a:chOff x="1962989" y="1329193"/>
            <a:chExt cx="709682" cy="151364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89E24718-037D-439B-B79D-5A6F17B97D93}"/>
                </a:ext>
              </a:extLst>
            </p:cNvPr>
            <p:cNvSpPr/>
            <p:nvPr/>
          </p:nvSpPr>
          <p:spPr>
            <a:xfrm>
              <a:off x="1993830" y="1329193"/>
              <a:ext cx="648000" cy="144000"/>
            </a:xfrm>
            <a:prstGeom prst="rect">
              <a:avLst/>
            </a:prstGeom>
            <a:solidFill>
              <a:srgbClr val="187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3DAF6CB1-E943-4DDD-AC8F-9AFEE1312126}"/>
                </a:ext>
              </a:extLst>
            </p:cNvPr>
            <p:cNvSpPr/>
            <p:nvPr/>
          </p:nvSpPr>
          <p:spPr>
            <a:xfrm>
              <a:off x="1962989" y="1336557"/>
              <a:ext cx="709682" cy="144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더불어민주당</a:t>
              </a:r>
            </a:p>
          </p:txBody>
        </p:sp>
      </p:grpSp>
      <p:sp>
        <p:nvSpPr>
          <p:cNvPr id="133" name="왼쪽 중괄호 132">
            <a:extLst>
              <a:ext uri="{FF2B5EF4-FFF2-40B4-BE49-F238E27FC236}">
                <a16:creationId xmlns:a16="http://schemas.microsoft.com/office/drawing/2014/main" id="{41ECC8C2-F655-439B-A7FD-4BDDB276281F}"/>
              </a:ext>
            </a:extLst>
          </p:cNvPr>
          <p:cNvSpPr/>
          <p:nvPr/>
        </p:nvSpPr>
        <p:spPr>
          <a:xfrm flipV="1">
            <a:off x="1460090" y="2512394"/>
            <a:ext cx="677334" cy="3606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왼쪽 중괄호 133">
            <a:extLst>
              <a:ext uri="{FF2B5EF4-FFF2-40B4-BE49-F238E27FC236}">
                <a16:creationId xmlns:a16="http://schemas.microsoft.com/office/drawing/2014/main" id="{0A246396-9475-4D9B-AA27-97ED314AB9BF}"/>
              </a:ext>
            </a:extLst>
          </p:cNvPr>
          <p:cNvSpPr/>
          <p:nvPr/>
        </p:nvSpPr>
        <p:spPr>
          <a:xfrm flipV="1">
            <a:off x="1476005" y="3162607"/>
            <a:ext cx="677334" cy="4583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9ADACF69-C297-44BF-9E01-80FE4D47C7C9}"/>
              </a:ext>
            </a:extLst>
          </p:cNvPr>
          <p:cNvSpPr/>
          <p:nvPr/>
        </p:nvSpPr>
        <p:spPr>
          <a:xfrm>
            <a:off x="1100883" y="1988753"/>
            <a:ext cx="470612" cy="1667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2569AA1D-1802-4967-9F9C-E8EC92B5DDBA}"/>
              </a:ext>
            </a:extLst>
          </p:cNvPr>
          <p:cNvSpPr/>
          <p:nvPr/>
        </p:nvSpPr>
        <p:spPr>
          <a:xfrm>
            <a:off x="1100883" y="1031316"/>
            <a:ext cx="470612" cy="1667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1.5</a:t>
            </a:r>
            <a:endParaRPr lang="ko-KR" altLang="en-US" sz="700" dirty="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19517FE8-F841-419F-9D4A-8BA0A452EFBE}"/>
              </a:ext>
            </a:extLst>
          </p:cNvPr>
          <p:cNvSpPr/>
          <p:nvPr/>
        </p:nvSpPr>
        <p:spPr>
          <a:xfrm>
            <a:off x="1100883" y="4019200"/>
            <a:ext cx="470612" cy="1667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E630399E-0818-4B97-923B-557F0495ABA1}"/>
              </a:ext>
            </a:extLst>
          </p:cNvPr>
          <p:cNvSpPr/>
          <p:nvPr/>
        </p:nvSpPr>
        <p:spPr>
          <a:xfrm>
            <a:off x="1098225" y="2596274"/>
            <a:ext cx="470612" cy="1667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AE992620-0EF2-483C-A512-DFAB3CAEB2A3}"/>
              </a:ext>
            </a:extLst>
          </p:cNvPr>
          <p:cNvSpPr/>
          <p:nvPr/>
        </p:nvSpPr>
        <p:spPr>
          <a:xfrm>
            <a:off x="1098225" y="3299621"/>
            <a:ext cx="470612" cy="1667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2ECCED5D-2E4E-4EAB-BC3A-5AC43C1B8CF2}"/>
              </a:ext>
            </a:extLst>
          </p:cNvPr>
          <p:cNvSpPr/>
          <p:nvPr/>
        </p:nvSpPr>
        <p:spPr>
          <a:xfrm>
            <a:off x="1095950" y="627260"/>
            <a:ext cx="470612" cy="1667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T5.5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532366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40776FE2-83E2-471B-922E-61322891783F}"/>
              </a:ext>
            </a:extLst>
          </p:cNvPr>
          <p:cNvSpPr/>
          <p:nvPr/>
        </p:nvSpPr>
        <p:spPr>
          <a:xfrm>
            <a:off x="14082151" y="3161623"/>
            <a:ext cx="2143579" cy="18421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13624347-1788-43C5-A944-D03F6EBBCC80}"/>
              </a:ext>
            </a:extLst>
          </p:cNvPr>
          <p:cNvSpPr/>
          <p:nvPr/>
        </p:nvSpPr>
        <p:spPr>
          <a:xfrm>
            <a:off x="2881976" y="-1499417"/>
            <a:ext cx="2143579" cy="1818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13D33D-E065-48C0-B5AA-3B9C077F6931}"/>
              </a:ext>
            </a:extLst>
          </p:cNvPr>
          <p:cNvSpPr/>
          <p:nvPr/>
        </p:nvSpPr>
        <p:spPr>
          <a:xfrm>
            <a:off x="2901474" y="2984308"/>
            <a:ext cx="2143579" cy="1818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05CE9A9-5C46-4C31-9CA8-0820736FB025}"/>
              </a:ext>
            </a:extLst>
          </p:cNvPr>
          <p:cNvSpPr/>
          <p:nvPr/>
        </p:nvSpPr>
        <p:spPr>
          <a:xfrm>
            <a:off x="2888188" y="2260333"/>
            <a:ext cx="2209254" cy="358182"/>
          </a:xfrm>
          <a:prstGeom prst="roundRect">
            <a:avLst>
              <a:gd name="adj" fmla="val 5609"/>
            </a:avLst>
          </a:prstGeom>
          <a:solidFill>
            <a:srgbClr val="222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3FE8195-0F14-4BAC-905D-1437D2325853}"/>
              </a:ext>
            </a:extLst>
          </p:cNvPr>
          <p:cNvSpPr/>
          <p:nvPr/>
        </p:nvSpPr>
        <p:spPr>
          <a:xfrm>
            <a:off x="2908410" y="3146823"/>
            <a:ext cx="228861" cy="1467738"/>
          </a:xfrm>
          <a:prstGeom prst="rect">
            <a:avLst/>
          </a:prstGeom>
          <a:solidFill>
            <a:srgbClr val="187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AC70ACA-9D42-476A-8301-4C7491FDB7A1}"/>
              </a:ext>
            </a:extLst>
          </p:cNvPr>
          <p:cNvSpPr/>
          <p:nvPr/>
        </p:nvSpPr>
        <p:spPr>
          <a:xfrm>
            <a:off x="3249722" y="3700161"/>
            <a:ext cx="247650" cy="91440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FC7BD21-CB95-4238-9613-E1EF072BB330}"/>
              </a:ext>
            </a:extLst>
          </p:cNvPr>
          <p:cNvSpPr/>
          <p:nvPr/>
        </p:nvSpPr>
        <p:spPr>
          <a:xfrm>
            <a:off x="3591034" y="4303411"/>
            <a:ext cx="247650" cy="311150"/>
          </a:xfrm>
          <a:prstGeom prst="rect">
            <a:avLst/>
          </a:prstGeom>
          <a:solidFill>
            <a:srgbClr val="20B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A705CC2-94AE-4C05-93F8-4039767B7CE0}"/>
              </a:ext>
            </a:extLst>
          </p:cNvPr>
          <p:cNvSpPr/>
          <p:nvPr/>
        </p:nvSpPr>
        <p:spPr>
          <a:xfrm>
            <a:off x="3929966" y="4506611"/>
            <a:ext cx="196850" cy="107950"/>
          </a:xfrm>
          <a:prstGeom prst="rect">
            <a:avLst/>
          </a:prstGeom>
          <a:solidFill>
            <a:srgbClr val="3EA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3B2A513-6FD4-4FCA-B2CC-75A1EB3DCA8B}"/>
              </a:ext>
            </a:extLst>
          </p:cNvPr>
          <p:cNvSpPr/>
          <p:nvPr/>
        </p:nvSpPr>
        <p:spPr>
          <a:xfrm>
            <a:off x="4218098" y="4137295"/>
            <a:ext cx="196850" cy="477266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화살표: 갈매기형 수장 54">
            <a:extLst>
              <a:ext uri="{FF2B5EF4-FFF2-40B4-BE49-F238E27FC236}">
                <a16:creationId xmlns:a16="http://schemas.microsoft.com/office/drawing/2014/main" id="{2C93B3E6-6A21-4107-AD28-91CF35EC5283}"/>
              </a:ext>
            </a:extLst>
          </p:cNvPr>
          <p:cNvSpPr/>
          <p:nvPr/>
        </p:nvSpPr>
        <p:spPr>
          <a:xfrm rot="16200000">
            <a:off x="3337564" y="3577397"/>
            <a:ext cx="71967" cy="114300"/>
          </a:xfrm>
          <a:prstGeom prst="chevron">
            <a:avLst/>
          </a:prstGeom>
          <a:solidFill>
            <a:srgbClr val="3EA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화살표: 갈매기형 수장 55">
            <a:extLst>
              <a:ext uri="{FF2B5EF4-FFF2-40B4-BE49-F238E27FC236}">
                <a16:creationId xmlns:a16="http://schemas.microsoft.com/office/drawing/2014/main" id="{C2CE4D70-AD1E-4278-A1D4-93CC8E46B7D9}"/>
              </a:ext>
            </a:extLst>
          </p:cNvPr>
          <p:cNvSpPr/>
          <p:nvPr/>
        </p:nvSpPr>
        <p:spPr>
          <a:xfrm rot="16200000">
            <a:off x="4858392" y="3800893"/>
            <a:ext cx="71967" cy="114300"/>
          </a:xfrm>
          <a:prstGeom prst="chevron">
            <a:avLst/>
          </a:prstGeom>
          <a:solidFill>
            <a:srgbClr val="3EA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화살표: 갈매기형 수장 56">
            <a:extLst>
              <a:ext uri="{FF2B5EF4-FFF2-40B4-BE49-F238E27FC236}">
                <a16:creationId xmlns:a16="http://schemas.microsoft.com/office/drawing/2014/main" id="{A4BD46FD-2A49-48F3-9760-87D62C4D7911}"/>
              </a:ext>
            </a:extLst>
          </p:cNvPr>
          <p:cNvSpPr/>
          <p:nvPr/>
        </p:nvSpPr>
        <p:spPr>
          <a:xfrm rot="5400000">
            <a:off x="2996251" y="3013518"/>
            <a:ext cx="71967" cy="114300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화살표: 갈매기형 수장 57">
            <a:extLst>
              <a:ext uri="{FF2B5EF4-FFF2-40B4-BE49-F238E27FC236}">
                <a16:creationId xmlns:a16="http://schemas.microsoft.com/office/drawing/2014/main" id="{23C907C6-BFB1-43BE-8475-D1F3CD8ED6A1}"/>
              </a:ext>
            </a:extLst>
          </p:cNvPr>
          <p:cNvSpPr/>
          <p:nvPr/>
        </p:nvSpPr>
        <p:spPr>
          <a:xfrm rot="16200000">
            <a:off x="4858393" y="3752718"/>
            <a:ext cx="71967" cy="114300"/>
          </a:xfrm>
          <a:prstGeom prst="chevron">
            <a:avLst/>
          </a:prstGeom>
          <a:solidFill>
            <a:srgbClr val="3EA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2326B2A-2EC0-48FE-A0CF-618C68D2DFA1}"/>
              </a:ext>
            </a:extLst>
          </p:cNvPr>
          <p:cNvSpPr/>
          <p:nvPr/>
        </p:nvSpPr>
        <p:spPr>
          <a:xfrm>
            <a:off x="2809454" y="4567716"/>
            <a:ext cx="421217" cy="280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더민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4BB8CB8-E04D-446A-819E-341A8B3941CC}"/>
              </a:ext>
            </a:extLst>
          </p:cNvPr>
          <p:cNvSpPr/>
          <p:nvPr/>
        </p:nvSpPr>
        <p:spPr>
          <a:xfrm>
            <a:off x="3159101" y="4567716"/>
            <a:ext cx="421217" cy="280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자한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3A2A70B-E6FF-4C37-BD78-9202D345E389}"/>
              </a:ext>
            </a:extLst>
          </p:cNvPr>
          <p:cNvSpPr/>
          <p:nvPr/>
        </p:nvSpPr>
        <p:spPr>
          <a:xfrm>
            <a:off x="3497372" y="4569127"/>
            <a:ext cx="421217" cy="280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바미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D7CA2-A337-4B77-8094-F28D4C0A26B2}"/>
              </a:ext>
            </a:extLst>
          </p:cNvPr>
          <p:cNvSpPr/>
          <p:nvPr/>
        </p:nvSpPr>
        <p:spPr>
          <a:xfrm>
            <a:off x="4105914" y="4573082"/>
            <a:ext cx="421217" cy="280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정의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9533BA6-1061-4A3D-8F56-5E75EF28C05F}"/>
              </a:ext>
            </a:extLst>
          </p:cNvPr>
          <p:cNvSpPr/>
          <p:nvPr/>
        </p:nvSpPr>
        <p:spPr>
          <a:xfrm>
            <a:off x="3817783" y="4567715"/>
            <a:ext cx="421217" cy="280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민평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C905387-7DB0-4587-B964-50A148E2FE55}"/>
              </a:ext>
            </a:extLst>
          </p:cNvPr>
          <p:cNvSpPr/>
          <p:nvPr/>
        </p:nvSpPr>
        <p:spPr>
          <a:xfrm>
            <a:off x="2839947" y="2622840"/>
            <a:ext cx="2180038" cy="340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srgbClr val="222D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2019</a:t>
            </a:r>
            <a:r>
              <a:rPr lang="ko-KR" altLang="en-US" sz="1100" dirty="0">
                <a:solidFill>
                  <a:srgbClr val="222D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년</a:t>
            </a:r>
            <a:r>
              <a:rPr lang="en-US" altLang="ko-KR" sz="1100" dirty="0">
                <a:solidFill>
                  <a:srgbClr val="222D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1</a:t>
            </a:r>
            <a:r>
              <a:rPr lang="ko-KR" altLang="en-US" sz="1100" dirty="0">
                <a:solidFill>
                  <a:srgbClr val="222D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월 </a:t>
            </a:r>
            <a:r>
              <a:rPr lang="en-US" altLang="ko-KR" sz="1100" dirty="0">
                <a:solidFill>
                  <a:srgbClr val="222D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29</a:t>
            </a:r>
            <a:r>
              <a:rPr lang="ko-KR" altLang="en-US" sz="1100" dirty="0">
                <a:solidFill>
                  <a:srgbClr val="222D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일</a:t>
            </a:r>
            <a:r>
              <a:rPr lang="en-US" altLang="ko-KR" sz="1100" dirty="0">
                <a:solidFill>
                  <a:srgbClr val="222D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100" dirty="0">
                <a:solidFill>
                  <a:srgbClr val="222D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실시간 지지율</a:t>
            </a:r>
            <a:endParaRPr lang="en-US" altLang="ko-KR" sz="1100" dirty="0">
              <a:solidFill>
                <a:srgbClr val="222D43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291DF08-212A-493F-8B33-AC142AACF273}"/>
              </a:ext>
            </a:extLst>
          </p:cNvPr>
          <p:cNvSpPr/>
          <p:nvPr/>
        </p:nvSpPr>
        <p:spPr>
          <a:xfrm>
            <a:off x="4510991" y="4567715"/>
            <a:ext cx="196850" cy="4684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5A43B8C-FE36-4C18-89B1-CF663B2E5DEC}"/>
              </a:ext>
            </a:extLst>
          </p:cNvPr>
          <p:cNvSpPr/>
          <p:nvPr/>
        </p:nvSpPr>
        <p:spPr>
          <a:xfrm>
            <a:off x="4399075" y="4569983"/>
            <a:ext cx="421217" cy="280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기타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E7A25AE-6B7F-43D1-AA44-882B5C01628C}"/>
              </a:ext>
            </a:extLst>
          </p:cNvPr>
          <p:cNvSpPr/>
          <p:nvPr/>
        </p:nvSpPr>
        <p:spPr>
          <a:xfrm>
            <a:off x="4792642" y="3926645"/>
            <a:ext cx="196850" cy="6807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C6BFA0B-ABEF-4D6F-A8B5-90DAD2216DEE}"/>
              </a:ext>
            </a:extLst>
          </p:cNvPr>
          <p:cNvSpPr/>
          <p:nvPr/>
        </p:nvSpPr>
        <p:spPr>
          <a:xfrm>
            <a:off x="4676225" y="4572300"/>
            <a:ext cx="421217" cy="280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없음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9475375-9B7A-4533-A015-34B79E4F02A2}"/>
              </a:ext>
            </a:extLst>
          </p:cNvPr>
          <p:cNvSpPr/>
          <p:nvPr/>
        </p:nvSpPr>
        <p:spPr>
          <a:xfrm>
            <a:off x="3546182" y="4851269"/>
            <a:ext cx="1490665" cy="40937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A96693-2256-4FCE-A5EF-EEB2A86A8F22}"/>
              </a:ext>
            </a:extLst>
          </p:cNvPr>
          <p:cNvSpPr/>
          <p:nvPr/>
        </p:nvSpPr>
        <p:spPr>
          <a:xfrm>
            <a:off x="3539631" y="4890061"/>
            <a:ext cx="1132566" cy="365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오늘 정당 투표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7B7A8FFE-ADB9-48E4-A3C1-BFDCDBB01C74}"/>
              </a:ext>
            </a:extLst>
          </p:cNvPr>
          <p:cNvSpPr/>
          <p:nvPr/>
        </p:nvSpPr>
        <p:spPr>
          <a:xfrm>
            <a:off x="4544279" y="4864498"/>
            <a:ext cx="560797" cy="365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600" dirty="0">
                <a:solidFill>
                  <a:schemeClr val="tx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남은 시간</a:t>
            </a:r>
            <a:endParaRPr lang="en-US" altLang="ko-KR" sz="600" dirty="0">
              <a:solidFill>
                <a:schemeClr val="tx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00" dirty="0">
                <a:solidFill>
                  <a:schemeClr val="tx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02:59:59</a:t>
            </a:r>
            <a:endParaRPr lang="ko-KR" altLang="en-US" sz="600" dirty="0">
              <a:solidFill>
                <a:schemeClr val="tx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4257B3A-D473-412B-A764-E6F3B1967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046" y="2311450"/>
            <a:ext cx="262784" cy="262784"/>
          </a:xfrm>
          <a:prstGeom prst="rect">
            <a:avLst/>
          </a:prstGeom>
        </p:spPr>
      </p:pic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0133DAFC-D136-44C9-BC17-BF1A5B09E23D}"/>
              </a:ext>
            </a:extLst>
          </p:cNvPr>
          <p:cNvSpPr/>
          <p:nvPr/>
        </p:nvSpPr>
        <p:spPr>
          <a:xfrm>
            <a:off x="3189791" y="2185395"/>
            <a:ext cx="777902" cy="4320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5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홍길동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87B1E5D-F1BF-479D-834F-1C636DFDDB50}"/>
              </a:ext>
            </a:extLst>
          </p:cNvPr>
          <p:cNvSpPr/>
          <p:nvPr/>
        </p:nvSpPr>
        <p:spPr>
          <a:xfrm>
            <a:off x="4822251" y="2328031"/>
            <a:ext cx="200339" cy="200339"/>
          </a:xfrm>
          <a:prstGeom prst="ellipse">
            <a:avLst/>
          </a:prstGeom>
          <a:solidFill>
            <a:srgbClr val="F15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9BD7E79-836F-465E-96F2-D3797F6E2BA9}"/>
              </a:ext>
            </a:extLst>
          </p:cNvPr>
          <p:cNvSpPr/>
          <p:nvPr/>
        </p:nvSpPr>
        <p:spPr>
          <a:xfrm>
            <a:off x="4801287" y="2328031"/>
            <a:ext cx="242268" cy="2195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</a:t>
            </a:r>
            <a:endParaRPr lang="ko-KR" altLang="en-US" sz="10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85F78E04-AC83-445A-A79E-42E7CD005477}"/>
              </a:ext>
            </a:extLst>
          </p:cNvPr>
          <p:cNvSpPr/>
          <p:nvPr/>
        </p:nvSpPr>
        <p:spPr>
          <a:xfrm>
            <a:off x="11022359" y="1499912"/>
            <a:ext cx="2286497" cy="224316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회원님의 오늘 투표가 반영되었습니다</a:t>
            </a:r>
            <a:r>
              <a:rPr lang="en-US" altLang="ko-KR" sz="10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0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회원님의                   지지 리포트</a:t>
            </a:r>
            <a:r>
              <a:rPr lang="en-US" altLang="ko-KR" sz="10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</a:t>
            </a:r>
          </a:p>
          <a:p>
            <a:endParaRPr lang="en-US" altLang="ko-KR" sz="1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CD0B452-F44E-4B75-8328-82F85BA10429}"/>
              </a:ext>
            </a:extLst>
          </p:cNvPr>
          <p:cNvSpPr/>
          <p:nvPr/>
        </p:nvSpPr>
        <p:spPr>
          <a:xfrm>
            <a:off x="12838851" y="3452430"/>
            <a:ext cx="470005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600" b="1" dirty="0">
                <a:solidFill>
                  <a:srgbClr val="00B050"/>
                </a:solidFill>
              </a:rPr>
              <a:t>다음</a:t>
            </a:r>
            <a:r>
              <a:rPr lang="en-US" altLang="ko-KR" sz="600" b="1" dirty="0">
                <a:solidFill>
                  <a:srgbClr val="00B050"/>
                </a:solidFill>
              </a:rPr>
              <a:t>&gt;</a:t>
            </a:r>
            <a:endParaRPr lang="ko-KR" altLang="en-US" sz="600" b="1" dirty="0">
              <a:solidFill>
                <a:srgbClr val="00B050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7B87DA91-B338-4175-B178-D235F8C9D7BA}"/>
              </a:ext>
            </a:extLst>
          </p:cNvPr>
          <p:cNvSpPr/>
          <p:nvPr/>
        </p:nvSpPr>
        <p:spPr>
          <a:xfrm>
            <a:off x="11638459" y="2148544"/>
            <a:ext cx="692510" cy="166418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자유한국당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1B295413-8A72-4CD1-A7A1-FBB166417D1C}"/>
              </a:ext>
            </a:extLst>
          </p:cNvPr>
          <p:cNvSpPr/>
          <p:nvPr/>
        </p:nvSpPr>
        <p:spPr>
          <a:xfrm>
            <a:off x="11272081" y="2435753"/>
            <a:ext cx="1793017" cy="185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rgbClr val="222D43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오늘의 지지율 상승 기여</a:t>
            </a:r>
            <a:r>
              <a:rPr lang="en-US" altLang="ko-KR" sz="700" dirty="0">
                <a:solidFill>
                  <a:srgbClr val="222D43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:</a:t>
            </a:r>
            <a:endParaRPr lang="ko-KR" altLang="en-US" sz="700" dirty="0">
              <a:solidFill>
                <a:srgbClr val="222D43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126" name="육각형 125">
            <a:extLst>
              <a:ext uri="{FF2B5EF4-FFF2-40B4-BE49-F238E27FC236}">
                <a16:creationId xmlns:a16="http://schemas.microsoft.com/office/drawing/2014/main" id="{3C38BC60-9380-47E0-B845-B54BD2277417}"/>
              </a:ext>
            </a:extLst>
          </p:cNvPr>
          <p:cNvSpPr/>
          <p:nvPr/>
        </p:nvSpPr>
        <p:spPr>
          <a:xfrm>
            <a:off x="11260336" y="2513479"/>
            <a:ext cx="51433" cy="47252"/>
          </a:xfrm>
          <a:prstGeom prst="hexagon">
            <a:avLst/>
          </a:prstGeom>
          <a:solidFill>
            <a:srgbClr val="222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1559F944-A4F6-48E0-8DFB-74A9A614346C}"/>
              </a:ext>
            </a:extLst>
          </p:cNvPr>
          <p:cNvSpPr/>
          <p:nvPr/>
        </p:nvSpPr>
        <p:spPr>
          <a:xfrm>
            <a:off x="11434461" y="2610301"/>
            <a:ext cx="1793017" cy="185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rgbClr val="222D43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18.51%     18.86% (</a:t>
            </a:r>
            <a:r>
              <a:rPr lang="en-US" altLang="ko-KR" sz="700" dirty="0">
                <a:solidFill>
                  <a:srgbClr val="C00000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0.35%</a:t>
            </a:r>
            <a:r>
              <a:rPr lang="en-US" altLang="ko-KR" sz="700" dirty="0">
                <a:solidFill>
                  <a:srgbClr val="222D43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) </a:t>
            </a:r>
            <a:endParaRPr lang="ko-KR" altLang="en-US" sz="700" dirty="0">
              <a:solidFill>
                <a:srgbClr val="222D43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DC6EA417-9051-441E-9E53-D92F3BB52150}"/>
              </a:ext>
            </a:extLst>
          </p:cNvPr>
          <p:cNvSpPr/>
          <p:nvPr/>
        </p:nvSpPr>
        <p:spPr>
          <a:xfrm>
            <a:off x="11837575" y="2657079"/>
            <a:ext cx="88900" cy="76200"/>
          </a:xfrm>
          <a:prstGeom prst="rightArrow">
            <a:avLst/>
          </a:prstGeom>
          <a:solidFill>
            <a:srgbClr val="222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1119E8C5-020B-4B95-8971-94557B84A259}"/>
              </a:ext>
            </a:extLst>
          </p:cNvPr>
          <p:cNvSpPr/>
          <p:nvPr/>
        </p:nvSpPr>
        <p:spPr>
          <a:xfrm>
            <a:off x="11260336" y="2863153"/>
            <a:ext cx="1793017" cy="185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rgbClr val="222D43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지금까지</a:t>
            </a:r>
          </a:p>
        </p:txBody>
      </p:sp>
      <p:sp>
        <p:nvSpPr>
          <p:cNvPr id="129" name="육각형 128">
            <a:extLst>
              <a:ext uri="{FF2B5EF4-FFF2-40B4-BE49-F238E27FC236}">
                <a16:creationId xmlns:a16="http://schemas.microsoft.com/office/drawing/2014/main" id="{66EE910C-F863-4128-973E-4A4A66B44C23}"/>
              </a:ext>
            </a:extLst>
          </p:cNvPr>
          <p:cNvSpPr/>
          <p:nvPr/>
        </p:nvSpPr>
        <p:spPr>
          <a:xfrm>
            <a:off x="11248591" y="2940879"/>
            <a:ext cx="51433" cy="47252"/>
          </a:xfrm>
          <a:prstGeom prst="hexagon">
            <a:avLst/>
          </a:prstGeom>
          <a:solidFill>
            <a:srgbClr val="222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0ABB6BC7-CB81-48DA-AC5E-465F483EB023}"/>
              </a:ext>
            </a:extLst>
          </p:cNvPr>
          <p:cNvSpPr/>
          <p:nvPr/>
        </p:nvSpPr>
        <p:spPr>
          <a:xfrm>
            <a:off x="11629479" y="2824223"/>
            <a:ext cx="1758328" cy="541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rgbClr val="222D43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총 </a:t>
            </a:r>
            <a:r>
              <a:rPr lang="en-US" altLang="ko-KR" sz="700" dirty="0">
                <a:solidFill>
                  <a:srgbClr val="C00000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102</a:t>
            </a:r>
            <a:r>
              <a:rPr lang="ko-KR" altLang="en-US" sz="700" dirty="0">
                <a:solidFill>
                  <a:srgbClr val="C00000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표</a:t>
            </a:r>
            <a:endParaRPr lang="en-US" altLang="ko-KR" sz="700" dirty="0">
              <a:solidFill>
                <a:srgbClr val="C00000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rgbClr val="222D43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일일 지지율 </a:t>
            </a:r>
            <a:r>
              <a:rPr lang="en-US" altLang="ko-KR" sz="700" dirty="0">
                <a:solidFill>
                  <a:srgbClr val="C00000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41.2% </a:t>
            </a:r>
            <a:r>
              <a:rPr lang="ko-KR" altLang="en-US" sz="700" dirty="0">
                <a:solidFill>
                  <a:srgbClr val="C00000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상승</a:t>
            </a:r>
            <a:endParaRPr lang="en-US" altLang="ko-KR" sz="700" dirty="0">
              <a:solidFill>
                <a:srgbClr val="C00000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rgbClr val="222D43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에 기여하셨습니다</a:t>
            </a:r>
            <a:r>
              <a:rPr lang="en-US" altLang="ko-KR" sz="700" dirty="0">
                <a:solidFill>
                  <a:srgbClr val="222D43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!</a:t>
            </a:r>
            <a:endParaRPr lang="ko-KR" altLang="en-US" sz="700" dirty="0">
              <a:solidFill>
                <a:srgbClr val="222D43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06D2B3DD-1EFA-4E02-A35D-28A92B0DCB04}"/>
              </a:ext>
            </a:extLst>
          </p:cNvPr>
          <p:cNvSpPr/>
          <p:nvPr/>
        </p:nvSpPr>
        <p:spPr>
          <a:xfrm>
            <a:off x="-1433117" y="474155"/>
            <a:ext cx="2286497" cy="17211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(2/3) </a:t>
            </a:r>
            <a:r>
              <a:rPr lang="ko-KR" altLang="en-US" sz="10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안녕하세요</a:t>
            </a:r>
            <a:r>
              <a:rPr lang="en-US" altLang="ko-KR" sz="10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홍길동님</a:t>
            </a:r>
            <a:r>
              <a:rPr lang="en-US" altLang="ko-KR" sz="10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! 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844011AE-F7E1-4C05-B889-CF81644ABC8E}"/>
              </a:ext>
            </a:extLst>
          </p:cNvPr>
          <p:cNvSpPr/>
          <p:nvPr/>
        </p:nvSpPr>
        <p:spPr>
          <a:xfrm>
            <a:off x="396184" y="1913463"/>
            <a:ext cx="457196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확인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980C19CC-851F-4B03-9FE9-1BA7974E3F46}"/>
              </a:ext>
            </a:extLst>
          </p:cNvPr>
          <p:cNvSpPr/>
          <p:nvPr/>
        </p:nvSpPr>
        <p:spPr>
          <a:xfrm>
            <a:off x="-547063" y="1020892"/>
            <a:ext cx="639622" cy="131824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자유한국당</a:t>
            </a: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729BC880-30AB-4AB8-8D50-06753E1B7D95}"/>
              </a:ext>
            </a:extLst>
          </p:cNvPr>
          <p:cNvSpPr/>
          <p:nvPr/>
        </p:nvSpPr>
        <p:spPr>
          <a:xfrm>
            <a:off x="-1272288" y="984544"/>
            <a:ext cx="1793017" cy="185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rgbClr val="222D43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지지하시는 정당</a:t>
            </a:r>
            <a:r>
              <a:rPr lang="en-US" altLang="ko-KR" sz="700" dirty="0">
                <a:solidFill>
                  <a:srgbClr val="222D43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: </a:t>
            </a:r>
            <a:endParaRPr lang="ko-KR" altLang="en-US" sz="700" dirty="0">
              <a:solidFill>
                <a:srgbClr val="222D43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136" name="육각형 135">
            <a:extLst>
              <a:ext uri="{FF2B5EF4-FFF2-40B4-BE49-F238E27FC236}">
                <a16:creationId xmlns:a16="http://schemas.microsoft.com/office/drawing/2014/main" id="{0CC5BD76-3227-4857-B630-7591998A594D}"/>
              </a:ext>
            </a:extLst>
          </p:cNvPr>
          <p:cNvSpPr/>
          <p:nvPr/>
        </p:nvSpPr>
        <p:spPr>
          <a:xfrm>
            <a:off x="-1284033" y="1062270"/>
            <a:ext cx="51433" cy="47252"/>
          </a:xfrm>
          <a:prstGeom prst="hexagon">
            <a:avLst/>
          </a:prstGeom>
          <a:solidFill>
            <a:srgbClr val="222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F1DCC2D1-5622-45B6-87C8-813EAC362FA6}"/>
              </a:ext>
            </a:extLst>
          </p:cNvPr>
          <p:cNvSpPr/>
          <p:nvPr/>
        </p:nvSpPr>
        <p:spPr>
          <a:xfrm>
            <a:off x="-1272288" y="1208536"/>
            <a:ext cx="1992739" cy="185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rgbClr val="C00000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자유한국당 지지자 게시판</a:t>
            </a:r>
            <a:r>
              <a:rPr lang="ko-KR" altLang="en-US" sz="700" dirty="0">
                <a:solidFill>
                  <a:srgbClr val="222D43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을 사용하실 수 있습니다</a:t>
            </a:r>
            <a:r>
              <a:rPr lang="en-US" altLang="ko-KR" sz="700" dirty="0">
                <a:solidFill>
                  <a:srgbClr val="222D43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.</a:t>
            </a:r>
            <a:endParaRPr lang="ko-KR" altLang="en-US" sz="700" dirty="0">
              <a:solidFill>
                <a:srgbClr val="222D43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140" name="육각형 139">
            <a:extLst>
              <a:ext uri="{FF2B5EF4-FFF2-40B4-BE49-F238E27FC236}">
                <a16:creationId xmlns:a16="http://schemas.microsoft.com/office/drawing/2014/main" id="{AF5AF4AA-1539-4CE7-97DB-05E879C9CA5D}"/>
              </a:ext>
            </a:extLst>
          </p:cNvPr>
          <p:cNvSpPr/>
          <p:nvPr/>
        </p:nvSpPr>
        <p:spPr>
          <a:xfrm>
            <a:off x="-1284033" y="1286262"/>
            <a:ext cx="51433" cy="47252"/>
          </a:xfrm>
          <a:prstGeom prst="hexagon">
            <a:avLst/>
          </a:prstGeom>
          <a:solidFill>
            <a:srgbClr val="222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6EB52DC0-35CA-45EF-B991-9582EE99109D}"/>
              </a:ext>
            </a:extLst>
          </p:cNvPr>
          <p:cNvSpPr/>
          <p:nvPr/>
        </p:nvSpPr>
        <p:spPr>
          <a:xfrm>
            <a:off x="-1284033" y="1420138"/>
            <a:ext cx="1992739" cy="314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rgbClr val="222D43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하루에 한번 </a:t>
            </a:r>
            <a:r>
              <a:rPr lang="ko-KR" altLang="en-US" sz="700" dirty="0">
                <a:solidFill>
                  <a:srgbClr val="C00000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정당 지지 투표</a:t>
            </a:r>
            <a:r>
              <a:rPr lang="ko-KR" altLang="en-US" sz="700" dirty="0">
                <a:solidFill>
                  <a:srgbClr val="222D43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에 참가해주세요</a:t>
            </a:r>
            <a:r>
              <a:rPr lang="en-US" altLang="ko-KR" sz="700" dirty="0">
                <a:solidFill>
                  <a:srgbClr val="222D43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rgbClr val="222D43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실시간으로 오늘의 지지율이 반영됩니다</a:t>
            </a:r>
            <a:r>
              <a:rPr lang="en-US" altLang="ko-KR" sz="700" dirty="0">
                <a:solidFill>
                  <a:srgbClr val="222D43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. </a:t>
            </a:r>
            <a:endParaRPr lang="ko-KR" altLang="en-US" sz="700" dirty="0">
              <a:solidFill>
                <a:srgbClr val="222D43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143" name="육각형 142">
            <a:extLst>
              <a:ext uri="{FF2B5EF4-FFF2-40B4-BE49-F238E27FC236}">
                <a16:creationId xmlns:a16="http://schemas.microsoft.com/office/drawing/2014/main" id="{FEE6563B-2348-4DA6-B7E9-0A47C032C5C8}"/>
              </a:ext>
            </a:extLst>
          </p:cNvPr>
          <p:cNvSpPr/>
          <p:nvPr/>
        </p:nvSpPr>
        <p:spPr>
          <a:xfrm>
            <a:off x="-1295778" y="1500316"/>
            <a:ext cx="51433" cy="47252"/>
          </a:xfrm>
          <a:prstGeom prst="hexagon">
            <a:avLst/>
          </a:prstGeom>
          <a:solidFill>
            <a:srgbClr val="222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9E54A8C6-8955-4681-8A43-6D607E7B0418}"/>
              </a:ext>
            </a:extLst>
          </p:cNvPr>
          <p:cNvSpPr/>
          <p:nvPr/>
        </p:nvSpPr>
        <p:spPr>
          <a:xfrm>
            <a:off x="-1289258" y="1783049"/>
            <a:ext cx="1992739" cy="185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rgbClr val="5F5F5F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지지하는 정당은 일 주일에 한번 바꿀 수 있습니다</a:t>
            </a:r>
            <a:r>
              <a:rPr lang="en-US" altLang="ko-KR" sz="700" dirty="0">
                <a:solidFill>
                  <a:srgbClr val="5F5F5F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. </a:t>
            </a:r>
            <a:endParaRPr lang="ko-KR" altLang="en-US" sz="700" dirty="0">
              <a:solidFill>
                <a:srgbClr val="5F5F5F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148" name="육각형 147">
            <a:extLst>
              <a:ext uri="{FF2B5EF4-FFF2-40B4-BE49-F238E27FC236}">
                <a16:creationId xmlns:a16="http://schemas.microsoft.com/office/drawing/2014/main" id="{5042DA30-C72A-4EBC-8593-CE5FE8331FDF}"/>
              </a:ext>
            </a:extLst>
          </p:cNvPr>
          <p:cNvSpPr/>
          <p:nvPr/>
        </p:nvSpPr>
        <p:spPr>
          <a:xfrm>
            <a:off x="-1301003" y="1860775"/>
            <a:ext cx="51433" cy="47252"/>
          </a:xfrm>
          <a:prstGeom prst="hexagon">
            <a:avLst/>
          </a:prstGeom>
          <a:solidFill>
            <a:srgbClr val="222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0FF57D8-706B-4946-BEC0-AB06D27DC2C0}"/>
              </a:ext>
            </a:extLst>
          </p:cNvPr>
          <p:cNvSpPr/>
          <p:nvPr/>
        </p:nvSpPr>
        <p:spPr>
          <a:xfrm>
            <a:off x="2908740" y="4839779"/>
            <a:ext cx="518033" cy="468309"/>
          </a:xfrm>
          <a:prstGeom prst="roundRect">
            <a:avLst/>
          </a:prstGeom>
          <a:solidFill>
            <a:srgbClr val="FA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A75B1F4-35A8-4D7B-A237-7CF3E792EAA2}"/>
              </a:ext>
            </a:extLst>
          </p:cNvPr>
          <p:cNvSpPr/>
          <p:nvPr/>
        </p:nvSpPr>
        <p:spPr>
          <a:xfrm>
            <a:off x="2943304" y="4872057"/>
            <a:ext cx="462009" cy="378658"/>
          </a:xfrm>
          <a:prstGeom prst="ellipse">
            <a:avLst/>
          </a:prstGeom>
          <a:solidFill>
            <a:srgbClr val="381B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465CD2E-098A-4042-BCE1-91A253D6BBE6}"/>
              </a:ext>
            </a:extLst>
          </p:cNvPr>
          <p:cNvSpPr/>
          <p:nvPr/>
        </p:nvSpPr>
        <p:spPr>
          <a:xfrm>
            <a:off x="2908740" y="4833151"/>
            <a:ext cx="530446" cy="5085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rgbClr val="FAE1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투표하기</a:t>
            </a:r>
            <a:endParaRPr lang="en-US" altLang="ko-KR" sz="700" dirty="0">
              <a:solidFill>
                <a:srgbClr val="FAE1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700" dirty="0">
                <a:solidFill>
                  <a:srgbClr val="FAE1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공유</a:t>
            </a: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BBF8748E-B050-458E-9300-F3E06C40AE70}"/>
              </a:ext>
            </a:extLst>
          </p:cNvPr>
          <p:cNvSpPr/>
          <p:nvPr/>
        </p:nvSpPr>
        <p:spPr>
          <a:xfrm>
            <a:off x="14718013" y="5063986"/>
            <a:ext cx="1490665" cy="40937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C439AFE1-CD46-46F3-BF71-1B058FA0B50E}"/>
              </a:ext>
            </a:extLst>
          </p:cNvPr>
          <p:cNvSpPr/>
          <p:nvPr/>
        </p:nvSpPr>
        <p:spPr>
          <a:xfrm>
            <a:off x="14718013" y="5092617"/>
            <a:ext cx="1748659" cy="365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오늘 투표를</a:t>
            </a:r>
            <a:endParaRPr lang="en-US" altLang="ko-KR" sz="9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완료했습니다</a:t>
            </a:r>
            <a:r>
              <a:rPr lang="en-US" altLang="ko-KR" sz="9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sz="9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235FBEFE-F1F8-4E91-BFFA-D619A16504FC}"/>
              </a:ext>
            </a:extLst>
          </p:cNvPr>
          <p:cNvSpPr/>
          <p:nvPr/>
        </p:nvSpPr>
        <p:spPr>
          <a:xfrm>
            <a:off x="15549405" y="5140643"/>
            <a:ext cx="496913" cy="26945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자유</a:t>
            </a:r>
            <a:endParaRPr lang="en-US" altLang="ko-KR" sz="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한국당</a:t>
            </a: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BEF643E7-8E5A-4577-98F6-391BA92EBE8E}"/>
              </a:ext>
            </a:extLst>
          </p:cNvPr>
          <p:cNvSpPr/>
          <p:nvPr/>
        </p:nvSpPr>
        <p:spPr>
          <a:xfrm>
            <a:off x="15038568" y="5484738"/>
            <a:ext cx="1271140" cy="97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600" dirty="0">
                <a:solidFill>
                  <a:schemeClr val="tx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내일 투표까지 남은 시간</a:t>
            </a:r>
            <a:r>
              <a:rPr lang="en-US" altLang="ko-KR" sz="600" dirty="0">
                <a:solidFill>
                  <a:schemeClr val="tx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02:59:59</a:t>
            </a:r>
            <a:endParaRPr lang="ko-KR" altLang="en-US" sz="600" dirty="0">
              <a:solidFill>
                <a:schemeClr val="tx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91C1D6F-F2EF-48D8-8281-BFBF52F1DA5E}"/>
              </a:ext>
            </a:extLst>
          </p:cNvPr>
          <p:cNvGrpSpPr/>
          <p:nvPr/>
        </p:nvGrpSpPr>
        <p:grpSpPr>
          <a:xfrm>
            <a:off x="2927828" y="5407864"/>
            <a:ext cx="2079729" cy="566204"/>
            <a:chOff x="3304346" y="4065999"/>
            <a:chExt cx="2079729" cy="566204"/>
          </a:xfrm>
        </p:grpSpPr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4C77D5C7-CCDD-4428-9410-7075C0BD7A47}"/>
                </a:ext>
              </a:extLst>
            </p:cNvPr>
            <p:cNvSpPr/>
            <p:nvPr/>
          </p:nvSpPr>
          <p:spPr>
            <a:xfrm>
              <a:off x="3304346" y="4065999"/>
              <a:ext cx="2069939" cy="566204"/>
            </a:xfrm>
            <a:prstGeom prst="roundRect">
              <a:avLst>
                <a:gd name="adj" fmla="val 11340"/>
              </a:avLst>
            </a:prstGeom>
            <a:solidFill>
              <a:srgbClr val="C91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자유한국당 게시판</a:t>
              </a: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08765E71-78F4-48E1-A10B-0BB3CAB674E2}"/>
                </a:ext>
              </a:extLst>
            </p:cNvPr>
            <p:cNvSpPr/>
            <p:nvPr/>
          </p:nvSpPr>
          <p:spPr>
            <a:xfrm>
              <a:off x="4740207" y="4473046"/>
              <a:ext cx="643868" cy="1174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&gt;&gt; </a:t>
              </a:r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바로가기</a:t>
              </a:r>
            </a:p>
          </p:txBody>
        </p:sp>
      </p:grpSp>
      <p:sp>
        <p:nvSpPr>
          <p:cNvPr id="370" name="직사각형 369">
            <a:extLst>
              <a:ext uri="{FF2B5EF4-FFF2-40B4-BE49-F238E27FC236}">
                <a16:creationId xmlns:a16="http://schemas.microsoft.com/office/drawing/2014/main" id="{ACCCF1AF-9C7F-4876-92A6-C3F00A876470}"/>
              </a:ext>
            </a:extLst>
          </p:cNvPr>
          <p:cNvSpPr/>
          <p:nvPr/>
        </p:nvSpPr>
        <p:spPr>
          <a:xfrm>
            <a:off x="-1450032" y="2358843"/>
            <a:ext cx="2286497" cy="17211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(3/3) </a:t>
            </a:r>
            <a:r>
              <a:rPr lang="ko-KR" altLang="en-US" sz="10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알림을 받아보세요</a:t>
            </a:r>
            <a:r>
              <a:rPr lang="en-US" altLang="ko-KR" sz="10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73" name="직사각형 372">
            <a:extLst>
              <a:ext uri="{FF2B5EF4-FFF2-40B4-BE49-F238E27FC236}">
                <a16:creationId xmlns:a16="http://schemas.microsoft.com/office/drawing/2014/main" id="{112636B7-6E9F-443B-8A7D-0A48E1DE30AD}"/>
              </a:ext>
            </a:extLst>
          </p:cNvPr>
          <p:cNvSpPr/>
          <p:nvPr/>
        </p:nvSpPr>
        <p:spPr>
          <a:xfrm>
            <a:off x="-1286182" y="2704961"/>
            <a:ext cx="1793017" cy="185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rgbClr val="222D43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알림을 보내 드릴 권한을 요청합니다</a:t>
            </a:r>
            <a:r>
              <a:rPr lang="en-US" altLang="ko-KR" sz="700" dirty="0">
                <a:solidFill>
                  <a:srgbClr val="222D43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.</a:t>
            </a:r>
            <a:endParaRPr lang="ko-KR" altLang="en-US" sz="700" dirty="0">
              <a:solidFill>
                <a:srgbClr val="222D43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374" name="육각형 373">
            <a:extLst>
              <a:ext uri="{FF2B5EF4-FFF2-40B4-BE49-F238E27FC236}">
                <a16:creationId xmlns:a16="http://schemas.microsoft.com/office/drawing/2014/main" id="{6EFC3011-C778-445B-A163-0C63B2334C53}"/>
              </a:ext>
            </a:extLst>
          </p:cNvPr>
          <p:cNvSpPr/>
          <p:nvPr/>
        </p:nvSpPr>
        <p:spPr>
          <a:xfrm>
            <a:off x="-1297927" y="2782687"/>
            <a:ext cx="51433" cy="47252"/>
          </a:xfrm>
          <a:prstGeom prst="hexagon">
            <a:avLst/>
          </a:prstGeom>
          <a:solidFill>
            <a:srgbClr val="222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375" name="직사각형 374">
            <a:extLst>
              <a:ext uri="{FF2B5EF4-FFF2-40B4-BE49-F238E27FC236}">
                <a16:creationId xmlns:a16="http://schemas.microsoft.com/office/drawing/2014/main" id="{6752E951-55CB-42A0-95DB-35136529B05F}"/>
              </a:ext>
            </a:extLst>
          </p:cNvPr>
          <p:cNvSpPr/>
          <p:nvPr/>
        </p:nvSpPr>
        <p:spPr>
          <a:xfrm>
            <a:off x="-1286182" y="2928953"/>
            <a:ext cx="1992739" cy="185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rgbClr val="C00000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새로운 투표</a:t>
            </a:r>
            <a:r>
              <a:rPr lang="en-US" altLang="ko-KR" sz="700" dirty="0">
                <a:solidFill>
                  <a:srgbClr val="C00000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, </a:t>
            </a:r>
            <a:r>
              <a:rPr lang="ko-KR" altLang="en-US" sz="700" dirty="0">
                <a:solidFill>
                  <a:srgbClr val="C00000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설문 조사</a:t>
            </a:r>
            <a:r>
              <a:rPr lang="ko-KR" altLang="en-US" sz="700" dirty="0">
                <a:solidFill>
                  <a:schemeClr val="tx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 소식</a:t>
            </a:r>
            <a:r>
              <a:rPr lang="ko-KR" altLang="en-US" sz="700" dirty="0">
                <a:solidFill>
                  <a:srgbClr val="222D43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을 알려드립니다</a:t>
            </a:r>
            <a:r>
              <a:rPr lang="en-US" altLang="ko-KR" sz="700" dirty="0">
                <a:solidFill>
                  <a:srgbClr val="222D43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.</a:t>
            </a:r>
            <a:endParaRPr lang="ko-KR" altLang="en-US" sz="700" dirty="0">
              <a:solidFill>
                <a:srgbClr val="222D43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376" name="육각형 375">
            <a:extLst>
              <a:ext uri="{FF2B5EF4-FFF2-40B4-BE49-F238E27FC236}">
                <a16:creationId xmlns:a16="http://schemas.microsoft.com/office/drawing/2014/main" id="{ADBE5EDD-FA70-4BBB-90C7-A1609910000E}"/>
              </a:ext>
            </a:extLst>
          </p:cNvPr>
          <p:cNvSpPr/>
          <p:nvPr/>
        </p:nvSpPr>
        <p:spPr>
          <a:xfrm>
            <a:off x="-1297927" y="3006679"/>
            <a:ext cx="51433" cy="47252"/>
          </a:xfrm>
          <a:prstGeom prst="hexagon">
            <a:avLst/>
          </a:prstGeom>
          <a:solidFill>
            <a:srgbClr val="222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377" name="직사각형 376">
            <a:extLst>
              <a:ext uri="{FF2B5EF4-FFF2-40B4-BE49-F238E27FC236}">
                <a16:creationId xmlns:a16="http://schemas.microsoft.com/office/drawing/2014/main" id="{3139FE9E-7277-460C-A2E3-10A64BC80A64}"/>
              </a:ext>
            </a:extLst>
          </p:cNvPr>
          <p:cNvSpPr/>
          <p:nvPr/>
        </p:nvSpPr>
        <p:spPr>
          <a:xfrm>
            <a:off x="-1297927" y="3140556"/>
            <a:ext cx="1992739" cy="193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tx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내가 쓴 글에 달린</a:t>
            </a:r>
            <a:r>
              <a:rPr lang="ko-KR" altLang="en-US" sz="700" dirty="0">
                <a:solidFill>
                  <a:srgbClr val="C00000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 댓글</a:t>
            </a:r>
            <a:r>
              <a:rPr lang="en-US" altLang="ko-KR" sz="700" dirty="0">
                <a:solidFill>
                  <a:srgbClr val="C00000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, </a:t>
            </a:r>
            <a:r>
              <a:rPr lang="ko-KR" altLang="en-US" sz="700" dirty="0">
                <a:solidFill>
                  <a:srgbClr val="C00000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추천 </a:t>
            </a:r>
            <a:r>
              <a:rPr lang="ko-KR" altLang="en-US" sz="700" dirty="0">
                <a:solidFill>
                  <a:schemeClr val="tx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소식</a:t>
            </a:r>
            <a:r>
              <a:rPr lang="ko-KR" altLang="en-US" sz="700" dirty="0">
                <a:solidFill>
                  <a:srgbClr val="222D43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을 알려드립니다</a:t>
            </a:r>
            <a:r>
              <a:rPr lang="en-US" altLang="ko-KR" sz="700" dirty="0">
                <a:solidFill>
                  <a:srgbClr val="222D43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. </a:t>
            </a:r>
            <a:endParaRPr lang="ko-KR" altLang="en-US" sz="700" dirty="0">
              <a:solidFill>
                <a:srgbClr val="222D43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378" name="육각형 377">
            <a:extLst>
              <a:ext uri="{FF2B5EF4-FFF2-40B4-BE49-F238E27FC236}">
                <a16:creationId xmlns:a16="http://schemas.microsoft.com/office/drawing/2014/main" id="{AA220F62-0690-4FFA-8196-10263236D4BB}"/>
              </a:ext>
            </a:extLst>
          </p:cNvPr>
          <p:cNvSpPr/>
          <p:nvPr/>
        </p:nvSpPr>
        <p:spPr>
          <a:xfrm>
            <a:off x="-1309672" y="3220733"/>
            <a:ext cx="51433" cy="47252"/>
          </a:xfrm>
          <a:prstGeom prst="hexagon">
            <a:avLst/>
          </a:prstGeom>
          <a:solidFill>
            <a:srgbClr val="222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379" name="직사각형 378">
            <a:extLst>
              <a:ext uri="{FF2B5EF4-FFF2-40B4-BE49-F238E27FC236}">
                <a16:creationId xmlns:a16="http://schemas.microsoft.com/office/drawing/2014/main" id="{92CABFA6-316D-4671-A5E5-2F1368ADBCCD}"/>
              </a:ext>
            </a:extLst>
          </p:cNvPr>
          <p:cNvSpPr/>
          <p:nvPr/>
        </p:nvSpPr>
        <p:spPr>
          <a:xfrm>
            <a:off x="-1303152" y="3347000"/>
            <a:ext cx="2077270" cy="185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rgbClr val="5F5F5F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권한을 허용하지 않아도 정상적으로 이용 가능합니다</a:t>
            </a:r>
            <a:r>
              <a:rPr lang="en-US" altLang="ko-KR" sz="700" dirty="0">
                <a:solidFill>
                  <a:srgbClr val="5F5F5F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.</a:t>
            </a:r>
            <a:endParaRPr lang="ko-KR" altLang="en-US" sz="700" dirty="0">
              <a:solidFill>
                <a:srgbClr val="5F5F5F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380" name="육각형 379">
            <a:extLst>
              <a:ext uri="{FF2B5EF4-FFF2-40B4-BE49-F238E27FC236}">
                <a16:creationId xmlns:a16="http://schemas.microsoft.com/office/drawing/2014/main" id="{D60793F9-AFC9-4087-9895-309888D67AEA}"/>
              </a:ext>
            </a:extLst>
          </p:cNvPr>
          <p:cNvSpPr/>
          <p:nvPr/>
        </p:nvSpPr>
        <p:spPr>
          <a:xfrm>
            <a:off x="-1314897" y="3416260"/>
            <a:ext cx="51433" cy="47252"/>
          </a:xfrm>
          <a:prstGeom prst="hexagon">
            <a:avLst/>
          </a:prstGeom>
          <a:solidFill>
            <a:srgbClr val="222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381" name="직사각형 380">
            <a:extLst>
              <a:ext uri="{FF2B5EF4-FFF2-40B4-BE49-F238E27FC236}">
                <a16:creationId xmlns:a16="http://schemas.microsoft.com/office/drawing/2014/main" id="{14C95E0F-FDE9-49E2-B78A-031F93298412}"/>
              </a:ext>
            </a:extLst>
          </p:cNvPr>
          <p:cNvSpPr/>
          <p:nvPr/>
        </p:nvSpPr>
        <p:spPr>
          <a:xfrm>
            <a:off x="-1314897" y="3534011"/>
            <a:ext cx="2176164" cy="185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rgbClr val="5F5F5F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언제든지 </a:t>
            </a:r>
            <a:r>
              <a:rPr lang="en-US" altLang="ko-KR" sz="700" dirty="0">
                <a:solidFill>
                  <a:srgbClr val="5F5F5F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‘</a:t>
            </a:r>
            <a:r>
              <a:rPr lang="ko-KR" altLang="en-US" sz="700" dirty="0">
                <a:solidFill>
                  <a:srgbClr val="5F5F5F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내 </a:t>
            </a:r>
            <a:r>
              <a:rPr lang="ko-KR" altLang="en-US" sz="700" dirty="0" err="1">
                <a:solidFill>
                  <a:srgbClr val="5F5F5F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계정＇에서</a:t>
            </a:r>
            <a:r>
              <a:rPr lang="ko-KR" altLang="en-US" sz="700" dirty="0">
                <a:solidFill>
                  <a:srgbClr val="5F5F5F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 알림 설정을 바꿀 수 있습니다</a:t>
            </a:r>
            <a:r>
              <a:rPr lang="en-US" altLang="ko-KR" sz="700" dirty="0">
                <a:solidFill>
                  <a:srgbClr val="5F5F5F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.</a:t>
            </a:r>
            <a:endParaRPr lang="ko-KR" altLang="en-US" sz="700" dirty="0">
              <a:solidFill>
                <a:srgbClr val="5F5F5F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382" name="육각형 381">
            <a:extLst>
              <a:ext uri="{FF2B5EF4-FFF2-40B4-BE49-F238E27FC236}">
                <a16:creationId xmlns:a16="http://schemas.microsoft.com/office/drawing/2014/main" id="{D834FD7F-EA4C-45E4-B193-0D9039AE6967}"/>
              </a:ext>
            </a:extLst>
          </p:cNvPr>
          <p:cNvSpPr/>
          <p:nvPr/>
        </p:nvSpPr>
        <p:spPr>
          <a:xfrm>
            <a:off x="-1314897" y="3595755"/>
            <a:ext cx="51433" cy="47252"/>
          </a:xfrm>
          <a:prstGeom prst="hexagon">
            <a:avLst/>
          </a:prstGeom>
          <a:solidFill>
            <a:srgbClr val="222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360" name="직사각형 359">
            <a:extLst>
              <a:ext uri="{FF2B5EF4-FFF2-40B4-BE49-F238E27FC236}">
                <a16:creationId xmlns:a16="http://schemas.microsoft.com/office/drawing/2014/main" id="{AA3296E6-35AF-4D2F-A717-F770E0A7F1F7}"/>
              </a:ext>
            </a:extLst>
          </p:cNvPr>
          <p:cNvSpPr/>
          <p:nvPr/>
        </p:nvSpPr>
        <p:spPr>
          <a:xfrm>
            <a:off x="5462318" y="641400"/>
            <a:ext cx="2305050" cy="167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222D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2019</a:t>
            </a:r>
            <a:r>
              <a:rPr lang="ko-KR" altLang="en-US" sz="1400" dirty="0">
                <a:solidFill>
                  <a:srgbClr val="222D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년 </a:t>
            </a:r>
            <a:r>
              <a:rPr lang="en-US" altLang="ko-KR" sz="1400" dirty="0">
                <a:solidFill>
                  <a:srgbClr val="222D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r>
              <a:rPr lang="ko-KR" altLang="en-US" sz="1400" dirty="0">
                <a:solidFill>
                  <a:srgbClr val="222D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월 </a:t>
            </a:r>
            <a:r>
              <a:rPr lang="en-US" altLang="ko-KR" sz="1400" dirty="0">
                <a:solidFill>
                  <a:srgbClr val="222D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30</a:t>
            </a:r>
            <a:r>
              <a:rPr lang="ko-KR" altLang="en-US" sz="1400" dirty="0">
                <a:solidFill>
                  <a:srgbClr val="222D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일</a:t>
            </a:r>
            <a:endParaRPr lang="en-US" altLang="ko-KR" sz="1400" dirty="0">
              <a:solidFill>
                <a:srgbClr val="222D43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222D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오늘 가장 잘하고 있다고</a:t>
            </a:r>
            <a:endParaRPr lang="en-US" altLang="ko-KR" sz="1400" dirty="0">
              <a:solidFill>
                <a:srgbClr val="222D43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222D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생각되는 정당은</a:t>
            </a:r>
            <a:r>
              <a:rPr lang="en-US" altLang="ko-KR" sz="1400" dirty="0">
                <a:solidFill>
                  <a:srgbClr val="222D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</a:p>
        </p:txBody>
      </p:sp>
      <p:cxnSp>
        <p:nvCxnSpPr>
          <p:cNvPr id="367" name="직선 연결선 366">
            <a:extLst>
              <a:ext uri="{FF2B5EF4-FFF2-40B4-BE49-F238E27FC236}">
                <a16:creationId xmlns:a16="http://schemas.microsoft.com/office/drawing/2014/main" id="{F1D96D39-9E17-4661-BC30-555789A37D74}"/>
              </a:ext>
            </a:extLst>
          </p:cNvPr>
          <p:cNvCxnSpPr>
            <a:cxnSpLocks/>
          </p:cNvCxnSpPr>
          <p:nvPr/>
        </p:nvCxnSpPr>
        <p:spPr>
          <a:xfrm>
            <a:off x="5971060" y="1630709"/>
            <a:ext cx="1463687" cy="0"/>
          </a:xfrm>
          <a:prstGeom prst="line">
            <a:avLst/>
          </a:prstGeom>
          <a:ln w="22225">
            <a:solidFill>
              <a:srgbClr val="F15D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직사각형 371">
            <a:extLst>
              <a:ext uri="{FF2B5EF4-FFF2-40B4-BE49-F238E27FC236}">
                <a16:creationId xmlns:a16="http://schemas.microsoft.com/office/drawing/2014/main" id="{23A772F5-964C-43AF-A9C5-6AD300E5E412}"/>
              </a:ext>
            </a:extLst>
          </p:cNvPr>
          <p:cNvSpPr/>
          <p:nvPr/>
        </p:nvSpPr>
        <p:spPr>
          <a:xfrm>
            <a:off x="5593465" y="2038085"/>
            <a:ext cx="1993458" cy="514553"/>
          </a:xfrm>
          <a:prstGeom prst="rect">
            <a:avLst/>
          </a:prstGeom>
          <a:solidFill>
            <a:srgbClr val="187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더불어민주당</a:t>
            </a:r>
          </a:p>
        </p:txBody>
      </p:sp>
      <p:sp>
        <p:nvSpPr>
          <p:cNvPr id="393" name="직사각형 392">
            <a:extLst>
              <a:ext uri="{FF2B5EF4-FFF2-40B4-BE49-F238E27FC236}">
                <a16:creationId xmlns:a16="http://schemas.microsoft.com/office/drawing/2014/main" id="{45127BFE-9B84-4F88-B8A8-FAAC235F5608}"/>
              </a:ext>
            </a:extLst>
          </p:cNvPr>
          <p:cNvSpPr/>
          <p:nvPr/>
        </p:nvSpPr>
        <p:spPr>
          <a:xfrm>
            <a:off x="5593465" y="2623848"/>
            <a:ext cx="1993458" cy="514553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자유한국당</a:t>
            </a:r>
          </a:p>
        </p:txBody>
      </p:sp>
      <p:sp>
        <p:nvSpPr>
          <p:cNvPr id="394" name="직사각형 393">
            <a:extLst>
              <a:ext uri="{FF2B5EF4-FFF2-40B4-BE49-F238E27FC236}">
                <a16:creationId xmlns:a16="http://schemas.microsoft.com/office/drawing/2014/main" id="{C41B7451-A790-4531-A1AF-2F4719B7E8FF}"/>
              </a:ext>
            </a:extLst>
          </p:cNvPr>
          <p:cNvSpPr/>
          <p:nvPr/>
        </p:nvSpPr>
        <p:spPr>
          <a:xfrm>
            <a:off x="5593465" y="3209611"/>
            <a:ext cx="1993458" cy="514553"/>
          </a:xfrm>
          <a:prstGeom prst="rect">
            <a:avLst/>
          </a:prstGeom>
          <a:solidFill>
            <a:srgbClr val="20B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바른미래당</a:t>
            </a:r>
          </a:p>
        </p:txBody>
      </p:sp>
      <p:sp>
        <p:nvSpPr>
          <p:cNvPr id="395" name="직사각형 394">
            <a:extLst>
              <a:ext uri="{FF2B5EF4-FFF2-40B4-BE49-F238E27FC236}">
                <a16:creationId xmlns:a16="http://schemas.microsoft.com/office/drawing/2014/main" id="{6AFD94D3-6DA7-4DA9-99B0-86ED07E0847D}"/>
              </a:ext>
            </a:extLst>
          </p:cNvPr>
          <p:cNvSpPr/>
          <p:nvPr/>
        </p:nvSpPr>
        <p:spPr>
          <a:xfrm>
            <a:off x="5593465" y="3795374"/>
            <a:ext cx="1993458" cy="514553"/>
          </a:xfrm>
          <a:prstGeom prst="rect">
            <a:avLst/>
          </a:prstGeom>
          <a:solidFill>
            <a:srgbClr val="3EA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민주평화당</a:t>
            </a:r>
          </a:p>
        </p:txBody>
      </p:sp>
      <p:sp>
        <p:nvSpPr>
          <p:cNvPr id="396" name="직사각형 395">
            <a:extLst>
              <a:ext uri="{FF2B5EF4-FFF2-40B4-BE49-F238E27FC236}">
                <a16:creationId xmlns:a16="http://schemas.microsoft.com/office/drawing/2014/main" id="{9C71CA0D-CBE9-4EAA-9B11-8ECF586D3124}"/>
              </a:ext>
            </a:extLst>
          </p:cNvPr>
          <p:cNvSpPr/>
          <p:nvPr/>
        </p:nvSpPr>
        <p:spPr>
          <a:xfrm>
            <a:off x="5593465" y="4398572"/>
            <a:ext cx="1993458" cy="514553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정의당</a:t>
            </a:r>
          </a:p>
        </p:txBody>
      </p:sp>
      <p:sp>
        <p:nvSpPr>
          <p:cNvPr id="398" name="직사각형 397">
            <a:extLst>
              <a:ext uri="{FF2B5EF4-FFF2-40B4-BE49-F238E27FC236}">
                <a16:creationId xmlns:a16="http://schemas.microsoft.com/office/drawing/2014/main" id="{6F717A53-CE5D-40CE-A4CF-D4A8E63F180C}"/>
              </a:ext>
            </a:extLst>
          </p:cNvPr>
          <p:cNvSpPr/>
          <p:nvPr/>
        </p:nvSpPr>
        <p:spPr>
          <a:xfrm>
            <a:off x="5593465" y="5574832"/>
            <a:ext cx="1993458" cy="5145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없음</a:t>
            </a:r>
          </a:p>
        </p:txBody>
      </p:sp>
      <p:sp>
        <p:nvSpPr>
          <p:cNvPr id="399" name="사각형: 둥근 모서리 398">
            <a:extLst>
              <a:ext uri="{FF2B5EF4-FFF2-40B4-BE49-F238E27FC236}">
                <a16:creationId xmlns:a16="http://schemas.microsoft.com/office/drawing/2014/main" id="{AB378EAF-E51C-4805-A542-CC0845A6A80C}"/>
              </a:ext>
            </a:extLst>
          </p:cNvPr>
          <p:cNvSpPr/>
          <p:nvPr/>
        </p:nvSpPr>
        <p:spPr>
          <a:xfrm>
            <a:off x="14070363" y="2493288"/>
            <a:ext cx="2209254" cy="358182"/>
          </a:xfrm>
          <a:prstGeom prst="roundRect">
            <a:avLst>
              <a:gd name="adj" fmla="val 5609"/>
            </a:avLst>
          </a:prstGeom>
          <a:solidFill>
            <a:srgbClr val="222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" name="직사각형 399">
            <a:extLst>
              <a:ext uri="{FF2B5EF4-FFF2-40B4-BE49-F238E27FC236}">
                <a16:creationId xmlns:a16="http://schemas.microsoft.com/office/drawing/2014/main" id="{978A7989-EA52-476B-9A4E-0FE43C722F9F}"/>
              </a:ext>
            </a:extLst>
          </p:cNvPr>
          <p:cNvSpPr/>
          <p:nvPr/>
        </p:nvSpPr>
        <p:spPr>
          <a:xfrm>
            <a:off x="14090585" y="3379778"/>
            <a:ext cx="228861" cy="1467738"/>
          </a:xfrm>
          <a:prstGeom prst="rect">
            <a:avLst/>
          </a:prstGeom>
          <a:solidFill>
            <a:srgbClr val="187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직사각형 400">
            <a:extLst>
              <a:ext uri="{FF2B5EF4-FFF2-40B4-BE49-F238E27FC236}">
                <a16:creationId xmlns:a16="http://schemas.microsoft.com/office/drawing/2014/main" id="{07A0198E-6CA7-4927-9468-8B0A28A8B596}"/>
              </a:ext>
            </a:extLst>
          </p:cNvPr>
          <p:cNvSpPr/>
          <p:nvPr/>
        </p:nvSpPr>
        <p:spPr>
          <a:xfrm>
            <a:off x="14431897" y="3933116"/>
            <a:ext cx="247650" cy="91440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" name="직사각형 401">
            <a:extLst>
              <a:ext uri="{FF2B5EF4-FFF2-40B4-BE49-F238E27FC236}">
                <a16:creationId xmlns:a16="http://schemas.microsoft.com/office/drawing/2014/main" id="{4C71E545-5E2A-4A5E-8CF5-73DEED8F622C}"/>
              </a:ext>
            </a:extLst>
          </p:cNvPr>
          <p:cNvSpPr/>
          <p:nvPr/>
        </p:nvSpPr>
        <p:spPr>
          <a:xfrm>
            <a:off x="14773209" y="4536366"/>
            <a:ext cx="247650" cy="311150"/>
          </a:xfrm>
          <a:prstGeom prst="rect">
            <a:avLst/>
          </a:prstGeom>
          <a:solidFill>
            <a:srgbClr val="20B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" name="직사각형 402">
            <a:extLst>
              <a:ext uri="{FF2B5EF4-FFF2-40B4-BE49-F238E27FC236}">
                <a16:creationId xmlns:a16="http://schemas.microsoft.com/office/drawing/2014/main" id="{9C751B62-1B2D-4020-9033-8F3ACB83E603}"/>
              </a:ext>
            </a:extLst>
          </p:cNvPr>
          <p:cNvSpPr/>
          <p:nvPr/>
        </p:nvSpPr>
        <p:spPr>
          <a:xfrm>
            <a:off x="15112141" y="4739566"/>
            <a:ext cx="196850" cy="107950"/>
          </a:xfrm>
          <a:prstGeom prst="rect">
            <a:avLst/>
          </a:prstGeom>
          <a:solidFill>
            <a:srgbClr val="3EA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" name="직사각형 403">
            <a:extLst>
              <a:ext uri="{FF2B5EF4-FFF2-40B4-BE49-F238E27FC236}">
                <a16:creationId xmlns:a16="http://schemas.microsoft.com/office/drawing/2014/main" id="{C08F4056-E5D9-4543-A7B0-92B554BA3C14}"/>
              </a:ext>
            </a:extLst>
          </p:cNvPr>
          <p:cNvSpPr/>
          <p:nvPr/>
        </p:nvSpPr>
        <p:spPr>
          <a:xfrm>
            <a:off x="15400273" y="4370250"/>
            <a:ext cx="196850" cy="477266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" name="화살표: 갈매기형 수장 404">
            <a:extLst>
              <a:ext uri="{FF2B5EF4-FFF2-40B4-BE49-F238E27FC236}">
                <a16:creationId xmlns:a16="http://schemas.microsoft.com/office/drawing/2014/main" id="{DD6DCD96-CDF2-402D-B902-FAD35977C62E}"/>
              </a:ext>
            </a:extLst>
          </p:cNvPr>
          <p:cNvSpPr/>
          <p:nvPr/>
        </p:nvSpPr>
        <p:spPr>
          <a:xfrm rot="16200000">
            <a:off x="14519739" y="3810352"/>
            <a:ext cx="71967" cy="114300"/>
          </a:xfrm>
          <a:prstGeom prst="chevron">
            <a:avLst/>
          </a:prstGeom>
          <a:solidFill>
            <a:srgbClr val="3EA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6" name="화살표: 갈매기형 수장 405">
            <a:extLst>
              <a:ext uri="{FF2B5EF4-FFF2-40B4-BE49-F238E27FC236}">
                <a16:creationId xmlns:a16="http://schemas.microsoft.com/office/drawing/2014/main" id="{10EA6F36-0757-40E8-B17D-85D92924E354}"/>
              </a:ext>
            </a:extLst>
          </p:cNvPr>
          <p:cNvSpPr/>
          <p:nvPr/>
        </p:nvSpPr>
        <p:spPr>
          <a:xfrm rot="16200000">
            <a:off x="16040567" y="4033848"/>
            <a:ext cx="71967" cy="114300"/>
          </a:xfrm>
          <a:prstGeom prst="chevron">
            <a:avLst/>
          </a:prstGeom>
          <a:solidFill>
            <a:srgbClr val="3EA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7" name="화살표: 갈매기형 수장 406">
            <a:extLst>
              <a:ext uri="{FF2B5EF4-FFF2-40B4-BE49-F238E27FC236}">
                <a16:creationId xmlns:a16="http://schemas.microsoft.com/office/drawing/2014/main" id="{996A614E-E8CB-41B6-A900-99F4FA03613B}"/>
              </a:ext>
            </a:extLst>
          </p:cNvPr>
          <p:cNvSpPr/>
          <p:nvPr/>
        </p:nvSpPr>
        <p:spPr>
          <a:xfrm rot="5400000">
            <a:off x="14178426" y="3200753"/>
            <a:ext cx="71967" cy="114300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8" name="화살표: 갈매기형 수장 407">
            <a:extLst>
              <a:ext uri="{FF2B5EF4-FFF2-40B4-BE49-F238E27FC236}">
                <a16:creationId xmlns:a16="http://schemas.microsoft.com/office/drawing/2014/main" id="{50451ED6-7FCD-490E-9653-2688146F01EC}"/>
              </a:ext>
            </a:extLst>
          </p:cNvPr>
          <p:cNvSpPr/>
          <p:nvPr/>
        </p:nvSpPr>
        <p:spPr>
          <a:xfrm rot="16200000">
            <a:off x="16040568" y="3985673"/>
            <a:ext cx="71967" cy="114300"/>
          </a:xfrm>
          <a:prstGeom prst="chevron">
            <a:avLst/>
          </a:prstGeom>
          <a:solidFill>
            <a:srgbClr val="3EA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8" name="직사각형 417">
            <a:extLst>
              <a:ext uri="{FF2B5EF4-FFF2-40B4-BE49-F238E27FC236}">
                <a16:creationId xmlns:a16="http://schemas.microsoft.com/office/drawing/2014/main" id="{E0817FEE-0AC5-4821-99B4-C10A86CA057F}"/>
              </a:ext>
            </a:extLst>
          </p:cNvPr>
          <p:cNvSpPr/>
          <p:nvPr/>
        </p:nvSpPr>
        <p:spPr>
          <a:xfrm>
            <a:off x="13991629" y="4800671"/>
            <a:ext cx="421217" cy="280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더민</a:t>
            </a:r>
          </a:p>
        </p:txBody>
      </p:sp>
      <p:sp>
        <p:nvSpPr>
          <p:cNvPr id="419" name="직사각형 418">
            <a:extLst>
              <a:ext uri="{FF2B5EF4-FFF2-40B4-BE49-F238E27FC236}">
                <a16:creationId xmlns:a16="http://schemas.microsoft.com/office/drawing/2014/main" id="{99A9C469-0D5C-482A-81F0-12CA91E79892}"/>
              </a:ext>
            </a:extLst>
          </p:cNvPr>
          <p:cNvSpPr/>
          <p:nvPr/>
        </p:nvSpPr>
        <p:spPr>
          <a:xfrm>
            <a:off x="14341276" y="4800671"/>
            <a:ext cx="421217" cy="280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자한</a:t>
            </a:r>
          </a:p>
        </p:txBody>
      </p:sp>
      <p:sp>
        <p:nvSpPr>
          <p:cNvPr id="420" name="직사각형 419">
            <a:extLst>
              <a:ext uri="{FF2B5EF4-FFF2-40B4-BE49-F238E27FC236}">
                <a16:creationId xmlns:a16="http://schemas.microsoft.com/office/drawing/2014/main" id="{73D0E923-9060-4F05-BFB5-D1EA66056001}"/>
              </a:ext>
            </a:extLst>
          </p:cNvPr>
          <p:cNvSpPr/>
          <p:nvPr/>
        </p:nvSpPr>
        <p:spPr>
          <a:xfrm>
            <a:off x="14679547" y="4802082"/>
            <a:ext cx="421217" cy="280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바미</a:t>
            </a:r>
          </a:p>
        </p:txBody>
      </p:sp>
      <p:sp>
        <p:nvSpPr>
          <p:cNvPr id="421" name="직사각형 420">
            <a:extLst>
              <a:ext uri="{FF2B5EF4-FFF2-40B4-BE49-F238E27FC236}">
                <a16:creationId xmlns:a16="http://schemas.microsoft.com/office/drawing/2014/main" id="{1AAF4A79-83AD-4AD1-BBBF-5839C6DA67C0}"/>
              </a:ext>
            </a:extLst>
          </p:cNvPr>
          <p:cNvSpPr/>
          <p:nvPr/>
        </p:nvSpPr>
        <p:spPr>
          <a:xfrm>
            <a:off x="15288089" y="4806037"/>
            <a:ext cx="421217" cy="280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정의</a:t>
            </a:r>
          </a:p>
        </p:txBody>
      </p:sp>
      <p:sp>
        <p:nvSpPr>
          <p:cNvPr id="422" name="직사각형 421">
            <a:extLst>
              <a:ext uri="{FF2B5EF4-FFF2-40B4-BE49-F238E27FC236}">
                <a16:creationId xmlns:a16="http://schemas.microsoft.com/office/drawing/2014/main" id="{945A3C95-B37D-491D-98F2-F07080438EEC}"/>
              </a:ext>
            </a:extLst>
          </p:cNvPr>
          <p:cNvSpPr/>
          <p:nvPr/>
        </p:nvSpPr>
        <p:spPr>
          <a:xfrm>
            <a:off x="14999958" y="4800670"/>
            <a:ext cx="421217" cy="280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민평</a:t>
            </a:r>
          </a:p>
        </p:txBody>
      </p:sp>
      <p:sp>
        <p:nvSpPr>
          <p:cNvPr id="423" name="직사각형 422">
            <a:extLst>
              <a:ext uri="{FF2B5EF4-FFF2-40B4-BE49-F238E27FC236}">
                <a16:creationId xmlns:a16="http://schemas.microsoft.com/office/drawing/2014/main" id="{90A6AB38-E6CB-40F7-8C73-F9F865535C92}"/>
              </a:ext>
            </a:extLst>
          </p:cNvPr>
          <p:cNvSpPr/>
          <p:nvPr/>
        </p:nvSpPr>
        <p:spPr>
          <a:xfrm>
            <a:off x="14022122" y="2855795"/>
            <a:ext cx="2180038" cy="340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srgbClr val="222D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2019</a:t>
            </a:r>
            <a:r>
              <a:rPr lang="ko-KR" altLang="en-US" sz="1100" dirty="0">
                <a:solidFill>
                  <a:srgbClr val="222D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년</a:t>
            </a:r>
            <a:r>
              <a:rPr lang="en-US" altLang="ko-KR" sz="1100" dirty="0">
                <a:solidFill>
                  <a:srgbClr val="222D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1</a:t>
            </a:r>
            <a:r>
              <a:rPr lang="ko-KR" altLang="en-US" sz="1100" dirty="0">
                <a:solidFill>
                  <a:srgbClr val="222D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월 </a:t>
            </a:r>
            <a:r>
              <a:rPr lang="en-US" altLang="ko-KR" sz="1100" dirty="0">
                <a:solidFill>
                  <a:srgbClr val="222D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29</a:t>
            </a:r>
            <a:r>
              <a:rPr lang="ko-KR" altLang="en-US" sz="1100" dirty="0">
                <a:solidFill>
                  <a:srgbClr val="222D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일</a:t>
            </a:r>
            <a:r>
              <a:rPr lang="en-US" altLang="ko-KR" sz="1100" dirty="0">
                <a:solidFill>
                  <a:srgbClr val="222D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100" dirty="0">
                <a:solidFill>
                  <a:srgbClr val="222D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실시간 지지율</a:t>
            </a:r>
            <a:endParaRPr lang="en-US" altLang="ko-KR" sz="1100" dirty="0">
              <a:solidFill>
                <a:srgbClr val="222D43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24" name="직사각형 423">
            <a:extLst>
              <a:ext uri="{FF2B5EF4-FFF2-40B4-BE49-F238E27FC236}">
                <a16:creationId xmlns:a16="http://schemas.microsoft.com/office/drawing/2014/main" id="{84639DF7-6871-46EF-B475-556D343FA520}"/>
              </a:ext>
            </a:extLst>
          </p:cNvPr>
          <p:cNvSpPr/>
          <p:nvPr/>
        </p:nvSpPr>
        <p:spPr>
          <a:xfrm>
            <a:off x="15693166" y="4800670"/>
            <a:ext cx="196850" cy="4684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425" name="직사각형 424">
            <a:extLst>
              <a:ext uri="{FF2B5EF4-FFF2-40B4-BE49-F238E27FC236}">
                <a16:creationId xmlns:a16="http://schemas.microsoft.com/office/drawing/2014/main" id="{0CA7B414-1C6D-45B5-8444-6FC7172B4BD9}"/>
              </a:ext>
            </a:extLst>
          </p:cNvPr>
          <p:cNvSpPr/>
          <p:nvPr/>
        </p:nvSpPr>
        <p:spPr>
          <a:xfrm>
            <a:off x="15581250" y="4802938"/>
            <a:ext cx="421217" cy="280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기타</a:t>
            </a:r>
          </a:p>
        </p:txBody>
      </p:sp>
      <p:sp>
        <p:nvSpPr>
          <p:cNvPr id="426" name="직사각형 425">
            <a:extLst>
              <a:ext uri="{FF2B5EF4-FFF2-40B4-BE49-F238E27FC236}">
                <a16:creationId xmlns:a16="http://schemas.microsoft.com/office/drawing/2014/main" id="{CA744413-CA6F-4D6A-AAF6-C894ADF5FA77}"/>
              </a:ext>
            </a:extLst>
          </p:cNvPr>
          <p:cNvSpPr/>
          <p:nvPr/>
        </p:nvSpPr>
        <p:spPr>
          <a:xfrm>
            <a:off x="15974817" y="4159600"/>
            <a:ext cx="196850" cy="6807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7" name="직사각형 426">
            <a:extLst>
              <a:ext uri="{FF2B5EF4-FFF2-40B4-BE49-F238E27FC236}">
                <a16:creationId xmlns:a16="http://schemas.microsoft.com/office/drawing/2014/main" id="{8F89B0C4-E495-4BBF-B231-E2C5E8BD24E4}"/>
              </a:ext>
            </a:extLst>
          </p:cNvPr>
          <p:cNvSpPr/>
          <p:nvPr/>
        </p:nvSpPr>
        <p:spPr>
          <a:xfrm>
            <a:off x="15858400" y="4805255"/>
            <a:ext cx="421217" cy="280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없음</a:t>
            </a:r>
          </a:p>
        </p:txBody>
      </p:sp>
      <p:pic>
        <p:nvPicPr>
          <p:cNvPr id="431" name="그림 430">
            <a:extLst>
              <a:ext uri="{FF2B5EF4-FFF2-40B4-BE49-F238E27FC236}">
                <a16:creationId xmlns:a16="http://schemas.microsoft.com/office/drawing/2014/main" id="{60F8AAD5-D7F5-4DAF-8BCD-6632BEF0E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2221" y="2544405"/>
            <a:ext cx="262784" cy="262784"/>
          </a:xfrm>
          <a:prstGeom prst="rect">
            <a:avLst/>
          </a:prstGeom>
        </p:spPr>
      </p:pic>
      <p:sp>
        <p:nvSpPr>
          <p:cNvPr id="432" name="직사각형 431">
            <a:extLst>
              <a:ext uri="{FF2B5EF4-FFF2-40B4-BE49-F238E27FC236}">
                <a16:creationId xmlns:a16="http://schemas.microsoft.com/office/drawing/2014/main" id="{F0DBDC04-0CAE-41A2-8589-763836CF977F}"/>
              </a:ext>
            </a:extLst>
          </p:cNvPr>
          <p:cNvSpPr/>
          <p:nvPr/>
        </p:nvSpPr>
        <p:spPr>
          <a:xfrm>
            <a:off x="14371966" y="2418350"/>
            <a:ext cx="777902" cy="4320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5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홍길동</a:t>
            </a:r>
          </a:p>
        </p:txBody>
      </p:sp>
      <p:sp>
        <p:nvSpPr>
          <p:cNvPr id="433" name="타원 432">
            <a:extLst>
              <a:ext uri="{FF2B5EF4-FFF2-40B4-BE49-F238E27FC236}">
                <a16:creationId xmlns:a16="http://schemas.microsoft.com/office/drawing/2014/main" id="{F9CE2908-6070-4AC1-912F-74AF71C7EB60}"/>
              </a:ext>
            </a:extLst>
          </p:cNvPr>
          <p:cNvSpPr/>
          <p:nvPr/>
        </p:nvSpPr>
        <p:spPr>
          <a:xfrm>
            <a:off x="16004426" y="2560986"/>
            <a:ext cx="200339" cy="200339"/>
          </a:xfrm>
          <a:prstGeom prst="ellipse">
            <a:avLst/>
          </a:prstGeom>
          <a:solidFill>
            <a:srgbClr val="F15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6" name="직사각형 445">
            <a:extLst>
              <a:ext uri="{FF2B5EF4-FFF2-40B4-BE49-F238E27FC236}">
                <a16:creationId xmlns:a16="http://schemas.microsoft.com/office/drawing/2014/main" id="{B26BEA05-9FF3-4BA9-99BC-FBE53EAB605F}"/>
              </a:ext>
            </a:extLst>
          </p:cNvPr>
          <p:cNvSpPr/>
          <p:nvPr/>
        </p:nvSpPr>
        <p:spPr>
          <a:xfrm>
            <a:off x="15983462" y="2560986"/>
            <a:ext cx="242268" cy="2195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</a:t>
            </a:r>
            <a:endParaRPr lang="ko-KR" altLang="en-US" sz="10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451" name="그룹 450">
            <a:extLst>
              <a:ext uri="{FF2B5EF4-FFF2-40B4-BE49-F238E27FC236}">
                <a16:creationId xmlns:a16="http://schemas.microsoft.com/office/drawing/2014/main" id="{2C127A15-2001-41C6-92AA-DB51C3BD0C7D}"/>
              </a:ext>
            </a:extLst>
          </p:cNvPr>
          <p:cNvGrpSpPr/>
          <p:nvPr/>
        </p:nvGrpSpPr>
        <p:grpSpPr>
          <a:xfrm>
            <a:off x="14110003" y="5640819"/>
            <a:ext cx="2079729" cy="566204"/>
            <a:chOff x="3304346" y="4065999"/>
            <a:chExt cx="2079729" cy="566204"/>
          </a:xfrm>
        </p:grpSpPr>
        <p:sp>
          <p:nvSpPr>
            <p:cNvPr id="452" name="사각형: 둥근 모서리 451">
              <a:extLst>
                <a:ext uri="{FF2B5EF4-FFF2-40B4-BE49-F238E27FC236}">
                  <a16:creationId xmlns:a16="http://schemas.microsoft.com/office/drawing/2014/main" id="{02D08669-986E-4A03-9676-D03E413A3D3E}"/>
                </a:ext>
              </a:extLst>
            </p:cNvPr>
            <p:cNvSpPr/>
            <p:nvPr/>
          </p:nvSpPr>
          <p:spPr>
            <a:xfrm>
              <a:off x="3304346" y="4065999"/>
              <a:ext cx="2069939" cy="566204"/>
            </a:xfrm>
            <a:prstGeom prst="roundRect">
              <a:avLst>
                <a:gd name="adj" fmla="val 11340"/>
              </a:avLst>
            </a:prstGeom>
            <a:solidFill>
              <a:srgbClr val="C91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자유한국당 게시판</a:t>
              </a:r>
            </a:p>
          </p:txBody>
        </p:sp>
        <p:sp>
          <p:nvSpPr>
            <p:cNvPr id="453" name="직사각형 452">
              <a:extLst>
                <a:ext uri="{FF2B5EF4-FFF2-40B4-BE49-F238E27FC236}">
                  <a16:creationId xmlns:a16="http://schemas.microsoft.com/office/drawing/2014/main" id="{9633E54F-D7E0-4A77-B32A-E20B903A26FD}"/>
                </a:ext>
              </a:extLst>
            </p:cNvPr>
            <p:cNvSpPr/>
            <p:nvPr/>
          </p:nvSpPr>
          <p:spPr>
            <a:xfrm>
              <a:off x="4740207" y="4473046"/>
              <a:ext cx="643868" cy="1174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&gt;&gt; </a:t>
              </a:r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바로가기</a:t>
              </a:r>
            </a:p>
          </p:txBody>
        </p: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F10C4C0-7ABC-43E2-A8D6-89A644768B93}"/>
              </a:ext>
            </a:extLst>
          </p:cNvPr>
          <p:cNvSpPr/>
          <p:nvPr/>
        </p:nvSpPr>
        <p:spPr>
          <a:xfrm>
            <a:off x="-777048" y="3813764"/>
            <a:ext cx="940528" cy="22441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알림 받아 보기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C3A94B77-151A-43E4-A2F3-687A0D2F1066}"/>
              </a:ext>
            </a:extLst>
          </p:cNvPr>
          <p:cNvSpPr/>
          <p:nvPr/>
        </p:nvSpPr>
        <p:spPr>
          <a:xfrm>
            <a:off x="5593465" y="4959511"/>
            <a:ext cx="1993458" cy="51455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기타</a:t>
            </a:r>
          </a:p>
        </p:txBody>
      </p:sp>
      <p:sp>
        <p:nvSpPr>
          <p:cNvPr id="115" name="화살표: 갈매기형 수장 114">
            <a:extLst>
              <a:ext uri="{FF2B5EF4-FFF2-40B4-BE49-F238E27FC236}">
                <a16:creationId xmlns:a16="http://schemas.microsoft.com/office/drawing/2014/main" id="{6CE49BC6-62D0-40B9-B691-27F9A25EEFBD}"/>
              </a:ext>
            </a:extLst>
          </p:cNvPr>
          <p:cNvSpPr/>
          <p:nvPr/>
        </p:nvSpPr>
        <p:spPr>
          <a:xfrm rot="16200000">
            <a:off x="14515815" y="3762872"/>
            <a:ext cx="71967" cy="114300"/>
          </a:xfrm>
          <a:prstGeom prst="chevron">
            <a:avLst/>
          </a:prstGeom>
          <a:solidFill>
            <a:srgbClr val="3EA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F2EF552-0E46-4B0B-8E5D-CC0EF38266FC}"/>
              </a:ext>
            </a:extLst>
          </p:cNvPr>
          <p:cNvSpPr/>
          <p:nvPr/>
        </p:nvSpPr>
        <p:spPr>
          <a:xfrm>
            <a:off x="2927828" y="6080592"/>
            <a:ext cx="2069939" cy="1657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5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서비스 이용중 문의사항</a:t>
            </a:r>
            <a:r>
              <a:rPr lang="en-US" altLang="ko-KR" sz="65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65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피드백이 </a:t>
            </a:r>
            <a:r>
              <a:rPr lang="ko-KR" altLang="en-US" sz="650" b="1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있으신가요</a:t>
            </a:r>
            <a:r>
              <a:rPr lang="en-US" altLang="ko-KR" sz="65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ko-KR" altLang="en-US" sz="650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D3C82ED4-E581-44E5-AC17-5E0F3B3A5EFB}"/>
              </a:ext>
            </a:extLst>
          </p:cNvPr>
          <p:cNvSpPr/>
          <p:nvPr/>
        </p:nvSpPr>
        <p:spPr>
          <a:xfrm>
            <a:off x="14157259" y="6248705"/>
            <a:ext cx="2069939" cy="1657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서비스 이용중 문의사항</a:t>
            </a:r>
            <a:r>
              <a:rPr lang="en-US" altLang="ko-KR" sz="6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6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피드백이 </a:t>
            </a:r>
            <a:r>
              <a:rPr lang="ko-KR" altLang="en-US" sz="600" b="1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있으신가요</a:t>
            </a:r>
            <a:r>
              <a:rPr lang="en-US" altLang="ko-KR" sz="6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ko-KR" altLang="en-US" sz="600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D68A0647-8455-49FA-B83A-2C502D8CA125}"/>
              </a:ext>
            </a:extLst>
          </p:cNvPr>
          <p:cNvSpPr/>
          <p:nvPr/>
        </p:nvSpPr>
        <p:spPr>
          <a:xfrm>
            <a:off x="7838459" y="616651"/>
            <a:ext cx="2305050" cy="167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222D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2019</a:t>
            </a:r>
            <a:r>
              <a:rPr lang="ko-KR" altLang="en-US" sz="1400" dirty="0">
                <a:solidFill>
                  <a:srgbClr val="222D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년 </a:t>
            </a:r>
            <a:r>
              <a:rPr lang="en-US" altLang="ko-KR" sz="1400" dirty="0">
                <a:solidFill>
                  <a:srgbClr val="222D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r>
              <a:rPr lang="ko-KR" altLang="en-US" sz="1400" dirty="0">
                <a:solidFill>
                  <a:srgbClr val="222D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월 </a:t>
            </a:r>
            <a:r>
              <a:rPr lang="en-US" altLang="ko-KR" sz="1400" dirty="0">
                <a:solidFill>
                  <a:srgbClr val="222D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30</a:t>
            </a:r>
            <a:r>
              <a:rPr lang="ko-KR" altLang="en-US" sz="1400" dirty="0">
                <a:solidFill>
                  <a:srgbClr val="222D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일</a:t>
            </a:r>
            <a:endParaRPr lang="en-US" altLang="ko-KR" sz="1400" dirty="0">
              <a:solidFill>
                <a:srgbClr val="222D43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222D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오늘 가장 잘못하고 있다고</a:t>
            </a:r>
            <a:endParaRPr lang="en-US" altLang="ko-KR" sz="1400" dirty="0">
              <a:solidFill>
                <a:srgbClr val="222D43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222D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생각되는 정당은</a:t>
            </a:r>
            <a:r>
              <a:rPr lang="en-US" altLang="ko-KR" sz="1400" dirty="0">
                <a:solidFill>
                  <a:srgbClr val="222D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BF0345B9-A72C-4861-AA76-DFBC1A37D363}"/>
              </a:ext>
            </a:extLst>
          </p:cNvPr>
          <p:cNvCxnSpPr>
            <a:cxnSpLocks/>
          </p:cNvCxnSpPr>
          <p:nvPr/>
        </p:nvCxnSpPr>
        <p:spPr>
          <a:xfrm>
            <a:off x="8347201" y="1605960"/>
            <a:ext cx="1652703" cy="0"/>
          </a:xfrm>
          <a:prstGeom prst="line">
            <a:avLst/>
          </a:prstGeom>
          <a:ln w="22225">
            <a:solidFill>
              <a:srgbClr val="F15D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02F4103C-40C1-44D3-B4E1-E339E0BEB872}"/>
              </a:ext>
            </a:extLst>
          </p:cNvPr>
          <p:cNvSpPr/>
          <p:nvPr/>
        </p:nvSpPr>
        <p:spPr>
          <a:xfrm>
            <a:off x="7969606" y="2013336"/>
            <a:ext cx="1993458" cy="514553"/>
          </a:xfrm>
          <a:prstGeom prst="rect">
            <a:avLst/>
          </a:prstGeom>
          <a:solidFill>
            <a:srgbClr val="187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더불어민주당</a:t>
            </a: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3394EEE4-39EE-4037-ACD6-0089067F90C5}"/>
              </a:ext>
            </a:extLst>
          </p:cNvPr>
          <p:cNvSpPr/>
          <p:nvPr/>
        </p:nvSpPr>
        <p:spPr>
          <a:xfrm>
            <a:off x="7969606" y="2599099"/>
            <a:ext cx="1993458" cy="514553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자유한국당</a:t>
            </a: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671061AF-2FEB-4D54-A2EA-BDE95843684A}"/>
              </a:ext>
            </a:extLst>
          </p:cNvPr>
          <p:cNvSpPr/>
          <p:nvPr/>
        </p:nvSpPr>
        <p:spPr>
          <a:xfrm>
            <a:off x="7969606" y="3184862"/>
            <a:ext cx="1993458" cy="514553"/>
          </a:xfrm>
          <a:prstGeom prst="rect">
            <a:avLst/>
          </a:prstGeom>
          <a:solidFill>
            <a:srgbClr val="20B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바른미래당</a:t>
            </a: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0D6667D0-93CF-42E2-B496-36AECF9C8702}"/>
              </a:ext>
            </a:extLst>
          </p:cNvPr>
          <p:cNvSpPr/>
          <p:nvPr/>
        </p:nvSpPr>
        <p:spPr>
          <a:xfrm>
            <a:off x="7969606" y="3770625"/>
            <a:ext cx="1993458" cy="514553"/>
          </a:xfrm>
          <a:prstGeom prst="rect">
            <a:avLst/>
          </a:prstGeom>
          <a:solidFill>
            <a:srgbClr val="3EA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민주평화당</a:t>
            </a: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49E382C-8BF2-4C88-ADC9-76F1091E1C71}"/>
              </a:ext>
            </a:extLst>
          </p:cNvPr>
          <p:cNvSpPr/>
          <p:nvPr/>
        </p:nvSpPr>
        <p:spPr>
          <a:xfrm>
            <a:off x="7969606" y="4373823"/>
            <a:ext cx="1993458" cy="514553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정의당</a:t>
            </a: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B6054E9F-D887-4A79-8266-D57CFDA3F7FC}"/>
              </a:ext>
            </a:extLst>
          </p:cNvPr>
          <p:cNvSpPr/>
          <p:nvPr/>
        </p:nvSpPr>
        <p:spPr>
          <a:xfrm>
            <a:off x="7969606" y="5550083"/>
            <a:ext cx="1993458" cy="5145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없음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CEB7DC20-404C-498B-BA9D-CC67CB82C423}"/>
              </a:ext>
            </a:extLst>
          </p:cNvPr>
          <p:cNvSpPr/>
          <p:nvPr/>
        </p:nvSpPr>
        <p:spPr>
          <a:xfrm>
            <a:off x="7969606" y="4934762"/>
            <a:ext cx="1993458" cy="51455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기타</a:t>
            </a: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63C9F489-98B9-4A8C-A9FD-6DD1E163825D}"/>
              </a:ext>
            </a:extLst>
          </p:cNvPr>
          <p:cNvSpPr/>
          <p:nvPr/>
        </p:nvSpPr>
        <p:spPr>
          <a:xfrm>
            <a:off x="11030282" y="3840889"/>
            <a:ext cx="2286497" cy="224316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회원님의 오늘 투표가 반영되었습니다</a:t>
            </a:r>
            <a:r>
              <a:rPr lang="en-US" altLang="ko-KR" sz="10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0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회원님의                   비판 리포트</a:t>
            </a:r>
            <a:r>
              <a:rPr lang="en-US" altLang="ko-KR" sz="10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</a:t>
            </a:r>
          </a:p>
          <a:p>
            <a:endParaRPr lang="en-US" altLang="ko-KR" sz="1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ED0AB9E7-4E37-4647-A755-FB2B8E92AD55}"/>
              </a:ext>
            </a:extLst>
          </p:cNvPr>
          <p:cNvSpPr/>
          <p:nvPr/>
        </p:nvSpPr>
        <p:spPr>
          <a:xfrm>
            <a:off x="12846774" y="5793407"/>
            <a:ext cx="470005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600" b="1">
                <a:solidFill>
                  <a:srgbClr val="00B050"/>
                </a:solidFill>
              </a:rPr>
              <a:t>확인</a:t>
            </a:r>
            <a:endParaRPr lang="ko-KR" altLang="en-US" sz="600" b="1" dirty="0">
              <a:solidFill>
                <a:srgbClr val="00B050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B3DE4058-0C7D-457F-B291-8EE98CAA3F7C}"/>
              </a:ext>
            </a:extLst>
          </p:cNvPr>
          <p:cNvSpPr/>
          <p:nvPr/>
        </p:nvSpPr>
        <p:spPr>
          <a:xfrm>
            <a:off x="11280004" y="4776730"/>
            <a:ext cx="1793017" cy="185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rgbClr val="222D43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오늘의 </a:t>
            </a:r>
            <a:r>
              <a:rPr lang="ko-KR" altLang="en-US" sz="700" dirty="0" err="1">
                <a:solidFill>
                  <a:srgbClr val="222D43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비판율</a:t>
            </a:r>
            <a:r>
              <a:rPr lang="ko-KR" altLang="en-US" sz="700" dirty="0">
                <a:solidFill>
                  <a:srgbClr val="222D43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 상승 기여</a:t>
            </a:r>
            <a:r>
              <a:rPr lang="en-US" altLang="ko-KR" sz="700" dirty="0">
                <a:solidFill>
                  <a:srgbClr val="222D43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:</a:t>
            </a:r>
            <a:endParaRPr lang="ko-KR" altLang="en-US" sz="700" dirty="0">
              <a:solidFill>
                <a:srgbClr val="222D43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163" name="육각형 162">
            <a:extLst>
              <a:ext uri="{FF2B5EF4-FFF2-40B4-BE49-F238E27FC236}">
                <a16:creationId xmlns:a16="http://schemas.microsoft.com/office/drawing/2014/main" id="{55114726-1AF4-4ACC-841D-EB5E41B639C1}"/>
              </a:ext>
            </a:extLst>
          </p:cNvPr>
          <p:cNvSpPr/>
          <p:nvPr/>
        </p:nvSpPr>
        <p:spPr>
          <a:xfrm>
            <a:off x="11268259" y="4854456"/>
            <a:ext cx="51433" cy="47252"/>
          </a:xfrm>
          <a:prstGeom prst="hexagon">
            <a:avLst/>
          </a:prstGeom>
          <a:solidFill>
            <a:srgbClr val="222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8DCD5405-F1E7-451E-A9E2-8B725E125F78}"/>
              </a:ext>
            </a:extLst>
          </p:cNvPr>
          <p:cNvSpPr/>
          <p:nvPr/>
        </p:nvSpPr>
        <p:spPr>
          <a:xfrm>
            <a:off x="11442384" y="4951278"/>
            <a:ext cx="1793017" cy="185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rgbClr val="222D43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18.51%     18.86% (</a:t>
            </a:r>
            <a:r>
              <a:rPr lang="en-US" altLang="ko-KR" sz="700" dirty="0">
                <a:solidFill>
                  <a:srgbClr val="C00000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0.35%</a:t>
            </a:r>
            <a:r>
              <a:rPr lang="en-US" altLang="ko-KR" sz="700" dirty="0">
                <a:solidFill>
                  <a:srgbClr val="222D43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) </a:t>
            </a:r>
            <a:endParaRPr lang="ko-KR" altLang="en-US" sz="700" dirty="0">
              <a:solidFill>
                <a:srgbClr val="222D43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165" name="화살표: 오른쪽 164">
            <a:extLst>
              <a:ext uri="{FF2B5EF4-FFF2-40B4-BE49-F238E27FC236}">
                <a16:creationId xmlns:a16="http://schemas.microsoft.com/office/drawing/2014/main" id="{4BCFCF6F-AD4D-4C79-8754-F4842829FA5B}"/>
              </a:ext>
            </a:extLst>
          </p:cNvPr>
          <p:cNvSpPr/>
          <p:nvPr/>
        </p:nvSpPr>
        <p:spPr>
          <a:xfrm>
            <a:off x="11845498" y="4998056"/>
            <a:ext cx="88900" cy="76200"/>
          </a:xfrm>
          <a:prstGeom prst="rightArrow">
            <a:avLst/>
          </a:prstGeom>
          <a:solidFill>
            <a:srgbClr val="222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CE59D62B-8B02-482D-A54F-8E278D32DB6D}"/>
              </a:ext>
            </a:extLst>
          </p:cNvPr>
          <p:cNvSpPr/>
          <p:nvPr/>
        </p:nvSpPr>
        <p:spPr>
          <a:xfrm>
            <a:off x="11268259" y="5204130"/>
            <a:ext cx="1793017" cy="185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rgbClr val="222D43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지금까지</a:t>
            </a:r>
          </a:p>
        </p:txBody>
      </p:sp>
      <p:sp>
        <p:nvSpPr>
          <p:cNvPr id="167" name="육각형 166">
            <a:extLst>
              <a:ext uri="{FF2B5EF4-FFF2-40B4-BE49-F238E27FC236}">
                <a16:creationId xmlns:a16="http://schemas.microsoft.com/office/drawing/2014/main" id="{DBB55202-AC55-4621-ABB8-13D309AE3E38}"/>
              </a:ext>
            </a:extLst>
          </p:cNvPr>
          <p:cNvSpPr/>
          <p:nvPr/>
        </p:nvSpPr>
        <p:spPr>
          <a:xfrm>
            <a:off x="11256514" y="5281856"/>
            <a:ext cx="51433" cy="47252"/>
          </a:xfrm>
          <a:prstGeom prst="hexagon">
            <a:avLst/>
          </a:prstGeom>
          <a:solidFill>
            <a:srgbClr val="222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8B29A02A-BCE3-40DA-A0B2-97DCF4EB3DD4}"/>
              </a:ext>
            </a:extLst>
          </p:cNvPr>
          <p:cNvSpPr/>
          <p:nvPr/>
        </p:nvSpPr>
        <p:spPr>
          <a:xfrm>
            <a:off x="11637402" y="5165200"/>
            <a:ext cx="1758328" cy="541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rgbClr val="222D43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총 </a:t>
            </a:r>
            <a:r>
              <a:rPr lang="en-US" altLang="ko-KR" sz="700" dirty="0">
                <a:solidFill>
                  <a:srgbClr val="C00000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102</a:t>
            </a:r>
            <a:r>
              <a:rPr lang="ko-KR" altLang="en-US" sz="700" dirty="0">
                <a:solidFill>
                  <a:srgbClr val="C00000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표</a:t>
            </a:r>
            <a:endParaRPr lang="en-US" altLang="ko-KR" sz="700" dirty="0">
              <a:solidFill>
                <a:srgbClr val="C00000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rgbClr val="222D43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일일 </a:t>
            </a:r>
            <a:r>
              <a:rPr lang="ko-KR" altLang="en-US" sz="700" dirty="0" err="1">
                <a:solidFill>
                  <a:srgbClr val="222D43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비판율</a:t>
            </a:r>
            <a:r>
              <a:rPr lang="ko-KR" altLang="en-US" sz="700" dirty="0">
                <a:solidFill>
                  <a:srgbClr val="222D43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 </a:t>
            </a:r>
            <a:r>
              <a:rPr lang="en-US" altLang="ko-KR" sz="700" dirty="0">
                <a:solidFill>
                  <a:srgbClr val="C00000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41.2% </a:t>
            </a:r>
            <a:r>
              <a:rPr lang="ko-KR" altLang="en-US" sz="700" dirty="0">
                <a:solidFill>
                  <a:srgbClr val="C00000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상승</a:t>
            </a:r>
            <a:endParaRPr lang="en-US" altLang="ko-KR" sz="700" dirty="0">
              <a:solidFill>
                <a:srgbClr val="C00000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rgbClr val="222D43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에 기여하셨습니다</a:t>
            </a:r>
            <a:r>
              <a:rPr lang="en-US" altLang="ko-KR" sz="700" dirty="0">
                <a:solidFill>
                  <a:srgbClr val="222D43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!</a:t>
            </a:r>
            <a:endParaRPr lang="ko-KR" altLang="en-US" sz="700" dirty="0">
              <a:solidFill>
                <a:srgbClr val="222D43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536766C1-534D-49D9-8D81-1E5111EB43D0}"/>
              </a:ext>
            </a:extLst>
          </p:cNvPr>
          <p:cNvGrpSpPr/>
          <p:nvPr/>
        </p:nvGrpSpPr>
        <p:grpSpPr>
          <a:xfrm>
            <a:off x="11633884" y="4500780"/>
            <a:ext cx="709682" cy="151364"/>
            <a:chOff x="1962989" y="1329193"/>
            <a:chExt cx="709682" cy="151364"/>
          </a:xfrm>
        </p:grpSpPr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A17A93D5-29F2-4B06-BCFF-2C4C29AE5805}"/>
                </a:ext>
              </a:extLst>
            </p:cNvPr>
            <p:cNvSpPr/>
            <p:nvPr/>
          </p:nvSpPr>
          <p:spPr>
            <a:xfrm>
              <a:off x="1993830" y="1329193"/>
              <a:ext cx="648000" cy="144000"/>
            </a:xfrm>
            <a:prstGeom prst="rect">
              <a:avLst/>
            </a:prstGeom>
            <a:solidFill>
              <a:srgbClr val="187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BE009BAD-68CC-4341-9CFB-50AC1C3A3A84}"/>
                </a:ext>
              </a:extLst>
            </p:cNvPr>
            <p:cNvSpPr/>
            <p:nvPr/>
          </p:nvSpPr>
          <p:spPr>
            <a:xfrm>
              <a:off x="1962989" y="1336557"/>
              <a:ext cx="709682" cy="144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더불어민주당</a:t>
              </a:r>
            </a:p>
          </p:txBody>
        </p:sp>
      </p:grp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288F0D64-04AB-4948-9C51-9ED888DFD6CB}"/>
              </a:ext>
            </a:extLst>
          </p:cNvPr>
          <p:cNvSpPr/>
          <p:nvPr/>
        </p:nvSpPr>
        <p:spPr>
          <a:xfrm>
            <a:off x="11087032" y="5793407"/>
            <a:ext cx="401983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600" b="1" dirty="0">
                <a:solidFill>
                  <a:srgbClr val="0070C0"/>
                </a:solidFill>
              </a:rPr>
              <a:t>&lt;</a:t>
            </a:r>
            <a:r>
              <a:rPr lang="ko-KR" altLang="en-US" sz="600" b="1" dirty="0">
                <a:solidFill>
                  <a:srgbClr val="0070C0"/>
                </a:solidFill>
              </a:rPr>
              <a:t>이전</a:t>
            </a: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4E4608A6-BC32-4399-BE60-65C3A7356821}"/>
              </a:ext>
            </a:extLst>
          </p:cNvPr>
          <p:cNvSpPr/>
          <p:nvPr/>
        </p:nvSpPr>
        <p:spPr>
          <a:xfrm>
            <a:off x="4200154" y="2832497"/>
            <a:ext cx="872082" cy="1657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rgbClr val="00B050"/>
                </a:solidFill>
              </a:rPr>
              <a:t>비판 그래프 보기</a:t>
            </a:r>
          </a:p>
        </p:txBody>
      </p:sp>
      <p:sp>
        <p:nvSpPr>
          <p:cNvPr id="174" name="사각형: 둥근 모서리 173">
            <a:extLst>
              <a:ext uri="{FF2B5EF4-FFF2-40B4-BE49-F238E27FC236}">
                <a16:creationId xmlns:a16="http://schemas.microsoft.com/office/drawing/2014/main" id="{A7899888-2DFB-4715-ABC3-7EE34296FD82}"/>
              </a:ext>
            </a:extLst>
          </p:cNvPr>
          <p:cNvSpPr/>
          <p:nvPr/>
        </p:nvSpPr>
        <p:spPr>
          <a:xfrm>
            <a:off x="2888188" y="-2116781"/>
            <a:ext cx="2209254" cy="358182"/>
          </a:xfrm>
          <a:prstGeom prst="roundRect">
            <a:avLst>
              <a:gd name="adj" fmla="val 5609"/>
            </a:avLst>
          </a:prstGeom>
          <a:solidFill>
            <a:srgbClr val="222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A416B34F-9205-4681-88EA-0ED4B1882E51}"/>
              </a:ext>
            </a:extLst>
          </p:cNvPr>
          <p:cNvSpPr/>
          <p:nvPr/>
        </p:nvSpPr>
        <p:spPr>
          <a:xfrm>
            <a:off x="2934296" y="-1093378"/>
            <a:ext cx="228861" cy="852950"/>
          </a:xfrm>
          <a:prstGeom prst="rect">
            <a:avLst/>
          </a:prstGeom>
          <a:solidFill>
            <a:srgbClr val="187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98501D03-5AA4-4F80-9D45-B1575BB0C8A9}"/>
              </a:ext>
            </a:extLst>
          </p:cNvPr>
          <p:cNvSpPr/>
          <p:nvPr/>
        </p:nvSpPr>
        <p:spPr>
          <a:xfrm>
            <a:off x="3269933" y="-1100138"/>
            <a:ext cx="247650" cy="693532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559FEA3D-94B0-42C7-9812-E18E85E4CA99}"/>
              </a:ext>
            </a:extLst>
          </p:cNvPr>
          <p:cNvSpPr/>
          <p:nvPr/>
        </p:nvSpPr>
        <p:spPr>
          <a:xfrm>
            <a:off x="3614361" y="-1085508"/>
            <a:ext cx="247650" cy="190967"/>
          </a:xfrm>
          <a:prstGeom prst="rect">
            <a:avLst/>
          </a:prstGeom>
          <a:solidFill>
            <a:srgbClr val="20B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EA409030-73D7-4A86-AF43-7FEA48EBD359}"/>
              </a:ext>
            </a:extLst>
          </p:cNvPr>
          <p:cNvSpPr/>
          <p:nvPr/>
        </p:nvSpPr>
        <p:spPr>
          <a:xfrm>
            <a:off x="3943283" y="-1089382"/>
            <a:ext cx="196850" cy="259345"/>
          </a:xfrm>
          <a:prstGeom prst="rect">
            <a:avLst/>
          </a:prstGeom>
          <a:solidFill>
            <a:srgbClr val="3EA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09AB8DE7-4C73-4F88-9D2D-ABEC1BE9B795}"/>
              </a:ext>
            </a:extLst>
          </p:cNvPr>
          <p:cNvSpPr/>
          <p:nvPr/>
        </p:nvSpPr>
        <p:spPr>
          <a:xfrm>
            <a:off x="4235482" y="-1087624"/>
            <a:ext cx="196850" cy="200402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CBEF5DDE-9ECC-448E-9BE4-889E350B7A3C}"/>
              </a:ext>
            </a:extLst>
          </p:cNvPr>
          <p:cNvSpPr/>
          <p:nvPr/>
        </p:nvSpPr>
        <p:spPr>
          <a:xfrm>
            <a:off x="2824446" y="-1322573"/>
            <a:ext cx="421217" cy="280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더민</a:t>
            </a: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507367D9-C3FB-4075-BEE8-AA8D61A06AEA}"/>
              </a:ext>
            </a:extLst>
          </p:cNvPr>
          <p:cNvSpPr/>
          <p:nvPr/>
        </p:nvSpPr>
        <p:spPr>
          <a:xfrm>
            <a:off x="3174093" y="-1322573"/>
            <a:ext cx="421217" cy="280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자한</a:t>
            </a: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444EF81E-400C-49B3-A3EF-28B07E0BD50A}"/>
              </a:ext>
            </a:extLst>
          </p:cNvPr>
          <p:cNvSpPr/>
          <p:nvPr/>
        </p:nvSpPr>
        <p:spPr>
          <a:xfrm>
            <a:off x="3512364" y="-1321162"/>
            <a:ext cx="421217" cy="280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바미</a:t>
            </a: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86D65609-9235-4FDC-9FE7-9EF4EDAD19EA}"/>
              </a:ext>
            </a:extLst>
          </p:cNvPr>
          <p:cNvSpPr/>
          <p:nvPr/>
        </p:nvSpPr>
        <p:spPr>
          <a:xfrm>
            <a:off x="4120906" y="-1317207"/>
            <a:ext cx="421217" cy="280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정의</a:t>
            </a: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A691D09F-7B3D-4D68-86C7-7259819949F7}"/>
              </a:ext>
            </a:extLst>
          </p:cNvPr>
          <p:cNvSpPr/>
          <p:nvPr/>
        </p:nvSpPr>
        <p:spPr>
          <a:xfrm>
            <a:off x="3832775" y="-1322574"/>
            <a:ext cx="421217" cy="280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민평</a:t>
            </a: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76A64576-D0EC-46BB-BF13-5FAD38DBAAB4}"/>
              </a:ext>
            </a:extLst>
          </p:cNvPr>
          <p:cNvSpPr/>
          <p:nvPr/>
        </p:nvSpPr>
        <p:spPr>
          <a:xfrm>
            <a:off x="2839947" y="-1754274"/>
            <a:ext cx="2180038" cy="340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srgbClr val="222D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2019</a:t>
            </a:r>
            <a:r>
              <a:rPr lang="ko-KR" altLang="en-US" sz="1100" dirty="0">
                <a:solidFill>
                  <a:srgbClr val="222D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년</a:t>
            </a:r>
            <a:r>
              <a:rPr lang="en-US" altLang="ko-KR" sz="1100" dirty="0">
                <a:solidFill>
                  <a:srgbClr val="222D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1</a:t>
            </a:r>
            <a:r>
              <a:rPr lang="ko-KR" altLang="en-US" sz="1100" dirty="0">
                <a:solidFill>
                  <a:srgbClr val="222D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월 </a:t>
            </a:r>
            <a:r>
              <a:rPr lang="en-US" altLang="ko-KR" sz="1100" dirty="0">
                <a:solidFill>
                  <a:srgbClr val="222D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29</a:t>
            </a:r>
            <a:r>
              <a:rPr lang="ko-KR" altLang="en-US" sz="1100" dirty="0">
                <a:solidFill>
                  <a:srgbClr val="222D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일</a:t>
            </a:r>
            <a:r>
              <a:rPr lang="en-US" altLang="ko-KR" sz="1100" dirty="0">
                <a:solidFill>
                  <a:srgbClr val="222D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100" dirty="0">
                <a:solidFill>
                  <a:srgbClr val="222D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실시간 </a:t>
            </a:r>
            <a:r>
              <a:rPr lang="ko-KR" altLang="en-US" sz="1100" dirty="0" err="1">
                <a:solidFill>
                  <a:srgbClr val="222D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비판율</a:t>
            </a:r>
            <a:endParaRPr lang="en-US" altLang="ko-KR" sz="1100" dirty="0">
              <a:solidFill>
                <a:srgbClr val="222D43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3884FCF0-EE9B-49EF-A2D7-8ABEFACC36B8}"/>
              </a:ext>
            </a:extLst>
          </p:cNvPr>
          <p:cNvSpPr/>
          <p:nvPr/>
        </p:nvSpPr>
        <p:spPr>
          <a:xfrm>
            <a:off x="4525994" y="-1100139"/>
            <a:ext cx="196850" cy="13558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65D677D2-29D9-4D3F-B8C2-0E66FD902FEB}"/>
              </a:ext>
            </a:extLst>
          </p:cNvPr>
          <p:cNvSpPr/>
          <p:nvPr/>
        </p:nvSpPr>
        <p:spPr>
          <a:xfrm>
            <a:off x="4414067" y="-1320306"/>
            <a:ext cx="421217" cy="280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기타</a:t>
            </a: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EA7BE40D-79E2-425B-A023-A132CF7B5BA4}"/>
              </a:ext>
            </a:extLst>
          </p:cNvPr>
          <p:cNvSpPr/>
          <p:nvPr/>
        </p:nvSpPr>
        <p:spPr>
          <a:xfrm>
            <a:off x="4793079" y="-1097695"/>
            <a:ext cx="196850" cy="6807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BCA63F51-5EA9-4B4C-B9E8-BD965DA6A0F7}"/>
              </a:ext>
            </a:extLst>
          </p:cNvPr>
          <p:cNvSpPr/>
          <p:nvPr/>
        </p:nvSpPr>
        <p:spPr>
          <a:xfrm>
            <a:off x="4680901" y="-1332165"/>
            <a:ext cx="421217" cy="280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없음</a:t>
            </a:r>
          </a:p>
        </p:txBody>
      </p:sp>
      <p:sp>
        <p:nvSpPr>
          <p:cNvPr id="195" name="사각형: 둥근 모서리 194">
            <a:extLst>
              <a:ext uri="{FF2B5EF4-FFF2-40B4-BE49-F238E27FC236}">
                <a16:creationId xmlns:a16="http://schemas.microsoft.com/office/drawing/2014/main" id="{5A2DE16B-E954-4CF9-B9E6-1EBFD047ED4B}"/>
              </a:ext>
            </a:extLst>
          </p:cNvPr>
          <p:cNvSpPr/>
          <p:nvPr/>
        </p:nvSpPr>
        <p:spPr>
          <a:xfrm>
            <a:off x="3546182" y="474155"/>
            <a:ext cx="1490665" cy="40937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F64A95BE-5E8E-4673-B0F9-088682C23B13}"/>
              </a:ext>
            </a:extLst>
          </p:cNvPr>
          <p:cNvSpPr/>
          <p:nvPr/>
        </p:nvSpPr>
        <p:spPr>
          <a:xfrm>
            <a:off x="3539631" y="512947"/>
            <a:ext cx="1132566" cy="365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오늘 정당 투표</a:t>
            </a: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31B33677-BD7B-4A8B-A596-3F095E7454F6}"/>
              </a:ext>
            </a:extLst>
          </p:cNvPr>
          <p:cNvSpPr/>
          <p:nvPr/>
        </p:nvSpPr>
        <p:spPr>
          <a:xfrm>
            <a:off x="4544279" y="487384"/>
            <a:ext cx="560797" cy="365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600" dirty="0">
                <a:solidFill>
                  <a:schemeClr val="tx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남은 시간</a:t>
            </a:r>
            <a:endParaRPr lang="en-US" altLang="ko-KR" sz="600" dirty="0">
              <a:solidFill>
                <a:schemeClr val="tx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00" dirty="0">
                <a:solidFill>
                  <a:schemeClr val="tx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02:59:59</a:t>
            </a:r>
            <a:endParaRPr lang="ko-KR" altLang="en-US" sz="600" dirty="0">
              <a:solidFill>
                <a:schemeClr val="tx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pic>
        <p:nvPicPr>
          <p:cNvPr id="198" name="그림 197">
            <a:extLst>
              <a:ext uri="{FF2B5EF4-FFF2-40B4-BE49-F238E27FC236}">
                <a16:creationId xmlns:a16="http://schemas.microsoft.com/office/drawing/2014/main" id="{D1318571-0FDC-4213-9E3E-DB2322C52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046" y="-2065664"/>
            <a:ext cx="262784" cy="262784"/>
          </a:xfrm>
          <a:prstGeom prst="rect">
            <a:avLst/>
          </a:prstGeom>
        </p:spPr>
      </p:pic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8362E921-41CD-4095-A072-62AD58715F94}"/>
              </a:ext>
            </a:extLst>
          </p:cNvPr>
          <p:cNvSpPr/>
          <p:nvPr/>
        </p:nvSpPr>
        <p:spPr>
          <a:xfrm>
            <a:off x="3189791" y="-2191719"/>
            <a:ext cx="777902" cy="4320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5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홍길동</a:t>
            </a:r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48A4ACB4-BDE5-40B3-ADFB-C578BEB72C52}"/>
              </a:ext>
            </a:extLst>
          </p:cNvPr>
          <p:cNvSpPr/>
          <p:nvPr/>
        </p:nvSpPr>
        <p:spPr>
          <a:xfrm>
            <a:off x="4822251" y="-2049083"/>
            <a:ext cx="200339" cy="200339"/>
          </a:xfrm>
          <a:prstGeom prst="ellipse">
            <a:avLst/>
          </a:prstGeom>
          <a:solidFill>
            <a:srgbClr val="F15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9E0EA870-845E-4DF6-B743-DDC3E5531A72}"/>
              </a:ext>
            </a:extLst>
          </p:cNvPr>
          <p:cNvSpPr/>
          <p:nvPr/>
        </p:nvSpPr>
        <p:spPr>
          <a:xfrm>
            <a:off x="4801287" y="-2049083"/>
            <a:ext cx="242268" cy="2195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</a:t>
            </a:r>
            <a:endParaRPr lang="ko-KR" altLang="en-US" sz="10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02" name="사각형: 둥근 모서리 201">
            <a:extLst>
              <a:ext uri="{FF2B5EF4-FFF2-40B4-BE49-F238E27FC236}">
                <a16:creationId xmlns:a16="http://schemas.microsoft.com/office/drawing/2014/main" id="{26DA64B5-E7FF-474F-8D71-382AD0AB8DD7}"/>
              </a:ext>
            </a:extLst>
          </p:cNvPr>
          <p:cNvSpPr/>
          <p:nvPr/>
        </p:nvSpPr>
        <p:spPr>
          <a:xfrm>
            <a:off x="2908740" y="462665"/>
            <a:ext cx="518033" cy="468309"/>
          </a:xfrm>
          <a:prstGeom prst="roundRect">
            <a:avLst/>
          </a:prstGeom>
          <a:solidFill>
            <a:srgbClr val="FA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E28B9E92-6860-477B-9A90-EC2CA7894CD0}"/>
              </a:ext>
            </a:extLst>
          </p:cNvPr>
          <p:cNvSpPr/>
          <p:nvPr/>
        </p:nvSpPr>
        <p:spPr>
          <a:xfrm>
            <a:off x="2943304" y="494943"/>
            <a:ext cx="462009" cy="378658"/>
          </a:xfrm>
          <a:prstGeom prst="ellipse">
            <a:avLst/>
          </a:prstGeom>
          <a:solidFill>
            <a:srgbClr val="381B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54A20EA3-7835-41CE-AFAF-4D09BA20AFE4}"/>
              </a:ext>
            </a:extLst>
          </p:cNvPr>
          <p:cNvSpPr/>
          <p:nvPr/>
        </p:nvSpPr>
        <p:spPr>
          <a:xfrm>
            <a:off x="2908740" y="456037"/>
            <a:ext cx="530446" cy="5085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rgbClr val="FAE1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투표하기</a:t>
            </a:r>
            <a:endParaRPr lang="en-US" altLang="ko-KR" sz="700" dirty="0">
              <a:solidFill>
                <a:srgbClr val="FAE1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700" dirty="0">
                <a:solidFill>
                  <a:srgbClr val="FAE1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공유</a:t>
            </a:r>
          </a:p>
        </p:txBody>
      </p: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7E7DF4A4-8141-4ABF-A0CB-475728F02BA9}"/>
              </a:ext>
            </a:extLst>
          </p:cNvPr>
          <p:cNvGrpSpPr/>
          <p:nvPr/>
        </p:nvGrpSpPr>
        <p:grpSpPr>
          <a:xfrm>
            <a:off x="2927828" y="1030750"/>
            <a:ext cx="2079729" cy="566204"/>
            <a:chOff x="3304346" y="4065999"/>
            <a:chExt cx="2079729" cy="566204"/>
          </a:xfrm>
        </p:grpSpPr>
        <p:sp>
          <p:nvSpPr>
            <p:cNvPr id="206" name="사각형: 둥근 모서리 205">
              <a:extLst>
                <a:ext uri="{FF2B5EF4-FFF2-40B4-BE49-F238E27FC236}">
                  <a16:creationId xmlns:a16="http://schemas.microsoft.com/office/drawing/2014/main" id="{E5DD646A-BE25-4021-8B95-ABB7A2FC3630}"/>
                </a:ext>
              </a:extLst>
            </p:cNvPr>
            <p:cNvSpPr/>
            <p:nvPr/>
          </p:nvSpPr>
          <p:spPr>
            <a:xfrm>
              <a:off x="3304346" y="4065999"/>
              <a:ext cx="2069939" cy="566204"/>
            </a:xfrm>
            <a:prstGeom prst="roundRect">
              <a:avLst>
                <a:gd name="adj" fmla="val 11340"/>
              </a:avLst>
            </a:prstGeom>
            <a:solidFill>
              <a:srgbClr val="C91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자유한국당 게시판</a:t>
              </a: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98202B09-9BA6-4724-85B8-E7D5326B56B8}"/>
                </a:ext>
              </a:extLst>
            </p:cNvPr>
            <p:cNvSpPr/>
            <p:nvPr/>
          </p:nvSpPr>
          <p:spPr>
            <a:xfrm>
              <a:off x="4740207" y="4473046"/>
              <a:ext cx="643868" cy="1174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&gt;&gt; </a:t>
              </a:r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바로가기</a:t>
              </a:r>
            </a:p>
          </p:txBody>
        </p:sp>
      </p:grp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2BAF1C37-2EE0-4493-A817-38DF137A65A6}"/>
              </a:ext>
            </a:extLst>
          </p:cNvPr>
          <p:cNvSpPr/>
          <p:nvPr/>
        </p:nvSpPr>
        <p:spPr>
          <a:xfrm>
            <a:off x="2927828" y="1703478"/>
            <a:ext cx="2069939" cy="1657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서비스 이용중 문의사항</a:t>
            </a:r>
            <a:r>
              <a:rPr lang="en-US" altLang="ko-KR" sz="6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6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피드백이 </a:t>
            </a:r>
            <a:r>
              <a:rPr lang="ko-KR" altLang="en-US" sz="600" b="1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있으신가요</a:t>
            </a:r>
            <a:r>
              <a:rPr lang="en-US" altLang="ko-KR" sz="6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ko-KR" altLang="en-US" sz="600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97E83468-B61F-431A-9270-435EB79DC550}"/>
              </a:ext>
            </a:extLst>
          </p:cNvPr>
          <p:cNvSpPr/>
          <p:nvPr/>
        </p:nvSpPr>
        <p:spPr>
          <a:xfrm>
            <a:off x="4196144" y="-1478477"/>
            <a:ext cx="872082" cy="1657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rgbClr val="00B050"/>
                </a:solidFill>
              </a:rPr>
              <a:t>지지 그래프 보기</a:t>
            </a: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F492C299-4889-4384-8A85-A7EF60CBD1CC}"/>
              </a:ext>
            </a:extLst>
          </p:cNvPr>
          <p:cNvSpPr/>
          <p:nvPr/>
        </p:nvSpPr>
        <p:spPr>
          <a:xfrm>
            <a:off x="15368807" y="3099822"/>
            <a:ext cx="872082" cy="1657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rgbClr val="00B050"/>
                </a:solidFill>
              </a:rPr>
              <a:t>비판 그래프 보기</a:t>
            </a:r>
          </a:p>
        </p:txBody>
      </p:sp>
      <p:sp>
        <p:nvSpPr>
          <p:cNvPr id="181" name="왼쪽 중괄호 180">
            <a:extLst>
              <a:ext uri="{FF2B5EF4-FFF2-40B4-BE49-F238E27FC236}">
                <a16:creationId xmlns:a16="http://schemas.microsoft.com/office/drawing/2014/main" id="{53B9BDC9-A426-46B3-BDF2-87A49078E171}"/>
              </a:ext>
            </a:extLst>
          </p:cNvPr>
          <p:cNvSpPr/>
          <p:nvPr/>
        </p:nvSpPr>
        <p:spPr>
          <a:xfrm flipV="1">
            <a:off x="2202132" y="2674552"/>
            <a:ext cx="677334" cy="21077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왼쪽 중괄호 181">
            <a:extLst>
              <a:ext uri="{FF2B5EF4-FFF2-40B4-BE49-F238E27FC236}">
                <a16:creationId xmlns:a16="http://schemas.microsoft.com/office/drawing/2014/main" id="{A574D044-9445-482A-8394-CED72CB62C7B}"/>
              </a:ext>
            </a:extLst>
          </p:cNvPr>
          <p:cNvSpPr/>
          <p:nvPr/>
        </p:nvSpPr>
        <p:spPr>
          <a:xfrm flipV="1">
            <a:off x="2167904" y="3003641"/>
            <a:ext cx="677334" cy="17996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왼쪽 중괄호 182">
            <a:extLst>
              <a:ext uri="{FF2B5EF4-FFF2-40B4-BE49-F238E27FC236}">
                <a16:creationId xmlns:a16="http://schemas.microsoft.com/office/drawing/2014/main" id="{C46956EC-B8D6-41F9-9DE9-1EAE55CC05B2}"/>
              </a:ext>
            </a:extLst>
          </p:cNvPr>
          <p:cNvSpPr/>
          <p:nvPr/>
        </p:nvSpPr>
        <p:spPr>
          <a:xfrm flipV="1">
            <a:off x="2154180" y="4829167"/>
            <a:ext cx="677334" cy="4787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왼쪽 중괄호 183">
            <a:extLst>
              <a:ext uri="{FF2B5EF4-FFF2-40B4-BE49-F238E27FC236}">
                <a16:creationId xmlns:a16="http://schemas.microsoft.com/office/drawing/2014/main" id="{3F6EF763-8074-458A-9BA0-DB246CC2FD56}"/>
              </a:ext>
            </a:extLst>
          </p:cNvPr>
          <p:cNvSpPr/>
          <p:nvPr/>
        </p:nvSpPr>
        <p:spPr>
          <a:xfrm flipV="1">
            <a:off x="2167904" y="5427840"/>
            <a:ext cx="677334" cy="5462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왼쪽 중괄호 213">
            <a:extLst>
              <a:ext uri="{FF2B5EF4-FFF2-40B4-BE49-F238E27FC236}">
                <a16:creationId xmlns:a16="http://schemas.microsoft.com/office/drawing/2014/main" id="{99BBC8E0-87C3-4D8B-9659-5A306EA4E046}"/>
              </a:ext>
            </a:extLst>
          </p:cNvPr>
          <p:cNvSpPr/>
          <p:nvPr/>
        </p:nvSpPr>
        <p:spPr>
          <a:xfrm flipV="1">
            <a:off x="2160504" y="6098461"/>
            <a:ext cx="677334" cy="1469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왼쪽 중괄호 219">
            <a:extLst>
              <a:ext uri="{FF2B5EF4-FFF2-40B4-BE49-F238E27FC236}">
                <a16:creationId xmlns:a16="http://schemas.microsoft.com/office/drawing/2014/main" id="{427C7ABB-2F5D-458F-90CB-2254A2D08AD3}"/>
              </a:ext>
            </a:extLst>
          </p:cNvPr>
          <p:cNvSpPr/>
          <p:nvPr/>
        </p:nvSpPr>
        <p:spPr>
          <a:xfrm flipV="1">
            <a:off x="2197736" y="2882229"/>
            <a:ext cx="677334" cy="6374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77C7E733-2DBC-4849-A823-AD3F70231CA7}"/>
              </a:ext>
            </a:extLst>
          </p:cNvPr>
          <p:cNvSpPr/>
          <p:nvPr/>
        </p:nvSpPr>
        <p:spPr>
          <a:xfrm>
            <a:off x="11044304" y="-1587185"/>
            <a:ext cx="1832588" cy="11702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오늘 가장 잘하고 있는 정당</a:t>
            </a:r>
            <a:r>
              <a:rPr lang="en-US" altLang="ko-KR" sz="10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</a:t>
            </a:r>
          </a:p>
          <a:p>
            <a:pPr algn="ctr"/>
            <a:endParaRPr lang="en-US" altLang="ko-KR" sz="1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B93D60F4-5A01-4D07-9AF5-4D6B88B89D05}"/>
              </a:ext>
            </a:extLst>
          </p:cNvPr>
          <p:cNvSpPr/>
          <p:nvPr/>
        </p:nvSpPr>
        <p:spPr>
          <a:xfrm>
            <a:off x="11636598" y="-1023118"/>
            <a:ext cx="648000" cy="14400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자유한국당</a:t>
            </a:r>
          </a:p>
        </p:txBody>
      </p:sp>
      <p:sp>
        <p:nvSpPr>
          <p:cNvPr id="230" name="사각형: 둥근 모서리 229">
            <a:extLst>
              <a:ext uri="{FF2B5EF4-FFF2-40B4-BE49-F238E27FC236}">
                <a16:creationId xmlns:a16="http://schemas.microsoft.com/office/drawing/2014/main" id="{8EC5EBD9-6E9D-4CB2-A739-E6AD695DD420}"/>
              </a:ext>
            </a:extLst>
          </p:cNvPr>
          <p:cNvSpPr/>
          <p:nvPr/>
        </p:nvSpPr>
        <p:spPr>
          <a:xfrm>
            <a:off x="12039858" y="-742562"/>
            <a:ext cx="751170" cy="1948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맞아요</a:t>
            </a:r>
          </a:p>
        </p:txBody>
      </p:sp>
      <p:sp>
        <p:nvSpPr>
          <p:cNvPr id="231" name="사각형: 둥근 모서리 230">
            <a:extLst>
              <a:ext uri="{FF2B5EF4-FFF2-40B4-BE49-F238E27FC236}">
                <a16:creationId xmlns:a16="http://schemas.microsoft.com/office/drawing/2014/main" id="{6FD1E574-7A76-4D90-8629-47514169CCD3}"/>
              </a:ext>
            </a:extLst>
          </p:cNvPr>
          <p:cNvSpPr/>
          <p:nvPr/>
        </p:nvSpPr>
        <p:spPr>
          <a:xfrm>
            <a:off x="11166797" y="-745186"/>
            <a:ext cx="828957" cy="1948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다시 고를래요</a:t>
            </a: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526DF989-33C5-438A-BAA8-8F6DEC3F2427}"/>
              </a:ext>
            </a:extLst>
          </p:cNvPr>
          <p:cNvSpPr/>
          <p:nvPr/>
        </p:nvSpPr>
        <p:spPr>
          <a:xfrm>
            <a:off x="11044304" y="-338706"/>
            <a:ext cx="1832588" cy="11702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오늘 가장 잘못하고 있는 정당</a:t>
            </a:r>
            <a:r>
              <a:rPr lang="en-US" altLang="ko-KR" sz="10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</a:t>
            </a:r>
          </a:p>
          <a:p>
            <a:pPr algn="ctr"/>
            <a:endParaRPr lang="en-US" altLang="ko-KR" sz="1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33" name="사각형: 둥근 모서리 232">
            <a:extLst>
              <a:ext uri="{FF2B5EF4-FFF2-40B4-BE49-F238E27FC236}">
                <a16:creationId xmlns:a16="http://schemas.microsoft.com/office/drawing/2014/main" id="{D189A97C-FB24-45A2-BDEE-78242395D92F}"/>
              </a:ext>
            </a:extLst>
          </p:cNvPr>
          <p:cNvSpPr/>
          <p:nvPr/>
        </p:nvSpPr>
        <p:spPr>
          <a:xfrm>
            <a:off x="12039858" y="505917"/>
            <a:ext cx="751170" cy="1948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맞아요</a:t>
            </a:r>
          </a:p>
        </p:txBody>
      </p:sp>
      <p:sp>
        <p:nvSpPr>
          <p:cNvPr id="234" name="사각형: 둥근 모서리 233">
            <a:extLst>
              <a:ext uri="{FF2B5EF4-FFF2-40B4-BE49-F238E27FC236}">
                <a16:creationId xmlns:a16="http://schemas.microsoft.com/office/drawing/2014/main" id="{304F1ED6-DE1F-488B-8718-E8C68B0E1956}"/>
              </a:ext>
            </a:extLst>
          </p:cNvPr>
          <p:cNvSpPr/>
          <p:nvPr/>
        </p:nvSpPr>
        <p:spPr>
          <a:xfrm>
            <a:off x="11166797" y="503293"/>
            <a:ext cx="828957" cy="1948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다시 고를래요</a:t>
            </a:r>
          </a:p>
        </p:txBody>
      </p:sp>
      <p:grpSp>
        <p:nvGrpSpPr>
          <p:cNvPr id="235" name="그룹 234">
            <a:extLst>
              <a:ext uri="{FF2B5EF4-FFF2-40B4-BE49-F238E27FC236}">
                <a16:creationId xmlns:a16="http://schemas.microsoft.com/office/drawing/2014/main" id="{75B06453-D148-4A72-96AB-3694316457FA}"/>
              </a:ext>
            </a:extLst>
          </p:cNvPr>
          <p:cNvGrpSpPr/>
          <p:nvPr/>
        </p:nvGrpSpPr>
        <p:grpSpPr>
          <a:xfrm>
            <a:off x="11605757" y="233548"/>
            <a:ext cx="709682" cy="151364"/>
            <a:chOff x="1962989" y="1329193"/>
            <a:chExt cx="709682" cy="151364"/>
          </a:xfrm>
        </p:grpSpPr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6E375F7F-96C8-45C8-B1A9-81C29E351192}"/>
                </a:ext>
              </a:extLst>
            </p:cNvPr>
            <p:cNvSpPr/>
            <p:nvPr/>
          </p:nvSpPr>
          <p:spPr>
            <a:xfrm>
              <a:off x="1993830" y="1329193"/>
              <a:ext cx="648000" cy="144000"/>
            </a:xfrm>
            <a:prstGeom prst="rect">
              <a:avLst/>
            </a:prstGeom>
            <a:solidFill>
              <a:srgbClr val="187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37" name="직사각형 236">
              <a:extLst>
                <a:ext uri="{FF2B5EF4-FFF2-40B4-BE49-F238E27FC236}">
                  <a16:creationId xmlns:a16="http://schemas.microsoft.com/office/drawing/2014/main" id="{9397EF91-8106-4522-B66D-380D6DA49F61}"/>
                </a:ext>
              </a:extLst>
            </p:cNvPr>
            <p:cNvSpPr/>
            <p:nvPr/>
          </p:nvSpPr>
          <p:spPr>
            <a:xfrm>
              <a:off x="1962989" y="1336557"/>
              <a:ext cx="709682" cy="144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더불어민주당</a:t>
              </a:r>
            </a:p>
          </p:txBody>
        </p:sp>
      </p:grp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7F0768C4-B108-4A60-937F-E9F7CA1BC316}"/>
              </a:ext>
            </a:extLst>
          </p:cNvPr>
          <p:cNvSpPr/>
          <p:nvPr/>
        </p:nvSpPr>
        <p:spPr>
          <a:xfrm>
            <a:off x="1702955" y="2692460"/>
            <a:ext cx="470612" cy="1667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3</a:t>
            </a:r>
            <a:endParaRPr lang="ko-KR" altLang="en-US" sz="700" dirty="0"/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2F00F331-7BFC-42AB-AAC1-14F116019D1D}"/>
              </a:ext>
            </a:extLst>
          </p:cNvPr>
          <p:cNvSpPr/>
          <p:nvPr/>
        </p:nvSpPr>
        <p:spPr>
          <a:xfrm>
            <a:off x="1696543" y="2873849"/>
            <a:ext cx="470612" cy="1667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25DEE858-1A47-40F6-945A-D86D5E563FAE}"/>
              </a:ext>
            </a:extLst>
          </p:cNvPr>
          <p:cNvSpPr/>
          <p:nvPr/>
        </p:nvSpPr>
        <p:spPr>
          <a:xfrm>
            <a:off x="1729325" y="3783456"/>
            <a:ext cx="470612" cy="1667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25</a:t>
            </a:r>
            <a:endParaRPr lang="ko-KR" altLang="en-US" sz="700" dirty="0"/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9F05E691-7DEE-4375-BFB2-DC19F267289B}"/>
              </a:ext>
            </a:extLst>
          </p:cNvPr>
          <p:cNvSpPr/>
          <p:nvPr/>
        </p:nvSpPr>
        <p:spPr>
          <a:xfrm>
            <a:off x="1727124" y="4977990"/>
            <a:ext cx="470612" cy="1667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6.5</a:t>
            </a:r>
            <a:endParaRPr lang="ko-KR" altLang="en-US" sz="700" dirty="0"/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575BF4AE-0F67-46BB-A699-672013B796A6}"/>
              </a:ext>
            </a:extLst>
          </p:cNvPr>
          <p:cNvSpPr/>
          <p:nvPr/>
        </p:nvSpPr>
        <p:spPr>
          <a:xfrm>
            <a:off x="1727124" y="5587246"/>
            <a:ext cx="470612" cy="1667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7.5</a:t>
            </a:r>
            <a:endParaRPr lang="ko-KR" altLang="en-US" sz="700" dirty="0"/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847DC97B-A7BE-4DE0-9D31-6A3344EAFC12}"/>
              </a:ext>
            </a:extLst>
          </p:cNvPr>
          <p:cNvSpPr/>
          <p:nvPr/>
        </p:nvSpPr>
        <p:spPr>
          <a:xfrm>
            <a:off x="1739286" y="6091594"/>
            <a:ext cx="470612" cy="1667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5C84F7D0-774E-4942-8B20-369D9DE2BE5C}"/>
              </a:ext>
            </a:extLst>
          </p:cNvPr>
          <p:cNvSpPr/>
          <p:nvPr/>
        </p:nvSpPr>
        <p:spPr>
          <a:xfrm>
            <a:off x="1695166" y="2359446"/>
            <a:ext cx="470612" cy="1667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T45</a:t>
            </a:r>
            <a:endParaRPr lang="ko-KR" altLang="en-US" sz="700" dirty="0"/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76D5EB35-B2B6-4EFB-B493-1F75E51D0B86}"/>
              </a:ext>
            </a:extLst>
          </p:cNvPr>
          <p:cNvSpPr/>
          <p:nvPr/>
        </p:nvSpPr>
        <p:spPr>
          <a:xfrm>
            <a:off x="-1424815" y="-1411013"/>
            <a:ext cx="2286497" cy="17211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(1/3) </a:t>
            </a:r>
            <a:r>
              <a:rPr lang="ko-KR" altLang="en-US" sz="10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설문이 완료되었습니다</a:t>
            </a:r>
            <a:r>
              <a:rPr lang="en-US" altLang="ko-KR" sz="10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72D5D321-1959-44A2-8442-1DEB5CE92CFC}"/>
              </a:ext>
            </a:extLst>
          </p:cNvPr>
          <p:cNvSpPr/>
          <p:nvPr/>
        </p:nvSpPr>
        <p:spPr>
          <a:xfrm>
            <a:off x="-1301758" y="-965009"/>
            <a:ext cx="1992739" cy="4109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rgbClr val="5F5F5F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다른 사용자들의 설문 조사 결과를 보려면</a:t>
            </a:r>
            <a:endParaRPr lang="en-US" altLang="ko-KR" sz="700" dirty="0">
              <a:solidFill>
                <a:srgbClr val="5F5F5F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00" dirty="0" err="1">
                <a:solidFill>
                  <a:srgbClr val="5F5F5F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한폴리의</a:t>
            </a:r>
            <a:r>
              <a:rPr lang="ko-KR" altLang="en-US" sz="700" dirty="0">
                <a:solidFill>
                  <a:srgbClr val="5F5F5F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 회원으로 가입해주세요</a:t>
            </a:r>
            <a:r>
              <a:rPr lang="en-US" altLang="ko-KR" sz="700" dirty="0">
                <a:solidFill>
                  <a:srgbClr val="5F5F5F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.</a:t>
            </a:r>
          </a:p>
        </p:txBody>
      </p:sp>
      <p:sp>
        <p:nvSpPr>
          <p:cNvPr id="238" name="육각형 237">
            <a:extLst>
              <a:ext uri="{FF2B5EF4-FFF2-40B4-BE49-F238E27FC236}">
                <a16:creationId xmlns:a16="http://schemas.microsoft.com/office/drawing/2014/main" id="{DA3FF3FA-5C0E-43FB-ABB0-506B96C999E9}"/>
              </a:ext>
            </a:extLst>
          </p:cNvPr>
          <p:cNvSpPr/>
          <p:nvPr/>
        </p:nvSpPr>
        <p:spPr>
          <a:xfrm>
            <a:off x="-1343092" y="-854105"/>
            <a:ext cx="51433" cy="47252"/>
          </a:xfrm>
          <a:prstGeom prst="hexagon">
            <a:avLst/>
          </a:prstGeom>
          <a:solidFill>
            <a:srgbClr val="222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2A1FC90B-098E-4AF9-A96C-BC6193174632}"/>
              </a:ext>
            </a:extLst>
          </p:cNvPr>
          <p:cNvSpPr/>
          <p:nvPr/>
        </p:nvSpPr>
        <p:spPr>
          <a:xfrm>
            <a:off x="-1309337" y="-1142217"/>
            <a:ext cx="1992739" cy="2507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rgbClr val="5F5F5F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홍길동님의 설문 결과가 문제 없이 입력되었습니다</a:t>
            </a:r>
            <a:r>
              <a:rPr lang="en-US" altLang="ko-KR" sz="700" dirty="0">
                <a:solidFill>
                  <a:srgbClr val="5F5F5F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. </a:t>
            </a:r>
          </a:p>
        </p:txBody>
      </p:sp>
      <p:sp>
        <p:nvSpPr>
          <p:cNvPr id="242" name="육각형 241">
            <a:extLst>
              <a:ext uri="{FF2B5EF4-FFF2-40B4-BE49-F238E27FC236}">
                <a16:creationId xmlns:a16="http://schemas.microsoft.com/office/drawing/2014/main" id="{7B9C0BE5-6F93-495B-9189-27D0C2D9177C}"/>
              </a:ext>
            </a:extLst>
          </p:cNvPr>
          <p:cNvSpPr/>
          <p:nvPr/>
        </p:nvSpPr>
        <p:spPr>
          <a:xfrm>
            <a:off x="-1333788" y="-1025110"/>
            <a:ext cx="51433" cy="47252"/>
          </a:xfrm>
          <a:prstGeom prst="hexagon">
            <a:avLst/>
          </a:prstGeom>
          <a:solidFill>
            <a:srgbClr val="222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62B001AC-0EEF-4567-A60D-EDC79A5ADE42}"/>
              </a:ext>
            </a:extLst>
          </p:cNvPr>
          <p:cNvSpPr/>
          <p:nvPr/>
        </p:nvSpPr>
        <p:spPr>
          <a:xfrm>
            <a:off x="-1318593" y="-707345"/>
            <a:ext cx="1992739" cy="4109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00" dirty="0" err="1">
                <a:solidFill>
                  <a:srgbClr val="5F5F5F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한폴리는</a:t>
            </a:r>
            <a:r>
              <a:rPr lang="ko-KR" altLang="en-US" sz="700" dirty="0">
                <a:solidFill>
                  <a:srgbClr val="5F5F5F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 </a:t>
            </a:r>
            <a:r>
              <a:rPr lang="en-US" altLang="ko-KR" sz="700" dirty="0">
                <a:solidFill>
                  <a:srgbClr val="5F5F5F"/>
                </a:solidFill>
                <a:highlight>
                  <a:srgbClr val="FFFF00"/>
                </a:highlight>
                <a:latin typeface="서울남산체 B" panose="02020603020101020101" pitchFamily="18" charset="-127"/>
                <a:ea typeface="서울남산체 B" panose="02020603020101020101" pitchFamily="18" charset="-127"/>
              </a:rPr>
              <a:t>100% </a:t>
            </a:r>
            <a:r>
              <a:rPr lang="ko-KR" altLang="en-US" sz="700" dirty="0">
                <a:solidFill>
                  <a:srgbClr val="5F5F5F"/>
                </a:solidFill>
                <a:highlight>
                  <a:srgbClr val="FFFF00"/>
                </a:highlight>
                <a:latin typeface="서울남산체 B" panose="02020603020101020101" pitchFamily="18" charset="-127"/>
                <a:ea typeface="서울남산체 B" panose="02020603020101020101" pitchFamily="18" charset="-127"/>
              </a:rPr>
              <a:t>무료</a:t>
            </a:r>
            <a:r>
              <a:rPr lang="ko-KR" altLang="en-US" sz="700" dirty="0">
                <a:solidFill>
                  <a:srgbClr val="5F5F5F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로 사용할 수 있는 앱입니다</a:t>
            </a:r>
            <a:r>
              <a:rPr lang="en-US" altLang="ko-KR" sz="700" dirty="0">
                <a:solidFill>
                  <a:srgbClr val="5F5F5F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! </a:t>
            </a:r>
            <a:r>
              <a:rPr lang="ko-KR" altLang="en-US" sz="700" dirty="0">
                <a:solidFill>
                  <a:srgbClr val="5F5F5F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 </a:t>
            </a:r>
            <a:endParaRPr lang="en-US" altLang="ko-KR" sz="700" dirty="0">
              <a:solidFill>
                <a:srgbClr val="5F5F5F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244" name="육각형 243">
            <a:extLst>
              <a:ext uri="{FF2B5EF4-FFF2-40B4-BE49-F238E27FC236}">
                <a16:creationId xmlns:a16="http://schemas.microsoft.com/office/drawing/2014/main" id="{F8AA95A5-F6FF-4A5B-9BAD-84349DF5F922}"/>
              </a:ext>
            </a:extLst>
          </p:cNvPr>
          <p:cNvSpPr/>
          <p:nvPr/>
        </p:nvSpPr>
        <p:spPr>
          <a:xfrm>
            <a:off x="-1333788" y="-506386"/>
            <a:ext cx="51433" cy="47252"/>
          </a:xfrm>
          <a:prstGeom prst="hexagon">
            <a:avLst/>
          </a:prstGeom>
          <a:solidFill>
            <a:srgbClr val="222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C63E7B19-0BBC-4144-862E-CEA8EF2AEC09}"/>
              </a:ext>
            </a:extLst>
          </p:cNvPr>
          <p:cNvSpPr/>
          <p:nvPr/>
        </p:nvSpPr>
        <p:spPr>
          <a:xfrm>
            <a:off x="-1318593" y="-392679"/>
            <a:ext cx="1992739" cy="225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rgbClr val="5F5F5F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이용약관</a:t>
            </a:r>
            <a:r>
              <a:rPr lang="en-US" altLang="ko-KR" sz="700" dirty="0">
                <a:solidFill>
                  <a:srgbClr val="5F5F5F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1 </a:t>
            </a: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323E4686-265F-4B4C-BF6D-41873EF49B87}"/>
              </a:ext>
            </a:extLst>
          </p:cNvPr>
          <p:cNvSpPr/>
          <p:nvPr/>
        </p:nvSpPr>
        <p:spPr>
          <a:xfrm>
            <a:off x="-1324309" y="-202227"/>
            <a:ext cx="1992739" cy="225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rgbClr val="5F5F5F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이용약관</a:t>
            </a:r>
            <a:r>
              <a:rPr lang="en-US" altLang="ko-KR" sz="700" dirty="0">
                <a:solidFill>
                  <a:srgbClr val="5F5F5F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2 </a:t>
            </a:r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06F96F17-3402-4E5A-9B18-51FEDF845111}"/>
              </a:ext>
            </a:extLst>
          </p:cNvPr>
          <p:cNvSpPr/>
          <p:nvPr/>
        </p:nvSpPr>
        <p:spPr>
          <a:xfrm>
            <a:off x="402507" y="36335"/>
            <a:ext cx="457196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다음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F619419-5410-4E13-B09E-63D009239B31}"/>
              </a:ext>
            </a:extLst>
          </p:cNvPr>
          <p:cNvSpPr/>
          <p:nvPr/>
        </p:nvSpPr>
        <p:spPr>
          <a:xfrm>
            <a:off x="-793883" y="-335125"/>
            <a:ext cx="188615" cy="12917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사각형: 둥근 모서리 257">
            <a:extLst>
              <a:ext uri="{FF2B5EF4-FFF2-40B4-BE49-F238E27FC236}">
                <a16:creationId xmlns:a16="http://schemas.microsoft.com/office/drawing/2014/main" id="{8F2E4577-4A45-4869-8C93-8DC9B01DA352}"/>
              </a:ext>
            </a:extLst>
          </p:cNvPr>
          <p:cNvSpPr/>
          <p:nvPr/>
        </p:nvSpPr>
        <p:spPr>
          <a:xfrm>
            <a:off x="-793883" y="-127065"/>
            <a:ext cx="188615" cy="12917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A3964266-3EF0-4BFA-84CB-FB6A0E3F9D97}"/>
              </a:ext>
            </a:extLst>
          </p:cNvPr>
          <p:cNvSpPr/>
          <p:nvPr/>
        </p:nvSpPr>
        <p:spPr>
          <a:xfrm>
            <a:off x="-1284033" y="756134"/>
            <a:ext cx="1793017" cy="185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rgbClr val="222D43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지지하시는 정당</a:t>
            </a:r>
            <a:r>
              <a:rPr lang="en-US" altLang="ko-KR" sz="700" dirty="0">
                <a:solidFill>
                  <a:srgbClr val="222D43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: </a:t>
            </a:r>
            <a:endParaRPr lang="ko-KR" altLang="en-US" sz="700" dirty="0">
              <a:solidFill>
                <a:srgbClr val="222D43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260" name="육각형 259">
            <a:extLst>
              <a:ext uri="{FF2B5EF4-FFF2-40B4-BE49-F238E27FC236}">
                <a16:creationId xmlns:a16="http://schemas.microsoft.com/office/drawing/2014/main" id="{35C95718-C35B-4DB4-B7A5-7A53D8AA3B01}"/>
              </a:ext>
            </a:extLst>
          </p:cNvPr>
          <p:cNvSpPr/>
          <p:nvPr/>
        </p:nvSpPr>
        <p:spPr>
          <a:xfrm>
            <a:off x="-1295778" y="833860"/>
            <a:ext cx="51433" cy="47252"/>
          </a:xfrm>
          <a:prstGeom prst="hexagon">
            <a:avLst/>
          </a:prstGeom>
          <a:solidFill>
            <a:srgbClr val="222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452973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직사각형 313">
            <a:extLst>
              <a:ext uri="{FF2B5EF4-FFF2-40B4-BE49-F238E27FC236}">
                <a16:creationId xmlns:a16="http://schemas.microsoft.com/office/drawing/2014/main" id="{A098B927-A049-4BBE-89AF-920A1FDAF4D6}"/>
              </a:ext>
            </a:extLst>
          </p:cNvPr>
          <p:cNvSpPr/>
          <p:nvPr/>
        </p:nvSpPr>
        <p:spPr>
          <a:xfrm>
            <a:off x="5353186" y="2183181"/>
            <a:ext cx="2143579" cy="18421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직사각형 315">
            <a:extLst>
              <a:ext uri="{FF2B5EF4-FFF2-40B4-BE49-F238E27FC236}">
                <a16:creationId xmlns:a16="http://schemas.microsoft.com/office/drawing/2014/main" id="{A1FEB2E2-12ED-4BF7-878D-677DA16D752D}"/>
              </a:ext>
            </a:extLst>
          </p:cNvPr>
          <p:cNvSpPr/>
          <p:nvPr/>
        </p:nvSpPr>
        <p:spPr>
          <a:xfrm>
            <a:off x="6639842" y="2121380"/>
            <a:ext cx="872082" cy="1657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rgbClr val="00B050"/>
                </a:solidFill>
              </a:rPr>
              <a:t>비판 그래프 보기</a:t>
            </a:r>
          </a:p>
        </p:txBody>
      </p:sp>
      <p:sp>
        <p:nvSpPr>
          <p:cNvPr id="357" name="직사각형 356">
            <a:extLst>
              <a:ext uri="{FF2B5EF4-FFF2-40B4-BE49-F238E27FC236}">
                <a16:creationId xmlns:a16="http://schemas.microsoft.com/office/drawing/2014/main" id="{2DBC6932-B674-435F-8531-C6BAB691F4B0}"/>
              </a:ext>
            </a:extLst>
          </p:cNvPr>
          <p:cNvSpPr/>
          <p:nvPr/>
        </p:nvSpPr>
        <p:spPr>
          <a:xfrm>
            <a:off x="12064935" y="6178929"/>
            <a:ext cx="2219176" cy="18504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6" name="직사각형 355">
            <a:extLst>
              <a:ext uri="{FF2B5EF4-FFF2-40B4-BE49-F238E27FC236}">
                <a16:creationId xmlns:a16="http://schemas.microsoft.com/office/drawing/2014/main" id="{A22ABABA-DF75-4C58-9F8B-38BE2F5976E2}"/>
              </a:ext>
            </a:extLst>
          </p:cNvPr>
          <p:cNvSpPr/>
          <p:nvPr/>
        </p:nvSpPr>
        <p:spPr>
          <a:xfrm>
            <a:off x="12064935" y="5708030"/>
            <a:ext cx="2219176" cy="22154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ADC92DA6-FA94-4A2C-92EF-A47142520F63}"/>
              </a:ext>
            </a:extLst>
          </p:cNvPr>
          <p:cNvSpPr/>
          <p:nvPr/>
        </p:nvSpPr>
        <p:spPr>
          <a:xfrm>
            <a:off x="2712035" y="721653"/>
            <a:ext cx="2219176" cy="20960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B583BC81-EB8F-40C6-8E1A-CD41630BEF9F}"/>
              </a:ext>
            </a:extLst>
          </p:cNvPr>
          <p:cNvSpPr/>
          <p:nvPr/>
        </p:nvSpPr>
        <p:spPr>
          <a:xfrm>
            <a:off x="2712035" y="1714560"/>
            <a:ext cx="2219176" cy="852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56221AC-ADE2-41DB-8F27-C2CDE1F2EAA7}"/>
              </a:ext>
            </a:extLst>
          </p:cNvPr>
          <p:cNvSpPr/>
          <p:nvPr/>
        </p:nvSpPr>
        <p:spPr>
          <a:xfrm>
            <a:off x="2707406" y="853474"/>
            <a:ext cx="2219176" cy="801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05CE9A9-5C46-4C31-9CA8-0820736FB025}"/>
              </a:ext>
            </a:extLst>
          </p:cNvPr>
          <p:cNvSpPr/>
          <p:nvPr/>
        </p:nvSpPr>
        <p:spPr>
          <a:xfrm>
            <a:off x="5352047" y="1512519"/>
            <a:ext cx="2209254" cy="358182"/>
          </a:xfrm>
          <a:prstGeom prst="roundRect">
            <a:avLst>
              <a:gd name="adj" fmla="val 5609"/>
            </a:avLst>
          </a:prstGeom>
          <a:solidFill>
            <a:srgbClr val="222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3FE8195-0F14-4BAC-905D-1437D2325853}"/>
              </a:ext>
            </a:extLst>
          </p:cNvPr>
          <p:cNvSpPr/>
          <p:nvPr/>
        </p:nvSpPr>
        <p:spPr>
          <a:xfrm>
            <a:off x="5372269" y="2399009"/>
            <a:ext cx="228861" cy="1467738"/>
          </a:xfrm>
          <a:prstGeom prst="rect">
            <a:avLst/>
          </a:prstGeom>
          <a:solidFill>
            <a:srgbClr val="187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AC70ACA-9D42-476A-8301-4C7491FDB7A1}"/>
              </a:ext>
            </a:extLst>
          </p:cNvPr>
          <p:cNvSpPr/>
          <p:nvPr/>
        </p:nvSpPr>
        <p:spPr>
          <a:xfrm>
            <a:off x="5713581" y="2952347"/>
            <a:ext cx="247650" cy="91440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FC7BD21-CB95-4238-9613-E1EF072BB330}"/>
              </a:ext>
            </a:extLst>
          </p:cNvPr>
          <p:cNvSpPr/>
          <p:nvPr/>
        </p:nvSpPr>
        <p:spPr>
          <a:xfrm>
            <a:off x="6054893" y="3555597"/>
            <a:ext cx="247650" cy="311150"/>
          </a:xfrm>
          <a:prstGeom prst="rect">
            <a:avLst/>
          </a:prstGeom>
          <a:solidFill>
            <a:srgbClr val="20B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A705CC2-94AE-4C05-93F8-4039767B7CE0}"/>
              </a:ext>
            </a:extLst>
          </p:cNvPr>
          <p:cNvSpPr/>
          <p:nvPr/>
        </p:nvSpPr>
        <p:spPr>
          <a:xfrm>
            <a:off x="6393825" y="3758797"/>
            <a:ext cx="196850" cy="107950"/>
          </a:xfrm>
          <a:prstGeom prst="rect">
            <a:avLst/>
          </a:prstGeom>
          <a:solidFill>
            <a:srgbClr val="3EA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3B2A513-6FD4-4FCA-B2CC-75A1EB3DCA8B}"/>
              </a:ext>
            </a:extLst>
          </p:cNvPr>
          <p:cNvSpPr/>
          <p:nvPr/>
        </p:nvSpPr>
        <p:spPr>
          <a:xfrm>
            <a:off x="6681957" y="3389481"/>
            <a:ext cx="196850" cy="477266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화살표: 갈매기형 수장 54">
            <a:extLst>
              <a:ext uri="{FF2B5EF4-FFF2-40B4-BE49-F238E27FC236}">
                <a16:creationId xmlns:a16="http://schemas.microsoft.com/office/drawing/2014/main" id="{2C93B3E6-6A21-4107-AD28-91CF35EC5283}"/>
              </a:ext>
            </a:extLst>
          </p:cNvPr>
          <p:cNvSpPr/>
          <p:nvPr/>
        </p:nvSpPr>
        <p:spPr>
          <a:xfrm rot="16200000">
            <a:off x="5801423" y="2829583"/>
            <a:ext cx="71967" cy="114300"/>
          </a:xfrm>
          <a:prstGeom prst="chevron">
            <a:avLst/>
          </a:prstGeom>
          <a:solidFill>
            <a:srgbClr val="3EA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화살표: 갈매기형 수장 55">
            <a:extLst>
              <a:ext uri="{FF2B5EF4-FFF2-40B4-BE49-F238E27FC236}">
                <a16:creationId xmlns:a16="http://schemas.microsoft.com/office/drawing/2014/main" id="{C2CE4D70-AD1E-4278-A1D4-93CC8E46B7D9}"/>
              </a:ext>
            </a:extLst>
          </p:cNvPr>
          <p:cNvSpPr/>
          <p:nvPr/>
        </p:nvSpPr>
        <p:spPr>
          <a:xfrm rot="16200000">
            <a:off x="7322251" y="3053079"/>
            <a:ext cx="71967" cy="114300"/>
          </a:xfrm>
          <a:prstGeom prst="chevron">
            <a:avLst/>
          </a:prstGeom>
          <a:solidFill>
            <a:srgbClr val="3EA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화살표: 갈매기형 수장 56">
            <a:extLst>
              <a:ext uri="{FF2B5EF4-FFF2-40B4-BE49-F238E27FC236}">
                <a16:creationId xmlns:a16="http://schemas.microsoft.com/office/drawing/2014/main" id="{A4BD46FD-2A49-48F3-9760-87D62C4D7911}"/>
              </a:ext>
            </a:extLst>
          </p:cNvPr>
          <p:cNvSpPr/>
          <p:nvPr/>
        </p:nvSpPr>
        <p:spPr>
          <a:xfrm rot="5400000">
            <a:off x="5460110" y="2219984"/>
            <a:ext cx="71967" cy="114300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화살표: 갈매기형 수장 57">
            <a:extLst>
              <a:ext uri="{FF2B5EF4-FFF2-40B4-BE49-F238E27FC236}">
                <a16:creationId xmlns:a16="http://schemas.microsoft.com/office/drawing/2014/main" id="{23C907C6-BFB1-43BE-8475-D1F3CD8ED6A1}"/>
              </a:ext>
            </a:extLst>
          </p:cNvPr>
          <p:cNvSpPr/>
          <p:nvPr/>
        </p:nvSpPr>
        <p:spPr>
          <a:xfrm rot="16200000">
            <a:off x="7322252" y="3004904"/>
            <a:ext cx="71967" cy="114300"/>
          </a:xfrm>
          <a:prstGeom prst="chevron">
            <a:avLst/>
          </a:prstGeom>
          <a:solidFill>
            <a:srgbClr val="3EA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2326B2A-2EC0-48FE-A0CF-618C68D2DFA1}"/>
              </a:ext>
            </a:extLst>
          </p:cNvPr>
          <p:cNvSpPr/>
          <p:nvPr/>
        </p:nvSpPr>
        <p:spPr>
          <a:xfrm>
            <a:off x="5273313" y="3819902"/>
            <a:ext cx="421217" cy="280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더민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4BB8CB8-E04D-446A-819E-341A8B3941CC}"/>
              </a:ext>
            </a:extLst>
          </p:cNvPr>
          <p:cNvSpPr/>
          <p:nvPr/>
        </p:nvSpPr>
        <p:spPr>
          <a:xfrm>
            <a:off x="5622960" y="3819902"/>
            <a:ext cx="421217" cy="280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자한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3A2A70B-E6FF-4C37-BD78-9202D345E389}"/>
              </a:ext>
            </a:extLst>
          </p:cNvPr>
          <p:cNvSpPr/>
          <p:nvPr/>
        </p:nvSpPr>
        <p:spPr>
          <a:xfrm>
            <a:off x="5961231" y="3821313"/>
            <a:ext cx="421217" cy="280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바미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D7CA2-A337-4B77-8094-F28D4C0A26B2}"/>
              </a:ext>
            </a:extLst>
          </p:cNvPr>
          <p:cNvSpPr/>
          <p:nvPr/>
        </p:nvSpPr>
        <p:spPr>
          <a:xfrm>
            <a:off x="6569773" y="3825268"/>
            <a:ext cx="421217" cy="280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정의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9533BA6-1061-4A3D-8F56-5E75EF28C05F}"/>
              </a:ext>
            </a:extLst>
          </p:cNvPr>
          <p:cNvSpPr/>
          <p:nvPr/>
        </p:nvSpPr>
        <p:spPr>
          <a:xfrm>
            <a:off x="6281642" y="3819901"/>
            <a:ext cx="421217" cy="280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민평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C905387-7DB0-4587-B964-50A148E2FE55}"/>
              </a:ext>
            </a:extLst>
          </p:cNvPr>
          <p:cNvSpPr/>
          <p:nvPr/>
        </p:nvSpPr>
        <p:spPr>
          <a:xfrm>
            <a:off x="5303806" y="1875026"/>
            <a:ext cx="2180038" cy="340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srgbClr val="222D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2019</a:t>
            </a:r>
            <a:r>
              <a:rPr lang="ko-KR" altLang="en-US" sz="1100" dirty="0">
                <a:solidFill>
                  <a:srgbClr val="222D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년</a:t>
            </a:r>
            <a:r>
              <a:rPr lang="en-US" altLang="ko-KR" sz="1100" dirty="0">
                <a:solidFill>
                  <a:srgbClr val="222D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1</a:t>
            </a:r>
            <a:r>
              <a:rPr lang="ko-KR" altLang="en-US" sz="1100" dirty="0">
                <a:solidFill>
                  <a:srgbClr val="222D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월 </a:t>
            </a:r>
            <a:r>
              <a:rPr lang="en-US" altLang="ko-KR" sz="1100" dirty="0">
                <a:solidFill>
                  <a:srgbClr val="222D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29</a:t>
            </a:r>
            <a:r>
              <a:rPr lang="ko-KR" altLang="en-US" sz="1100" dirty="0">
                <a:solidFill>
                  <a:srgbClr val="222D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일</a:t>
            </a:r>
            <a:r>
              <a:rPr lang="en-US" altLang="ko-KR" sz="1100" dirty="0">
                <a:solidFill>
                  <a:srgbClr val="222D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100" dirty="0">
                <a:solidFill>
                  <a:srgbClr val="222D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실시간 지지율</a:t>
            </a:r>
            <a:endParaRPr lang="en-US" altLang="ko-KR" sz="1100" dirty="0">
              <a:solidFill>
                <a:srgbClr val="222D43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291DF08-212A-493F-8B33-AC142AACF273}"/>
              </a:ext>
            </a:extLst>
          </p:cNvPr>
          <p:cNvSpPr/>
          <p:nvPr/>
        </p:nvSpPr>
        <p:spPr>
          <a:xfrm>
            <a:off x="6974850" y="3819901"/>
            <a:ext cx="196850" cy="4684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5A43B8C-FE36-4C18-89B1-CF663B2E5DEC}"/>
              </a:ext>
            </a:extLst>
          </p:cNvPr>
          <p:cNvSpPr/>
          <p:nvPr/>
        </p:nvSpPr>
        <p:spPr>
          <a:xfrm>
            <a:off x="6862934" y="3822169"/>
            <a:ext cx="421217" cy="280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기타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E7A25AE-6B7F-43D1-AA44-882B5C01628C}"/>
              </a:ext>
            </a:extLst>
          </p:cNvPr>
          <p:cNvSpPr/>
          <p:nvPr/>
        </p:nvSpPr>
        <p:spPr>
          <a:xfrm>
            <a:off x="7256501" y="3178831"/>
            <a:ext cx="196850" cy="6807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C6BFA0B-ABEF-4D6F-A8B5-90DAD2216DEE}"/>
              </a:ext>
            </a:extLst>
          </p:cNvPr>
          <p:cNvSpPr/>
          <p:nvPr/>
        </p:nvSpPr>
        <p:spPr>
          <a:xfrm>
            <a:off x="7140084" y="3824486"/>
            <a:ext cx="421217" cy="280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없음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9475375-9B7A-4533-A015-34B79E4F02A2}"/>
              </a:ext>
            </a:extLst>
          </p:cNvPr>
          <p:cNvSpPr/>
          <p:nvPr/>
        </p:nvSpPr>
        <p:spPr>
          <a:xfrm>
            <a:off x="6010041" y="4103455"/>
            <a:ext cx="1490665" cy="40937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A96693-2256-4FCE-A5EF-EEB2A86A8F22}"/>
              </a:ext>
            </a:extLst>
          </p:cNvPr>
          <p:cNvSpPr/>
          <p:nvPr/>
        </p:nvSpPr>
        <p:spPr>
          <a:xfrm>
            <a:off x="6003490" y="4142247"/>
            <a:ext cx="1132566" cy="365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오늘 정당 투표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7B7A8FFE-ADB9-48E4-A3C1-BFDCDBB01C74}"/>
              </a:ext>
            </a:extLst>
          </p:cNvPr>
          <p:cNvSpPr/>
          <p:nvPr/>
        </p:nvSpPr>
        <p:spPr>
          <a:xfrm>
            <a:off x="7008138" y="4116684"/>
            <a:ext cx="560797" cy="365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600" dirty="0">
                <a:solidFill>
                  <a:schemeClr val="tx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남은 시간</a:t>
            </a:r>
            <a:endParaRPr lang="en-US" altLang="ko-KR" sz="600" dirty="0">
              <a:solidFill>
                <a:schemeClr val="tx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00" dirty="0">
                <a:solidFill>
                  <a:schemeClr val="tx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02:59:59</a:t>
            </a:r>
            <a:endParaRPr lang="ko-KR" altLang="en-US" sz="600" dirty="0">
              <a:solidFill>
                <a:schemeClr val="tx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4257B3A-D473-412B-A764-E6F3B1967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905" y="1563636"/>
            <a:ext cx="262784" cy="262784"/>
          </a:xfrm>
          <a:prstGeom prst="rect">
            <a:avLst/>
          </a:prstGeom>
        </p:spPr>
      </p:pic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0133DAFC-D136-44C9-BC17-BF1A5B09E23D}"/>
              </a:ext>
            </a:extLst>
          </p:cNvPr>
          <p:cNvSpPr/>
          <p:nvPr/>
        </p:nvSpPr>
        <p:spPr>
          <a:xfrm>
            <a:off x="5653650" y="1437581"/>
            <a:ext cx="777902" cy="4320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5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홍길동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87B1E5D-F1BF-479D-834F-1C636DFDDB50}"/>
              </a:ext>
            </a:extLst>
          </p:cNvPr>
          <p:cNvSpPr/>
          <p:nvPr/>
        </p:nvSpPr>
        <p:spPr>
          <a:xfrm>
            <a:off x="7286110" y="1580217"/>
            <a:ext cx="200339" cy="200339"/>
          </a:xfrm>
          <a:prstGeom prst="ellipse">
            <a:avLst/>
          </a:prstGeom>
          <a:solidFill>
            <a:srgbClr val="F15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9BD7E79-836F-465E-96F2-D3797F6E2BA9}"/>
              </a:ext>
            </a:extLst>
          </p:cNvPr>
          <p:cNvSpPr/>
          <p:nvPr/>
        </p:nvSpPr>
        <p:spPr>
          <a:xfrm>
            <a:off x="7265146" y="1580217"/>
            <a:ext cx="242268" cy="2195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</a:t>
            </a:r>
            <a:endParaRPr lang="ko-KR" altLang="en-US" sz="10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6159716B-0E27-4DA4-8E09-78D46889361E}"/>
              </a:ext>
            </a:extLst>
          </p:cNvPr>
          <p:cNvSpPr/>
          <p:nvPr/>
        </p:nvSpPr>
        <p:spPr>
          <a:xfrm>
            <a:off x="7718522" y="-1525563"/>
            <a:ext cx="2209254" cy="358182"/>
          </a:xfrm>
          <a:prstGeom prst="roundRect">
            <a:avLst>
              <a:gd name="adj" fmla="val 5609"/>
            </a:avLst>
          </a:prstGeom>
          <a:solidFill>
            <a:srgbClr val="222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A6B77618-3B22-4E53-8D88-177D680EB615}"/>
              </a:ext>
            </a:extLst>
          </p:cNvPr>
          <p:cNvSpPr/>
          <p:nvPr/>
        </p:nvSpPr>
        <p:spPr>
          <a:xfrm>
            <a:off x="9652585" y="-1457865"/>
            <a:ext cx="200339" cy="200339"/>
          </a:xfrm>
          <a:prstGeom prst="ellipse">
            <a:avLst/>
          </a:prstGeom>
          <a:solidFill>
            <a:srgbClr val="F15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9D2E1A76-B9FA-48D2-9887-ECEB72F00A65}"/>
              </a:ext>
            </a:extLst>
          </p:cNvPr>
          <p:cNvSpPr/>
          <p:nvPr/>
        </p:nvSpPr>
        <p:spPr>
          <a:xfrm>
            <a:off x="9631621" y="-1457865"/>
            <a:ext cx="242268" cy="2195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</a:t>
            </a:r>
            <a:endParaRPr lang="ko-KR" altLang="en-US" sz="10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9F79A00-184D-4BCD-9FF7-B48860B1056B}"/>
              </a:ext>
            </a:extLst>
          </p:cNvPr>
          <p:cNvSpPr/>
          <p:nvPr/>
        </p:nvSpPr>
        <p:spPr>
          <a:xfrm>
            <a:off x="7718522" y="-1085169"/>
            <a:ext cx="2209254" cy="708059"/>
          </a:xfrm>
          <a:prstGeom prst="roundRect">
            <a:avLst>
              <a:gd name="adj" fmla="val 310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17F947B-D172-4A20-9AFB-85A2683F8D4F}"/>
              </a:ext>
            </a:extLst>
          </p:cNvPr>
          <p:cNvSpPr/>
          <p:nvPr/>
        </p:nvSpPr>
        <p:spPr>
          <a:xfrm>
            <a:off x="7832505" y="-1083036"/>
            <a:ext cx="1394994" cy="305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rgbClr val="F15D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 게시물</a:t>
            </a: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EDECE85F-30CE-40A3-982E-D0D6F4302ED6}"/>
              </a:ext>
            </a:extLst>
          </p:cNvPr>
          <p:cNvSpPr/>
          <p:nvPr/>
        </p:nvSpPr>
        <p:spPr>
          <a:xfrm>
            <a:off x="7689396" y="-806694"/>
            <a:ext cx="1714388" cy="19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김두한 </a:t>
            </a:r>
            <a:r>
              <a:rPr lang="ko-KR" altLang="en-US" sz="7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오야붕님이</a:t>
            </a:r>
            <a:r>
              <a:rPr lang="ko-KR" altLang="en-US" sz="7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700" b="1" dirty="0">
                <a:solidFill>
                  <a:srgbClr val="222D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댓글</a:t>
            </a:r>
            <a:r>
              <a:rPr lang="ko-KR" altLang="en-US" sz="7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남겼습니다</a:t>
            </a:r>
            <a:r>
              <a:rPr lang="en-US" altLang="ko-KR" sz="7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7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1" name="육각형 160">
            <a:extLst>
              <a:ext uri="{FF2B5EF4-FFF2-40B4-BE49-F238E27FC236}">
                <a16:creationId xmlns:a16="http://schemas.microsoft.com/office/drawing/2014/main" id="{EB763D42-AE93-412E-AE95-429B9D460C4A}"/>
              </a:ext>
            </a:extLst>
          </p:cNvPr>
          <p:cNvSpPr/>
          <p:nvPr/>
        </p:nvSpPr>
        <p:spPr>
          <a:xfrm>
            <a:off x="7818987" y="-943262"/>
            <a:ext cx="51433" cy="47252"/>
          </a:xfrm>
          <a:prstGeom prst="hexagon">
            <a:avLst/>
          </a:prstGeom>
          <a:solidFill>
            <a:srgbClr val="F15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pic>
        <p:nvPicPr>
          <p:cNvPr id="31" name="그림 30" descr="벡터그래픽이(가) 표시된 사진&#10;&#10;매우 높은 신뢰도로 생성된 설명">
            <a:extLst>
              <a:ext uri="{FF2B5EF4-FFF2-40B4-BE49-F238E27FC236}">
                <a16:creationId xmlns:a16="http://schemas.microsoft.com/office/drawing/2014/main" id="{D66260BE-1BD7-4146-8EE1-1307E6C525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470" y="-957265"/>
            <a:ext cx="466685" cy="466685"/>
          </a:xfrm>
          <a:prstGeom prst="rect">
            <a:avLst/>
          </a:prstGeom>
        </p:spPr>
      </p:pic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49F82001-639F-4EE8-A29C-8FBDC898773C}"/>
              </a:ext>
            </a:extLst>
          </p:cNvPr>
          <p:cNvSpPr/>
          <p:nvPr/>
        </p:nvSpPr>
        <p:spPr>
          <a:xfrm>
            <a:off x="7795704" y="-627575"/>
            <a:ext cx="1574867" cy="19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홍길동님 말씀이 정말 맞습니다</a:t>
            </a:r>
            <a:r>
              <a:rPr lang="en-US" altLang="ko-KR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!.. </a:t>
            </a:r>
            <a:r>
              <a:rPr lang="ko-KR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3C635789-BCA7-4E64-A8F6-83A0AAECBA1F}"/>
              </a:ext>
            </a:extLst>
          </p:cNvPr>
          <p:cNvSpPr/>
          <p:nvPr/>
        </p:nvSpPr>
        <p:spPr>
          <a:xfrm>
            <a:off x="7718522" y="-316825"/>
            <a:ext cx="2209254" cy="708059"/>
          </a:xfrm>
          <a:prstGeom prst="roundRect">
            <a:avLst>
              <a:gd name="adj" fmla="val 310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1A7690C2-0DE4-4AC6-A3C5-0EB1405BF32A}"/>
              </a:ext>
            </a:extLst>
          </p:cNvPr>
          <p:cNvSpPr/>
          <p:nvPr/>
        </p:nvSpPr>
        <p:spPr>
          <a:xfrm>
            <a:off x="7832505" y="-314692"/>
            <a:ext cx="1394994" cy="305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rgbClr val="F15D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 게시물</a:t>
            </a: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9E96E40D-680C-45A0-8D60-E2EF718220AD}"/>
              </a:ext>
            </a:extLst>
          </p:cNvPr>
          <p:cNvSpPr/>
          <p:nvPr/>
        </p:nvSpPr>
        <p:spPr>
          <a:xfrm>
            <a:off x="7689396" y="-38350"/>
            <a:ext cx="1714388" cy="19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김두한 </a:t>
            </a:r>
            <a:r>
              <a:rPr lang="ko-KR" altLang="en-US" sz="7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오야붕님이</a:t>
            </a:r>
            <a:r>
              <a:rPr lang="ko-KR" altLang="en-US" sz="7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7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추천</a:t>
            </a:r>
            <a:r>
              <a:rPr lang="ko-KR" altLang="en-US" sz="7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남겼습니다</a:t>
            </a:r>
            <a:r>
              <a:rPr lang="en-US" altLang="ko-KR" sz="7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7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2" name="육각형 171">
            <a:extLst>
              <a:ext uri="{FF2B5EF4-FFF2-40B4-BE49-F238E27FC236}">
                <a16:creationId xmlns:a16="http://schemas.microsoft.com/office/drawing/2014/main" id="{54423168-9466-4324-AA1C-FEF9FE52A5BF}"/>
              </a:ext>
            </a:extLst>
          </p:cNvPr>
          <p:cNvSpPr/>
          <p:nvPr/>
        </p:nvSpPr>
        <p:spPr>
          <a:xfrm>
            <a:off x="7818987" y="-174918"/>
            <a:ext cx="51433" cy="47252"/>
          </a:xfrm>
          <a:prstGeom prst="hexagon">
            <a:avLst/>
          </a:prstGeom>
          <a:solidFill>
            <a:srgbClr val="F15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pic>
        <p:nvPicPr>
          <p:cNvPr id="173" name="그림 172" descr="벡터그래픽이(가) 표시된 사진&#10;&#10;매우 높은 신뢰도로 생성된 설명">
            <a:extLst>
              <a:ext uri="{FF2B5EF4-FFF2-40B4-BE49-F238E27FC236}">
                <a16:creationId xmlns:a16="http://schemas.microsoft.com/office/drawing/2014/main" id="{2ED727A2-847D-42B1-9159-201F4C97B0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470" y="-188921"/>
            <a:ext cx="466685" cy="466685"/>
          </a:xfrm>
          <a:prstGeom prst="rect">
            <a:avLst/>
          </a:prstGeom>
        </p:spPr>
      </p:pic>
      <p:pic>
        <p:nvPicPr>
          <p:cNvPr id="33" name="그림 32" descr="검은색, 실외, 사람이(가) 표시된 사진&#10;&#10;높은 신뢰도로 생성된 설명">
            <a:extLst>
              <a:ext uri="{FF2B5EF4-FFF2-40B4-BE49-F238E27FC236}">
                <a16:creationId xmlns:a16="http://schemas.microsoft.com/office/drawing/2014/main" id="{B25CCE58-9073-4046-9BE5-ABB78B04C1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590" y="146395"/>
            <a:ext cx="183100" cy="183100"/>
          </a:xfrm>
          <a:prstGeom prst="rect">
            <a:avLst/>
          </a:prstGeom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D91C1D6F-F2EF-48D8-8281-BFBF52F1DA5E}"/>
              </a:ext>
            </a:extLst>
          </p:cNvPr>
          <p:cNvGrpSpPr/>
          <p:nvPr/>
        </p:nvGrpSpPr>
        <p:grpSpPr>
          <a:xfrm>
            <a:off x="5391687" y="4660050"/>
            <a:ext cx="2079729" cy="566204"/>
            <a:chOff x="3304346" y="4065999"/>
            <a:chExt cx="2079729" cy="566204"/>
          </a:xfrm>
        </p:grpSpPr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4C77D5C7-CCDD-4428-9410-7075C0BD7A47}"/>
                </a:ext>
              </a:extLst>
            </p:cNvPr>
            <p:cNvSpPr/>
            <p:nvPr/>
          </p:nvSpPr>
          <p:spPr>
            <a:xfrm>
              <a:off x="3304346" y="4065999"/>
              <a:ext cx="2069939" cy="566204"/>
            </a:xfrm>
            <a:prstGeom prst="roundRect">
              <a:avLst>
                <a:gd name="adj" fmla="val 11340"/>
              </a:avLst>
            </a:prstGeom>
            <a:solidFill>
              <a:srgbClr val="C91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자유한국당 게시판</a:t>
              </a: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08765E71-78F4-48E1-A10B-0BB3CAB674E2}"/>
                </a:ext>
              </a:extLst>
            </p:cNvPr>
            <p:cNvSpPr/>
            <p:nvPr/>
          </p:nvSpPr>
          <p:spPr>
            <a:xfrm>
              <a:off x="4740207" y="4473046"/>
              <a:ext cx="643868" cy="1174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&gt;&gt; </a:t>
              </a:r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바로가기</a:t>
              </a:r>
            </a:p>
          </p:txBody>
        </p:sp>
      </p:grpSp>
      <p:pic>
        <p:nvPicPr>
          <p:cNvPr id="39" name="그림 38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B793F210-9250-4089-AAAC-F87FB7F12C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789290" y="-1446645"/>
            <a:ext cx="173452" cy="173452"/>
          </a:xfrm>
          <a:prstGeom prst="rect">
            <a:avLst/>
          </a:prstGeom>
        </p:spPr>
      </p:pic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64EE576D-6F93-4AF8-B8EC-4195D826BAD2}"/>
              </a:ext>
            </a:extLst>
          </p:cNvPr>
          <p:cNvSpPr/>
          <p:nvPr/>
        </p:nvSpPr>
        <p:spPr>
          <a:xfrm>
            <a:off x="7951788" y="-1607775"/>
            <a:ext cx="777902" cy="4320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5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알림</a:t>
            </a:r>
          </a:p>
        </p:txBody>
      </p:sp>
      <p:sp>
        <p:nvSpPr>
          <p:cNvPr id="189" name="사각형: 둥근 모서리 188">
            <a:extLst>
              <a:ext uri="{FF2B5EF4-FFF2-40B4-BE49-F238E27FC236}">
                <a16:creationId xmlns:a16="http://schemas.microsoft.com/office/drawing/2014/main" id="{2A2C4400-A24F-44D3-BE5E-D35F4B86012D}"/>
              </a:ext>
            </a:extLst>
          </p:cNvPr>
          <p:cNvSpPr/>
          <p:nvPr/>
        </p:nvSpPr>
        <p:spPr>
          <a:xfrm>
            <a:off x="7685974" y="5363775"/>
            <a:ext cx="2209254" cy="358182"/>
          </a:xfrm>
          <a:prstGeom prst="roundRect">
            <a:avLst>
              <a:gd name="adj" fmla="val 5609"/>
            </a:avLst>
          </a:prstGeom>
          <a:solidFill>
            <a:srgbClr val="222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C8D1AA8B-2AFC-488A-A6B2-AA8082BB48ED}"/>
              </a:ext>
            </a:extLst>
          </p:cNvPr>
          <p:cNvSpPr/>
          <p:nvPr/>
        </p:nvSpPr>
        <p:spPr>
          <a:xfrm>
            <a:off x="9620037" y="5431473"/>
            <a:ext cx="200339" cy="200339"/>
          </a:xfrm>
          <a:prstGeom prst="ellipse">
            <a:avLst/>
          </a:prstGeom>
          <a:solidFill>
            <a:srgbClr val="F15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A4E4C895-6A05-48B5-9F64-38E6B0E031AF}"/>
              </a:ext>
            </a:extLst>
          </p:cNvPr>
          <p:cNvSpPr/>
          <p:nvPr/>
        </p:nvSpPr>
        <p:spPr>
          <a:xfrm>
            <a:off x="9599073" y="5431473"/>
            <a:ext cx="242268" cy="2195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endParaRPr lang="ko-KR" altLang="en-US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92" name="그림 191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ECDD9329-43CC-4DD9-91DB-DBF6A19E63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756742" y="5442693"/>
            <a:ext cx="173452" cy="173452"/>
          </a:xfrm>
          <a:prstGeom prst="rect">
            <a:avLst/>
          </a:prstGeom>
        </p:spPr>
      </p:pic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B04C2DAF-0387-4F3F-AE8A-947A37C05583}"/>
              </a:ext>
            </a:extLst>
          </p:cNvPr>
          <p:cNvSpPr/>
          <p:nvPr/>
        </p:nvSpPr>
        <p:spPr>
          <a:xfrm>
            <a:off x="7915786" y="5283460"/>
            <a:ext cx="1271140" cy="4320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5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자유한국당 게시판</a:t>
            </a:r>
          </a:p>
        </p:txBody>
      </p:sp>
      <p:sp>
        <p:nvSpPr>
          <p:cNvPr id="194" name="사각형: 둥근 모서리 193">
            <a:extLst>
              <a:ext uri="{FF2B5EF4-FFF2-40B4-BE49-F238E27FC236}">
                <a16:creationId xmlns:a16="http://schemas.microsoft.com/office/drawing/2014/main" id="{94461AE4-59DD-474A-B2D0-26B855588734}"/>
              </a:ext>
            </a:extLst>
          </p:cNvPr>
          <p:cNvSpPr/>
          <p:nvPr/>
        </p:nvSpPr>
        <p:spPr>
          <a:xfrm>
            <a:off x="7718522" y="446864"/>
            <a:ext cx="2209254" cy="708059"/>
          </a:xfrm>
          <a:prstGeom prst="roundRect">
            <a:avLst>
              <a:gd name="adj" fmla="val 310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5E9D46F5-DCEC-48C3-A135-D4D7F1BE4BD6}"/>
              </a:ext>
            </a:extLst>
          </p:cNvPr>
          <p:cNvSpPr/>
          <p:nvPr/>
        </p:nvSpPr>
        <p:spPr>
          <a:xfrm>
            <a:off x="7832505" y="448997"/>
            <a:ext cx="1394994" cy="305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rgbClr val="F15D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오늘의 지지 투표</a:t>
            </a: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3B336157-6DC0-40CD-AA61-A488E4AC83CB}"/>
              </a:ext>
            </a:extLst>
          </p:cNvPr>
          <p:cNvSpPr/>
          <p:nvPr/>
        </p:nvSpPr>
        <p:spPr>
          <a:xfrm>
            <a:off x="7755069" y="773509"/>
            <a:ext cx="1714388" cy="19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19</a:t>
            </a:r>
            <a:r>
              <a:rPr lang="ko-KR" altLang="en-US" sz="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29</a:t>
            </a:r>
            <a:r>
              <a:rPr lang="ko-KR" altLang="en-US" sz="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일자</a:t>
            </a:r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정당 지지율 투표에 참여해주세요</a:t>
            </a:r>
            <a:r>
              <a:rPr lang="en-US" altLang="ko-KR" sz="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7" name="육각형 196">
            <a:extLst>
              <a:ext uri="{FF2B5EF4-FFF2-40B4-BE49-F238E27FC236}">
                <a16:creationId xmlns:a16="http://schemas.microsoft.com/office/drawing/2014/main" id="{1EB6D377-F638-41EC-AE99-F65ABCEC1F27}"/>
              </a:ext>
            </a:extLst>
          </p:cNvPr>
          <p:cNvSpPr/>
          <p:nvPr/>
        </p:nvSpPr>
        <p:spPr>
          <a:xfrm>
            <a:off x="7818987" y="588771"/>
            <a:ext cx="51433" cy="47252"/>
          </a:xfrm>
          <a:prstGeom prst="hexagon">
            <a:avLst/>
          </a:prstGeom>
          <a:solidFill>
            <a:srgbClr val="F15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21C9A43-203B-4478-BE49-77ADEB0B7055}"/>
              </a:ext>
            </a:extLst>
          </p:cNvPr>
          <p:cNvSpPr/>
          <p:nvPr/>
        </p:nvSpPr>
        <p:spPr>
          <a:xfrm>
            <a:off x="7701627" y="5759313"/>
            <a:ext cx="2209254" cy="588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B4B6D01-49DC-415F-9386-B78D94FF8116}"/>
              </a:ext>
            </a:extLst>
          </p:cNvPr>
          <p:cNvCxnSpPr/>
          <p:nvPr/>
        </p:nvCxnSpPr>
        <p:spPr>
          <a:xfrm>
            <a:off x="7685974" y="6331894"/>
            <a:ext cx="22249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3D8D26-9119-417C-ACFC-86E3504FF5B8}"/>
              </a:ext>
            </a:extLst>
          </p:cNvPr>
          <p:cNvSpPr/>
          <p:nvPr/>
        </p:nvSpPr>
        <p:spPr>
          <a:xfrm>
            <a:off x="7642348" y="5805982"/>
            <a:ext cx="702526" cy="1909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안녕하세요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9EB97E00-EFA9-45DD-A0F4-76855E7096BA}"/>
              </a:ext>
            </a:extLst>
          </p:cNvPr>
          <p:cNvSpPr/>
          <p:nvPr/>
        </p:nvSpPr>
        <p:spPr>
          <a:xfrm>
            <a:off x="9506449" y="6124511"/>
            <a:ext cx="497043" cy="1909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01/29</a:t>
            </a:r>
            <a:endParaRPr lang="ko-KR" altLang="en-US" sz="800" b="1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A5D519EC-B59F-4976-BE10-7A8A78100EDC}"/>
              </a:ext>
            </a:extLst>
          </p:cNvPr>
          <p:cNvSpPr/>
          <p:nvPr/>
        </p:nvSpPr>
        <p:spPr>
          <a:xfrm>
            <a:off x="7769090" y="6088328"/>
            <a:ext cx="884345" cy="1909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홍길동</a:t>
            </a:r>
          </a:p>
        </p:txBody>
      </p:sp>
      <p:sp>
        <p:nvSpPr>
          <p:cNvPr id="218" name="육각형 217">
            <a:extLst>
              <a:ext uri="{FF2B5EF4-FFF2-40B4-BE49-F238E27FC236}">
                <a16:creationId xmlns:a16="http://schemas.microsoft.com/office/drawing/2014/main" id="{16DCAFCC-34A6-4616-BB10-6807347ECE76}"/>
              </a:ext>
            </a:extLst>
          </p:cNvPr>
          <p:cNvSpPr/>
          <p:nvPr/>
        </p:nvSpPr>
        <p:spPr>
          <a:xfrm>
            <a:off x="7781028" y="6165234"/>
            <a:ext cx="51433" cy="47252"/>
          </a:xfrm>
          <a:prstGeom prst="hexagon">
            <a:avLst/>
          </a:prstGeom>
          <a:solidFill>
            <a:srgbClr val="F15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50408163-3B9F-4D73-A056-0AF86882D305}"/>
              </a:ext>
            </a:extLst>
          </p:cNvPr>
          <p:cNvSpPr/>
          <p:nvPr/>
        </p:nvSpPr>
        <p:spPr>
          <a:xfrm>
            <a:off x="8148999" y="6080006"/>
            <a:ext cx="884345" cy="1909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 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endParaRPr lang="ko-KR" altLang="en-US" sz="6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73B6639A-1B86-4F34-BA72-BDA8073B8353}"/>
              </a:ext>
            </a:extLst>
          </p:cNvPr>
          <p:cNvSpPr/>
          <p:nvPr/>
        </p:nvSpPr>
        <p:spPr>
          <a:xfrm>
            <a:off x="8517913" y="6080006"/>
            <a:ext cx="884345" cy="1909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추천 </a:t>
            </a:r>
            <a:r>
              <a:rPr lang="en-US" altLang="ko-KR" sz="6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600" b="1" dirty="0">
              <a:solidFill>
                <a:srgbClr val="00B05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DF2A63FD-712F-4F52-84CE-3851A18FC965}"/>
              </a:ext>
            </a:extLst>
          </p:cNvPr>
          <p:cNvSpPr/>
          <p:nvPr/>
        </p:nvSpPr>
        <p:spPr>
          <a:xfrm>
            <a:off x="8211060" y="5796250"/>
            <a:ext cx="267627" cy="1909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5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[5]</a:t>
            </a:r>
            <a:endParaRPr lang="ko-KR" altLang="en-US" sz="500" b="1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3" name="사각형: 둥근 모서리 222">
            <a:extLst>
              <a:ext uri="{FF2B5EF4-FFF2-40B4-BE49-F238E27FC236}">
                <a16:creationId xmlns:a16="http://schemas.microsoft.com/office/drawing/2014/main" id="{DF6DA82F-7C02-4E19-8179-2988D068DC83}"/>
              </a:ext>
            </a:extLst>
          </p:cNvPr>
          <p:cNvSpPr/>
          <p:nvPr/>
        </p:nvSpPr>
        <p:spPr>
          <a:xfrm>
            <a:off x="7680288" y="8444929"/>
            <a:ext cx="2209254" cy="358182"/>
          </a:xfrm>
          <a:prstGeom prst="roundRect">
            <a:avLst>
              <a:gd name="adj" fmla="val 5609"/>
            </a:avLst>
          </a:prstGeom>
          <a:solidFill>
            <a:srgbClr val="222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2" name="사각형: 둥근 모서리 221">
            <a:extLst>
              <a:ext uri="{FF2B5EF4-FFF2-40B4-BE49-F238E27FC236}">
                <a16:creationId xmlns:a16="http://schemas.microsoft.com/office/drawing/2014/main" id="{6CF6B964-5027-40E4-9B4F-2F7BB0B71C5A}"/>
              </a:ext>
            </a:extLst>
          </p:cNvPr>
          <p:cNvSpPr/>
          <p:nvPr/>
        </p:nvSpPr>
        <p:spPr>
          <a:xfrm>
            <a:off x="9152284" y="8470598"/>
            <a:ext cx="737258" cy="308326"/>
          </a:xfrm>
          <a:prstGeom prst="roundRect">
            <a:avLst>
              <a:gd name="adj" fmla="val 22794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글쓰기</a:t>
            </a: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29A0B1B9-1640-4A5F-B7FF-DA1153793140}"/>
              </a:ext>
            </a:extLst>
          </p:cNvPr>
          <p:cNvSpPr/>
          <p:nvPr/>
        </p:nvSpPr>
        <p:spPr>
          <a:xfrm>
            <a:off x="7695941" y="6345303"/>
            <a:ext cx="2209254" cy="588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E53B06BB-74B6-46BB-8436-0775B8D8B592}"/>
              </a:ext>
            </a:extLst>
          </p:cNvPr>
          <p:cNvSpPr/>
          <p:nvPr/>
        </p:nvSpPr>
        <p:spPr>
          <a:xfrm>
            <a:off x="7636662" y="6417884"/>
            <a:ext cx="702526" cy="1909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안녕하세요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8FB43B48-E4EE-4078-B032-93522FA150DC}"/>
              </a:ext>
            </a:extLst>
          </p:cNvPr>
          <p:cNvSpPr/>
          <p:nvPr/>
        </p:nvSpPr>
        <p:spPr>
          <a:xfrm>
            <a:off x="9500763" y="6736413"/>
            <a:ext cx="497043" cy="1909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01/29</a:t>
            </a:r>
            <a:endParaRPr lang="ko-KR" altLang="en-US" sz="800" b="1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3DC6DB5F-B75B-4D7C-9876-F04D05BE7708}"/>
              </a:ext>
            </a:extLst>
          </p:cNvPr>
          <p:cNvSpPr/>
          <p:nvPr/>
        </p:nvSpPr>
        <p:spPr>
          <a:xfrm>
            <a:off x="7763404" y="6700230"/>
            <a:ext cx="884345" cy="1909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홍길동</a:t>
            </a:r>
          </a:p>
        </p:txBody>
      </p:sp>
      <p:sp>
        <p:nvSpPr>
          <p:cNvPr id="229" name="육각형 228">
            <a:extLst>
              <a:ext uri="{FF2B5EF4-FFF2-40B4-BE49-F238E27FC236}">
                <a16:creationId xmlns:a16="http://schemas.microsoft.com/office/drawing/2014/main" id="{0CC9FDAF-377A-47CF-BFAD-95EA9D097FB2}"/>
              </a:ext>
            </a:extLst>
          </p:cNvPr>
          <p:cNvSpPr/>
          <p:nvPr/>
        </p:nvSpPr>
        <p:spPr>
          <a:xfrm>
            <a:off x="7775342" y="6777136"/>
            <a:ext cx="51433" cy="47252"/>
          </a:xfrm>
          <a:prstGeom prst="hexagon">
            <a:avLst/>
          </a:prstGeom>
          <a:solidFill>
            <a:srgbClr val="F15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A93C29B5-473C-4FD7-90B8-AAED858D4929}"/>
              </a:ext>
            </a:extLst>
          </p:cNvPr>
          <p:cNvSpPr/>
          <p:nvPr/>
        </p:nvSpPr>
        <p:spPr>
          <a:xfrm>
            <a:off x="8143313" y="6691908"/>
            <a:ext cx="884345" cy="1909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 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endParaRPr lang="ko-KR" altLang="en-US" sz="6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1F991944-54D6-4671-AA07-C69E60A02136}"/>
              </a:ext>
            </a:extLst>
          </p:cNvPr>
          <p:cNvSpPr/>
          <p:nvPr/>
        </p:nvSpPr>
        <p:spPr>
          <a:xfrm>
            <a:off x="8512227" y="6691908"/>
            <a:ext cx="884345" cy="1909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추천 </a:t>
            </a:r>
            <a:r>
              <a:rPr lang="en-US" altLang="ko-KR" sz="6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600" b="1" dirty="0">
              <a:solidFill>
                <a:srgbClr val="00B05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94F69A38-F894-46B8-831F-027CF306ECC5}"/>
              </a:ext>
            </a:extLst>
          </p:cNvPr>
          <p:cNvSpPr/>
          <p:nvPr/>
        </p:nvSpPr>
        <p:spPr>
          <a:xfrm>
            <a:off x="8205374" y="6408152"/>
            <a:ext cx="267627" cy="1909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5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[5]</a:t>
            </a:r>
            <a:endParaRPr lang="ko-KR" altLang="en-US" sz="500" b="1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A0ADC980-75FC-4976-8AC0-8198F0EDD1FF}"/>
              </a:ext>
            </a:extLst>
          </p:cNvPr>
          <p:cNvSpPr/>
          <p:nvPr/>
        </p:nvSpPr>
        <p:spPr>
          <a:xfrm>
            <a:off x="7695941" y="6915842"/>
            <a:ext cx="2209254" cy="588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34" name="직선 연결선 233">
            <a:extLst>
              <a:ext uri="{FF2B5EF4-FFF2-40B4-BE49-F238E27FC236}">
                <a16:creationId xmlns:a16="http://schemas.microsoft.com/office/drawing/2014/main" id="{272AD9B2-D9F4-4E02-96F7-116A1568614F}"/>
              </a:ext>
            </a:extLst>
          </p:cNvPr>
          <p:cNvCxnSpPr/>
          <p:nvPr/>
        </p:nvCxnSpPr>
        <p:spPr>
          <a:xfrm>
            <a:off x="7680288" y="7514335"/>
            <a:ext cx="22249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8D00DC4A-CB87-47AD-B16A-2B26D36B1B02}"/>
              </a:ext>
            </a:extLst>
          </p:cNvPr>
          <p:cNvSpPr/>
          <p:nvPr/>
        </p:nvSpPr>
        <p:spPr>
          <a:xfrm>
            <a:off x="7636662" y="6988423"/>
            <a:ext cx="702526" cy="1909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안녕하세요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C7C107D5-0D32-449B-BDB3-3F96BA66C80F}"/>
              </a:ext>
            </a:extLst>
          </p:cNvPr>
          <p:cNvSpPr/>
          <p:nvPr/>
        </p:nvSpPr>
        <p:spPr>
          <a:xfrm>
            <a:off x="9500763" y="7306952"/>
            <a:ext cx="497043" cy="1909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01/29</a:t>
            </a:r>
            <a:endParaRPr lang="ko-KR" altLang="en-US" sz="800" b="1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1867C618-CCFF-4707-9039-46CE6E1F18C4}"/>
              </a:ext>
            </a:extLst>
          </p:cNvPr>
          <p:cNvSpPr/>
          <p:nvPr/>
        </p:nvSpPr>
        <p:spPr>
          <a:xfrm>
            <a:off x="7763404" y="7270769"/>
            <a:ext cx="884345" cy="1909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홍길동</a:t>
            </a:r>
          </a:p>
        </p:txBody>
      </p:sp>
      <p:sp>
        <p:nvSpPr>
          <p:cNvPr id="238" name="육각형 237">
            <a:extLst>
              <a:ext uri="{FF2B5EF4-FFF2-40B4-BE49-F238E27FC236}">
                <a16:creationId xmlns:a16="http://schemas.microsoft.com/office/drawing/2014/main" id="{A422A35E-F182-4F8F-9658-4DB59238D913}"/>
              </a:ext>
            </a:extLst>
          </p:cNvPr>
          <p:cNvSpPr/>
          <p:nvPr/>
        </p:nvSpPr>
        <p:spPr>
          <a:xfrm>
            <a:off x="7775342" y="7347675"/>
            <a:ext cx="51433" cy="47252"/>
          </a:xfrm>
          <a:prstGeom prst="hexagon">
            <a:avLst/>
          </a:prstGeom>
          <a:solidFill>
            <a:srgbClr val="F15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B80D62A4-65C0-47FD-98E4-A2556031D420}"/>
              </a:ext>
            </a:extLst>
          </p:cNvPr>
          <p:cNvSpPr/>
          <p:nvPr/>
        </p:nvSpPr>
        <p:spPr>
          <a:xfrm>
            <a:off x="8143313" y="7262447"/>
            <a:ext cx="884345" cy="1909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 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endParaRPr lang="ko-KR" altLang="en-US" sz="6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45F2DC38-0296-4C21-88A4-1EDD3C052A86}"/>
              </a:ext>
            </a:extLst>
          </p:cNvPr>
          <p:cNvSpPr/>
          <p:nvPr/>
        </p:nvSpPr>
        <p:spPr>
          <a:xfrm>
            <a:off x="8512227" y="7262447"/>
            <a:ext cx="884345" cy="1909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추천 </a:t>
            </a:r>
            <a:r>
              <a:rPr lang="en-US" altLang="ko-KR" sz="6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600" b="1" dirty="0">
              <a:solidFill>
                <a:srgbClr val="00B05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29B9FFA1-65D0-4A1F-BB68-D0C8FBBB3B26}"/>
              </a:ext>
            </a:extLst>
          </p:cNvPr>
          <p:cNvSpPr/>
          <p:nvPr/>
        </p:nvSpPr>
        <p:spPr>
          <a:xfrm>
            <a:off x="8205374" y="6978691"/>
            <a:ext cx="267627" cy="1909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5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[5]</a:t>
            </a:r>
            <a:endParaRPr lang="ko-KR" altLang="en-US" sz="500" b="1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42" name="직선 연결선 241">
            <a:extLst>
              <a:ext uri="{FF2B5EF4-FFF2-40B4-BE49-F238E27FC236}">
                <a16:creationId xmlns:a16="http://schemas.microsoft.com/office/drawing/2014/main" id="{701A2B5E-1153-42C9-B618-DD4685C0DFEE}"/>
              </a:ext>
            </a:extLst>
          </p:cNvPr>
          <p:cNvCxnSpPr/>
          <p:nvPr/>
        </p:nvCxnSpPr>
        <p:spPr>
          <a:xfrm>
            <a:off x="7671655" y="6942525"/>
            <a:ext cx="22249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사각형: 둥근 모서리 242">
            <a:extLst>
              <a:ext uri="{FF2B5EF4-FFF2-40B4-BE49-F238E27FC236}">
                <a16:creationId xmlns:a16="http://schemas.microsoft.com/office/drawing/2014/main" id="{BA169CCE-B34B-4CA1-863C-0F32BDBB894D}"/>
              </a:ext>
            </a:extLst>
          </p:cNvPr>
          <p:cNvSpPr/>
          <p:nvPr/>
        </p:nvSpPr>
        <p:spPr>
          <a:xfrm>
            <a:off x="2707803" y="434593"/>
            <a:ext cx="2209254" cy="358182"/>
          </a:xfrm>
          <a:prstGeom prst="roundRect">
            <a:avLst>
              <a:gd name="adj" fmla="val 5609"/>
            </a:avLst>
          </a:prstGeom>
          <a:solidFill>
            <a:srgbClr val="222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타원 243">
            <a:extLst>
              <a:ext uri="{FF2B5EF4-FFF2-40B4-BE49-F238E27FC236}">
                <a16:creationId xmlns:a16="http://schemas.microsoft.com/office/drawing/2014/main" id="{E0DD3314-9194-4F22-BAAC-AA0F62BA30ED}"/>
              </a:ext>
            </a:extLst>
          </p:cNvPr>
          <p:cNvSpPr/>
          <p:nvPr/>
        </p:nvSpPr>
        <p:spPr>
          <a:xfrm>
            <a:off x="4632456" y="502193"/>
            <a:ext cx="200339" cy="200339"/>
          </a:xfrm>
          <a:prstGeom prst="ellipse">
            <a:avLst/>
          </a:prstGeom>
          <a:solidFill>
            <a:srgbClr val="F15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0FB1EEBD-94E5-4BA4-B382-FAE0CA8479F7}"/>
              </a:ext>
            </a:extLst>
          </p:cNvPr>
          <p:cNvSpPr/>
          <p:nvPr/>
        </p:nvSpPr>
        <p:spPr>
          <a:xfrm>
            <a:off x="4611492" y="502193"/>
            <a:ext cx="242268" cy="2195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</a:t>
            </a:r>
            <a:endParaRPr lang="ko-KR" altLang="en-US" sz="10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246" name="그림 245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299DED86-E946-4922-9353-F13B7ECBA8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778571" y="513511"/>
            <a:ext cx="173452" cy="173452"/>
          </a:xfrm>
          <a:prstGeom prst="rect">
            <a:avLst/>
          </a:prstGeom>
        </p:spPr>
      </p:pic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239B9E2B-274D-4569-8BBC-29F888A0A310}"/>
              </a:ext>
            </a:extLst>
          </p:cNvPr>
          <p:cNvSpPr/>
          <p:nvPr/>
        </p:nvSpPr>
        <p:spPr>
          <a:xfrm>
            <a:off x="2930184" y="360697"/>
            <a:ext cx="777902" cy="4320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5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 계정</a:t>
            </a: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7C4C079C-0478-4949-8AF0-3689AAF82AB8}"/>
              </a:ext>
            </a:extLst>
          </p:cNvPr>
          <p:cNvSpPr/>
          <p:nvPr/>
        </p:nvSpPr>
        <p:spPr>
          <a:xfrm>
            <a:off x="2741593" y="906873"/>
            <a:ext cx="1062936" cy="157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rgbClr val="222D43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이름</a:t>
            </a:r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FCB30F08-0291-4D30-BC7A-C2F8FE11E5E1}"/>
              </a:ext>
            </a:extLst>
          </p:cNvPr>
          <p:cNvSpPr/>
          <p:nvPr/>
        </p:nvSpPr>
        <p:spPr>
          <a:xfrm>
            <a:off x="3242261" y="866671"/>
            <a:ext cx="851693" cy="226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홍길동</a:t>
            </a:r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0AEBD255-96D0-4DB1-A1EE-7DA0CD303048}"/>
              </a:ext>
            </a:extLst>
          </p:cNvPr>
          <p:cNvSpPr/>
          <p:nvPr/>
        </p:nvSpPr>
        <p:spPr>
          <a:xfrm>
            <a:off x="2741593" y="1153700"/>
            <a:ext cx="1062936" cy="157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rgbClr val="222D43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생년</a:t>
            </a:r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DF815D52-E230-4DD7-BBBB-AB00B622913D}"/>
              </a:ext>
            </a:extLst>
          </p:cNvPr>
          <p:cNvSpPr/>
          <p:nvPr/>
        </p:nvSpPr>
        <p:spPr>
          <a:xfrm>
            <a:off x="3242261" y="1113498"/>
            <a:ext cx="851693" cy="226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1967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E58C1D1F-B80B-4757-B863-E7C5DDCFDB11}"/>
              </a:ext>
            </a:extLst>
          </p:cNvPr>
          <p:cNvSpPr/>
          <p:nvPr/>
        </p:nvSpPr>
        <p:spPr>
          <a:xfrm>
            <a:off x="2733427" y="1408887"/>
            <a:ext cx="1062936" cy="157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rgbClr val="222D43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성별</a:t>
            </a:r>
          </a:p>
        </p:txBody>
      </p: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F9F9E288-634C-4727-BCDE-D6ADCD6CE687}"/>
              </a:ext>
            </a:extLst>
          </p:cNvPr>
          <p:cNvSpPr/>
          <p:nvPr/>
        </p:nvSpPr>
        <p:spPr>
          <a:xfrm>
            <a:off x="3234095" y="1368685"/>
            <a:ext cx="851693" cy="226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남성</a:t>
            </a:r>
          </a:p>
        </p:txBody>
      </p: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144FC8E5-B818-4F26-9579-7CE8D8BC694B}"/>
              </a:ext>
            </a:extLst>
          </p:cNvPr>
          <p:cNvSpPr/>
          <p:nvPr/>
        </p:nvSpPr>
        <p:spPr>
          <a:xfrm>
            <a:off x="2756056" y="2016165"/>
            <a:ext cx="1062936" cy="157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rgbClr val="222D43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지지 정당</a:t>
            </a:r>
          </a:p>
        </p:txBody>
      </p:sp>
      <p:sp>
        <p:nvSpPr>
          <p:cNvPr id="265" name="육각형 264">
            <a:extLst>
              <a:ext uri="{FF2B5EF4-FFF2-40B4-BE49-F238E27FC236}">
                <a16:creationId xmlns:a16="http://schemas.microsoft.com/office/drawing/2014/main" id="{C701DF1C-6DF1-4655-BFB2-9643E5F56A77}"/>
              </a:ext>
            </a:extLst>
          </p:cNvPr>
          <p:cNvSpPr/>
          <p:nvPr/>
        </p:nvSpPr>
        <p:spPr>
          <a:xfrm>
            <a:off x="2744310" y="2065628"/>
            <a:ext cx="51433" cy="47252"/>
          </a:xfrm>
          <a:prstGeom prst="hexagon">
            <a:avLst/>
          </a:prstGeom>
          <a:solidFill>
            <a:srgbClr val="222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66FF15F1-7F79-4069-AD53-A543125DBDE4}"/>
              </a:ext>
            </a:extLst>
          </p:cNvPr>
          <p:cNvSpPr/>
          <p:nvPr/>
        </p:nvSpPr>
        <p:spPr>
          <a:xfrm>
            <a:off x="3507347" y="2042014"/>
            <a:ext cx="639622" cy="131824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자유한국당</a:t>
            </a:r>
          </a:p>
        </p:txBody>
      </p:sp>
      <p:sp>
        <p:nvSpPr>
          <p:cNvPr id="267" name="사각형: 둥근 모서리 266">
            <a:extLst>
              <a:ext uri="{FF2B5EF4-FFF2-40B4-BE49-F238E27FC236}">
                <a16:creationId xmlns:a16="http://schemas.microsoft.com/office/drawing/2014/main" id="{46964E0B-C7EC-4667-A815-B2406D45B29A}"/>
              </a:ext>
            </a:extLst>
          </p:cNvPr>
          <p:cNvSpPr/>
          <p:nvPr/>
        </p:nvSpPr>
        <p:spPr>
          <a:xfrm>
            <a:off x="4414481" y="2029186"/>
            <a:ext cx="524047" cy="157480"/>
          </a:xfrm>
          <a:prstGeom prst="roundRect">
            <a:avLst>
              <a:gd name="adj" fmla="val 22794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</a:t>
            </a:r>
          </a:p>
        </p:txBody>
      </p: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80023723-6DC1-4CC0-9A40-E82E712840DD}"/>
              </a:ext>
            </a:extLst>
          </p:cNvPr>
          <p:cNvSpPr/>
          <p:nvPr/>
        </p:nvSpPr>
        <p:spPr>
          <a:xfrm>
            <a:off x="-531527" y="-2570536"/>
            <a:ext cx="2305050" cy="167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222D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지지하는 정당을 </a:t>
            </a:r>
            <a:endParaRPr lang="en-US" altLang="ko-KR" sz="1600" dirty="0">
              <a:solidFill>
                <a:srgbClr val="222D43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222D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바꿉니다</a:t>
            </a:r>
            <a:r>
              <a:rPr lang="en-US" altLang="ko-KR" sz="1600" dirty="0">
                <a:solidFill>
                  <a:srgbClr val="222D4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222D43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cxnSp>
        <p:nvCxnSpPr>
          <p:cNvPr id="272" name="직선 연결선 271">
            <a:extLst>
              <a:ext uri="{FF2B5EF4-FFF2-40B4-BE49-F238E27FC236}">
                <a16:creationId xmlns:a16="http://schemas.microsoft.com/office/drawing/2014/main" id="{085BDC77-A542-4D33-93F3-762A50EA417C}"/>
              </a:ext>
            </a:extLst>
          </p:cNvPr>
          <p:cNvCxnSpPr>
            <a:cxnSpLocks/>
          </p:cNvCxnSpPr>
          <p:nvPr/>
        </p:nvCxnSpPr>
        <p:spPr>
          <a:xfrm>
            <a:off x="-430962" y="-1894539"/>
            <a:ext cx="1197132" cy="0"/>
          </a:xfrm>
          <a:prstGeom prst="line">
            <a:avLst/>
          </a:prstGeom>
          <a:ln w="22225">
            <a:solidFill>
              <a:srgbClr val="F15D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01BF4F9D-2E48-48C2-9B43-505B24851B72}"/>
              </a:ext>
            </a:extLst>
          </p:cNvPr>
          <p:cNvSpPr/>
          <p:nvPr/>
        </p:nvSpPr>
        <p:spPr>
          <a:xfrm>
            <a:off x="-419946" y="-1240903"/>
            <a:ext cx="1993458" cy="514553"/>
          </a:xfrm>
          <a:prstGeom prst="rect">
            <a:avLst/>
          </a:prstGeom>
          <a:solidFill>
            <a:srgbClr val="187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더불어민주당</a:t>
            </a:r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D2BFC7FB-153E-42C2-BB6C-1B7BF3F15F68}"/>
              </a:ext>
            </a:extLst>
          </p:cNvPr>
          <p:cNvSpPr/>
          <p:nvPr/>
        </p:nvSpPr>
        <p:spPr>
          <a:xfrm>
            <a:off x="-419946" y="-655140"/>
            <a:ext cx="1993458" cy="514553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자유한국당</a:t>
            </a:r>
          </a:p>
        </p:txBody>
      </p: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032CF442-B66A-453F-9FD5-F15CE51D047E}"/>
              </a:ext>
            </a:extLst>
          </p:cNvPr>
          <p:cNvSpPr/>
          <p:nvPr/>
        </p:nvSpPr>
        <p:spPr>
          <a:xfrm>
            <a:off x="-419946" y="-69377"/>
            <a:ext cx="1993458" cy="514553"/>
          </a:xfrm>
          <a:prstGeom prst="rect">
            <a:avLst/>
          </a:prstGeom>
          <a:solidFill>
            <a:srgbClr val="20B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바른미래당</a:t>
            </a:r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2DF63FC5-5796-4F7C-9C4B-2E11DC225AD3}"/>
              </a:ext>
            </a:extLst>
          </p:cNvPr>
          <p:cNvSpPr/>
          <p:nvPr/>
        </p:nvSpPr>
        <p:spPr>
          <a:xfrm>
            <a:off x="-419946" y="516386"/>
            <a:ext cx="1993458" cy="514553"/>
          </a:xfrm>
          <a:prstGeom prst="rect">
            <a:avLst/>
          </a:prstGeom>
          <a:solidFill>
            <a:srgbClr val="3EA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민주평화당</a:t>
            </a:r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21272DAE-9510-4A8C-BFAF-F10788062C7D}"/>
              </a:ext>
            </a:extLst>
          </p:cNvPr>
          <p:cNvSpPr/>
          <p:nvPr/>
        </p:nvSpPr>
        <p:spPr>
          <a:xfrm>
            <a:off x="-419946" y="1119584"/>
            <a:ext cx="1993458" cy="514553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정의당</a:t>
            </a:r>
          </a:p>
        </p:txBody>
      </p: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371C9C3E-7DA9-4CC0-B43E-95744DFAE342}"/>
              </a:ext>
            </a:extLst>
          </p:cNvPr>
          <p:cNvSpPr/>
          <p:nvPr/>
        </p:nvSpPr>
        <p:spPr>
          <a:xfrm>
            <a:off x="-419946" y="2295844"/>
            <a:ext cx="1993458" cy="5145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없음</a:t>
            </a:r>
          </a:p>
        </p:txBody>
      </p:sp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1C1D9F73-F318-4E8F-81FA-D0FFC7D6A845}"/>
              </a:ext>
            </a:extLst>
          </p:cNvPr>
          <p:cNvSpPr/>
          <p:nvPr/>
        </p:nvSpPr>
        <p:spPr>
          <a:xfrm>
            <a:off x="-447841" y="-1500223"/>
            <a:ext cx="1992739" cy="185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rgbClr val="5F5F5F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*</a:t>
            </a:r>
            <a:r>
              <a:rPr lang="ko-KR" altLang="en-US" sz="700" dirty="0">
                <a:solidFill>
                  <a:srgbClr val="5F5F5F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지지하는 정당은 한 달에 한번 바꿀 수 있습니다</a:t>
            </a:r>
            <a:r>
              <a:rPr lang="en-US" altLang="ko-KR" sz="700" dirty="0">
                <a:solidFill>
                  <a:srgbClr val="5F5F5F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. </a:t>
            </a:r>
            <a:endParaRPr lang="ko-KR" altLang="en-US" sz="700" dirty="0">
              <a:solidFill>
                <a:srgbClr val="5F5F5F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281" name="직사각형 280">
            <a:extLst>
              <a:ext uri="{FF2B5EF4-FFF2-40B4-BE49-F238E27FC236}">
                <a16:creationId xmlns:a16="http://schemas.microsoft.com/office/drawing/2014/main" id="{AC04F81F-C55C-4A0A-B62A-D3C4B8DE4F31}"/>
              </a:ext>
            </a:extLst>
          </p:cNvPr>
          <p:cNvSpPr/>
          <p:nvPr/>
        </p:nvSpPr>
        <p:spPr>
          <a:xfrm>
            <a:off x="2764222" y="2279548"/>
            <a:ext cx="1062936" cy="157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rgbClr val="222D43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알림 설정</a:t>
            </a:r>
          </a:p>
        </p:txBody>
      </p:sp>
      <p:sp>
        <p:nvSpPr>
          <p:cNvPr id="282" name="육각형 281">
            <a:extLst>
              <a:ext uri="{FF2B5EF4-FFF2-40B4-BE49-F238E27FC236}">
                <a16:creationId xmlns:a16="http://schemas.microsoft.com/office/drawing/2014/main" id="{AA9CA568-6AD1-4BA9-B4E4-DF5056CDFAE0}"/>
              </a:ext>
            </a:extLst>
          </p:cNvPr>
          <p:cNvSpPr/>
          <p:nvPr/>
        </p:nvSpPr>
        <p:spPr>
          <a:xfrm>
            <a:off x="2752476" y="2329011"/>
            <a:ext cx="51433" cy="47252"/>
          </a:xfrm>
          <a:prstGeom prst="hexagon">
            <a:avLst/>
          </a:prstGeom>
          <a:solidFill>
            <a:srgbClr val="222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" name="사각형: 둥근 모서리 282">
            <a:extLst>
              <a:ext uri="{FF2B5EF4-FFF2-40B4-BE49-F238E27FC236}">
                <a16:creationId xmlns:a16="http://schemas.microsoft.com/office/drawing/2014/main" id="{DBC13E0A-F7E7-447D-A0A7-E52B30CB0CDB}"/>
              </a:ext>
            </a:extLst>
          </p:cNvPr>
          <p:cNvSpPr/>
          <p:nvPr/>
        </p:nvSpPr>
        <p:spPr>
          <a:xfrm>
            <a:off x="4404523" y="2273897"/>
            <a:ext cx="524047" cy="157480"/>
          </a:xfrm>
          <a:prstGeom prst="roundRect">
            <a:avLst>
              <a:gd name="adj" fmla="val 22794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</a:t>
            </a:r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D13967E3-1D9A-494B-B5D4-F8F9CEE277D6}"/>
              </a:ext>
            </a:extLst>
          </p:cNvPr>
          <p:cNvSpPr/>
          <p:nvPr/>
        </p:nvSpPr>
        <p:spPr>
          <a:xfrm>
            <a:off x="2712035" y="2628836"/>
            <a:ext cx="2219176" cy="871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직사각형 287">
            <a:extLst>
              <a:ext uri="{FF2B5EF4-FFF2-40B4-BE49-F238E27FC236}">
                <a16:creationId xmlns:a16="http://schemas.microsoft.com/office/drawing/2014/main" id="{05B8EDDA-C541-4541-A0AC-F2DC162B3649}"/>
              </a:ext>
            </a:extLst>
          </p:cNvPr>
          <p:cNvSpPr/>
          <p:nvPr/>
        </p:nvSpPr>
        <p:spPr>
          <a:xfrm>
            <a:off x="2756243" y="3201442"/>
            <a:ext cx="1902221" cy="1598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rgbClr val="222D43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로그아웃 </a:t>
            </a:r>
            <a:r>
              <a:rPr lang="en-US" altLang="ko-KR" sz="900" dirty="0">
                <a:solidFill>
                  <a:srgbClr val="222D43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(</a:t>
            </a:r>
            <a:r>
              <a:rPr lang="ko-KR" altLang="en-US" sz="900" dirty="0">
                <a:solidFill>
                  <a:srgbClr val="222D43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현재 시점에서 </a:t>
            </a:r>
            <a:r>
              <a:rPr lang="ko-KR" altLang="en-US" sz="900" dirty="0">
                <a:solidFill>
                  <a:srgbClr val="222D43"/>
                </a:solidFill>
                <a:highlight>
                  <a:srgbClr val="FFFF00"/>
                </a:highlight>
                <a:latin typeface="서울남산체 B" panose="02020603020101020101" pitchFamily="18" charset="-127"/>
                <a:ea typeface="서울남산체 B" panose="02020603020101020101" pitchFamily="18" charset="-127"/>
              </a:rPr>
              <a:t>탈퇴하기</a:t>
            </a:r>
            <a:r>
              <a:rPr lang="en-US" altLang="ko-KR" sz="900" dirty="0">
                <a:solidFill>
                  <a:srgbClr val="222D43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?)</a:t>
            </a:r>
            <a:endParaRPr lang="ko-KR" altLang="en-US" sz="900" dirty="0">
              <a:solidFill>
                <a:srgbClr val="222D43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289" name="육각형 288">
            <a:extLst>
              <a:ext uri="{FF2B5EF4-FFF2-40B4-BE49-F238E27FC236}">
                <a16:creationId xmlns:a16="http://schemas.microsoft.com/office/drawing/2014/main" id="{6EFC74FC-B798-4336-AE92-7B0ABCB0EBF6}"/>
              </a:ext>
            </a:extLst>
          </p:cNvPr>
          <p:cNvSpPr/>
          <p:nvPr/>
        </p:nvSpPr>
        <p:spPr>
          <a:xfrm>
            <a:off x="2744498" y="3253315"/>
            <a:ext cx="51433" cy="47252"/>
          </a:xfrm>
          <a:prstGeom prst="hexagon">
            <a:avLst/>
          </a:prstGeom>
          <a:solidFill>
            <a:srgbClr val="222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직사각형 291">
            <a:extLst>
              <a:ext uri="{FF2B5EF4-FFF2-40B4-BE49-F238E27FC236}">
                <a16:creationId xmlns:a16="http://schemas.microsoft.com/office/drawing/2014/main" id="{D8CC3E02-9453-4E85-A39B-2077052DAB48}"/>
              </a:ext>
            </a:extLst>
          </p:cNvPr>
          <p:cNvSpPr/>
          <p:nvPr/>
        </p:nvSpPr>
        <p:spPr>
          <a:xfrm>
            <a:off x="2768312" y="2706365"/>
            <a:ext cx="1214490" cy="157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rgbClr val="222D43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도움말</a:t>
            </a:r>
          </a:p>
        </p:txBody>
      </p:sp>
      <p:sp>
        <p:nvSpPr>
          <p:cNvPr id="293" name="육각형 292">
            <a:extLst>
              <a:ext uri="{FF2B5EF4-FFF2-40B4-BE49-F238E27FC236}">
                <a16:creationId xmlns:a16="http://schemas.microsoft.com/office/drawing/2014/main" id="{21F2565E-B41A-4A32-BFEE-2343228E2C36}"/>
              </a:ext>
            </a:extLst>
          </p:cNvPr>
          <p:cNvSpPr/>
          <p:nvPr/>
        </p:nvSpPr>
        <p:spPr>
          <a:xfrm>
            <a:off x="2756566" y="2755828"/>
            <a:ext cx="51433" cy="47252"/>
          </a:xfrm>
          <a:prstGeom prst="hexagon">
            <a:avLst/>
          </a:prstGeom>
          <a:solidFill>
            <a:srgbClr val="222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225B908A-7680-46A0-973F-BEB9E9A4484B}"/>
              </a:ext>
            </a:extLst>
          </p:cNvPr>
          <p:cNvSpPr/>
          <p:nvPr/>
        </p:nvSpPr>
        <p:spPr>
          <a:xfrm>
            <a:off x="-524901" y="3284105"/>
            <a:ext cx="2219176" cy="15216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직사각형 301">
            <a:extLst>
              <a:ext uri="{FF2B5EF4-FFF2-40B4-BE49-F238E27FC236}">
                <a16:creationId xmlns:a16="http://schemas.microsoft.com/office/drawing/2014/main" id="{3BBEF0D9-89DB-40E6-BE52-A36AB7676AF1}"/>
              </a:ext>
            </a:extLst>
          </p:cNvPr>
          <p:cNvSpPr/>
          <p:nvPr/>
        </p:nvSpPr>
        <p:spPr>
          <a:xfrm>
            <a:off x="-520005" y="3415926"/>
            <a:ext cx="2219176" cy="1376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" name="사각형: 둥근 모서리 302">
            <a:extLst>
              <a:ext uri="{FF2B5EF4-FFF2-40B4-BE49-F238E27FC236}">
                <a16:creationId xmlns:a16="http://schemas.microsoft.com/office/drawing/2014/main" id="{A22B57BD-4F68-45E8-B051-ADBDBD2420AD}"/>
              </a:ext>
            </a:extLst>
          </p:cNvPr>
          <p:cNvSpPr/>
          <p:nvPr/>
        </p:nvSpPr>
        <p:spPr>
          <a:xfrm>
            <a:off x="-510083" y="2997045"/>
            <a:ext cx="2209254" cy="358182"/>
          </a:xfrm>
          <a:prstGeom prst="roundRect">
            <a:avLst>
              <a:gd name="adj" fmla="val 5609"/>
            </a:avLst>
          </a:prstGeom>
          <a:solidFill>
            <a:srgbClr val="222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" name="타원 303">
            <a:extLst>
              <a:ext uri="{FF2B5EF4-FFF2-40B4-BE49-F238E27FC236}">
                <a16:creationId xmlns:a16="http://schemas.microsoft.com/office/drawing/2014/main" id="{745A8E1A-CC16-4194-B2CF-D6CE3B8AA1A9}"/>
              </a:ext>
            </a:extLst>
          </p:cNvPr>
          <p:cNvSpPr/>
          <p:nvPr/>
        </p:nvSpPr>
        <p:spPr>
          <a:xfrm>
            <a:off x="1423980" y="3064743"/>
            <a:ext cx="200339" cy="200339"/>
          </a:xfrm>
          <a:prstGeom prst="ellipse">
            <a:avLst/>
          </a:prstGeom>
          <a:solidFill>
            <a:srgbClr val="F15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5" name="직사각형 304">
            <a:extLst>
              <a:ext uri="{FF2B5EF4-FFF2-40B4-BE49-F238E27FC236}">
                <a16:creationId xmlns:a16="http://schemas.microsoft.com/office/drawing/2014/main" id="{A13DF27A-F209-4E45-BB6D-15B6135B1115}"/>
              </a:ext>
            </a:extLst>
          </p:cNvPr>
          <p:cNvSpPr/>
          <p:nvPr/>
        </p:nvSpPr>
        <p:spPr>
          <a:xfrm>
            <a:off x="1403016" y="3064743"/>
            <a:ext cx="242268" cy="2195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</a:t>
            </a:r>
            <a:endParaRPr lang="ko-KR" altLang="en-US" sz="10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06" name="그림 305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ACEBD948-A206-4E81-9EB6-61D57E56C0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439315" y="3075963"/>
            <a:ext cx="173452" cy="173452"/>
          </a:xfrm>
          <a:prstGeom prst="rect">
            <a:avLst/>
          </a:prstGeom>
        </p:spPr>
      </p:pic>
      <p:sp>
        <p:nvSpPr>
          <p:cNvPr id="307" name="직사각형 306">
            <a:extLst>
              <a:ext uri="{FF2B5EF4-FFF2-40B4-BE49-F238E27FC236}">
                <a16:creationId xmlns:a16="http://schemas.microsoft.com/office/drawing/2014/main" id="{33839D50-F8D8-4FA6-B65B-FA4312A125FB}"/>
              </a:ext>
            </a:extLst>
          </p:cNvPr>
          <p:cNvSpPr/>
          <p:nvPr/>
        </p:nvSpPr>
        <p:spPr>
          <a:xfrm>
            <a:off x="-469209" y="3492795"/>
            <a:ext cx="1183890" cy="162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rgbClr val="222D43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오늘 지지 투표 알림</a:t>
            </a:r>
          </a:p>
        </p:txBody>
      </p:sp>
      <p:sp>
        <p:nvSpPr>
          <p:cNvPr id="309" name="육각형 308">
            <a:extLst>
              <a:ext uri="{FF2B5EF4-FFF2-40B4-BE49-F238E27FC236}">
                <a16:creationId xmlns:a16="http://schemas.microsoft.com/office/drawing/2014/main" id="{47152120-7A0F-4926-99BA-390F89CEE24B}"/>
              </a:ext>
            </a:extLst>
          </p:cNvPr>
          <p:cNvSpPr/>
          <p:nvPr/>
        </p:nvSpPr>
        <p:spPr>
          <a:xfrm>
            <a:off x="-480955" y="3547512"/>
            <a:ext cx="51433" cy="47252"/>
          </a:xfrm>
          <a:prstGeom prst="hexagon">
            <a:avLst/>
          </a:prstGeom>
          <a:solidFill>
            <a:srgbClr val="222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310" name="직사각형 309">
            <a:extLst>
              <a:ext uri="{FF2B5EF4-FFF2-40B4-BE49-F238E27FC236}">
                <a16:creationId xmlns:a16="http://schemas.microsoft.com/office/drawing/2014/main" id="{9099CCDC-4CA9-4401-91E1-7D6F899AF220}"/>
              </a:ext>
            </a:extLst>
          </p:cNvPr>
          <p:cNvSpPr/>
          <p:nvPr/>
        </p:nvSpPr>
        <p:spPr>
          <a:xfrm>
            <a:off x="-469209" y="3744876"/>
            <a:ext cx="1062936" cy="157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rgbClr val="222D43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댓글 알림</a:t>
            </a:r>
          </a:p>
        </p:txBody>
      </p:sp>
      <p:sp>
        <p:nvSpPr>
          <p:cNvPr id="312" name="육각형 311">
            <a:extLst>
              <a:ext uri="{FF2B5EF4-FFF2-40B4-BE49-F238E27FC236}">
                <a16:creationId xmlns:a16="http://schemas.microsoft.com/office/drawing/2014/main" id="{9779DFEA-F1BC-424B-973B-9F5FDFEA8444}"/>
              </a:ext>
            </a:extLst>
          </p:cNvPr>
          <p:cNvSpPr/>
          <p:nvPr/>
        </p:nvSpPr>
        <p:spPr>
          <a:xfrm>
            <a:off x="-480955" y="3794339"/>
            <a:ext cx="51433" cy="47252"/>
          </a:xfrm>
          <a:prstGeom prst="hexagon">
            <a:avLst/>
          </a:prstGeom>
          <a:solidFill>
            <a:srgbClr val="222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330703DC-CAF9-4F11-848C-94C0130B0EF1}"/>
              </a:ext>
            </a:extLst>
          </p:cNvPr>
          <p:cNvSpPr/>
          <p:nvPr/>
        </p:nvSpPr>
        <p:spPr>
          <a:xfrm>
            <a:off x="-477375" y="4000063"/>
            <a:ext cx="1062936" cy="157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rgbClr val="222D43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추천 알림</a:t>
            </a:r>
          </a:p>
        </p:txBody>
      </p:sp>
      <p:sp>
        <p:nvSpPr>
          <p:cNvPr id="315" name="육각형 314">
            <a:extLst>
              <a:ext uri="{FF2B5EF4-FFF2-40B4-BE49-F238E27FC236}">
                <a16:creationId xmlns:a16="http://schemas.microsoft.com/office/drawing/2014/main" id="{CAB6FFBA-2CBC-4504-B8F8-B0AE9C374E58}"/>
              </a:ext>
            </a:extLst>
          </p:cNvPr>
          <p:cNvSpPr/>
          <p:nvPr/>
        </p:nvSpPr>
        <p:spPr>
          <a:xfrm>
            <a:off x="-489121" y="4049526"/>
            <a:ext cx="51433" cy="47252"/>
          </a:xfrm>
          <a:prstGeom prst="hexagon">
            <a:avLst/>
          </a:prstGeom>
          <a:solidFill>
            <a:srgbClr val="222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329" name="직사각형 328">
            <a:extLst>
              <a:ext uri="{FF2B5EF4-FFF2-40B4-BE49-F238E27FC236}">
                <a16:creationId xmlns:a16="http://schemas.microsoft.com/office/drawing/2014/main" id="{19D7EA1F-4B38-4118-914E-36529D2E573E}"/>
              </a:ext>
            </a:extLst>
          </p:cNvPr>
          <p:cNvSpPr/>
          <p:nvPr/>
        </p:nvSpPr>
        <p:spPr>
          <a:xfrm>
            <a:off x="-284160" y="2910605"/>
            <a:ext cx="777902" cy="4320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5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알림</a:t>
            </a:r>
          </a:p>
        </p:txBody>
      </p:sp>
      <p:sp>
        <p:nvSpPr>
          <p:cNvPr id="330" name="직사각형 329">
            <a:extLst>
              <a:ext uri="{FF2B5EF4-FFF2-40B4-BE49-F238E27FC236}">
                <a16:creationId xmlns:a16="http://schemas.microsoft.com/office/drawing/2014/main" id="{7F70ECA8-5226-453D-9741-7082C9801804}"/>
              </a:ext>
            </a:extLst>
          </p:cNvPr>
          <p:cNvSpPr/>
          <p:nvPr/>
        </p:nvSpPr>
        <p:spPr>
          <a:xfrm>
            <a:off x="-477719" y="4244258"/>
            <a:ext cx="1062936" cy="157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rgbClr val="222D43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푸시</a:t>
            </a:r>
          </a:p>
        </p:txBody>
      </p:sp>
      <p:sp>
        <p:nvSpPr>
          <p:cNvPr id="331" name="육각형 330">
            <a:extLst>
              <a:ext uri="{FF2B5EF4-FFF2-40B4-BE49-F238E27FC236}">
                <a16:creationId xmlns:a16="http://schemas.microsoft.com/office/drawing/2014/main" id="{8F8ABF9D-281B-4F5B-BA27-265A6E547EA3}"/>
              </a:ext>
            </a:extLst>
          </p:cNvPr>
          <p:cNvSpPr/>
          <p:nvPr/>
        </p:nvSpPr>
        <p:spPr>
          <a:xfrm>
            <a:off x="-489465" y="4293721"/>
            <a:ext cx="51433" cy="47252"/>
          </a:xfrm>
          <a:prstGeom prst="hexagon">
            <a:avLst/>
          </a:prstGeom>
          <a:solidFill>
            <a:srgbClr val="222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332" name="직사각형 331">
            <a:extLst>
              <a:ext uri="{FF2B5EF4-FFF2-40B4-BE49-F238E27FC236}">
                <a16:creationId xmlns:a16="http://schemas.microsoft.com/office/drawing/2014/main" id="{839DE3AF-9904-4E13-BD07-C24D655C0F4E}"/>
              </a:ext>
            </a:extLst>
          </p:cNvPr>
          <p:cNvSpPr/>
          <p:nvPr/>
        </p:nvSpPr>
        <p:spPr>
          <a:xfrm>
            <a:off x="-466974" y="4472800"/>
            <a:ext cx="1062936" cy="157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rgbClr val="222D43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진동</a:t>
            </a:r>
          </a:p>
        </p:txBody>
      </p:sp>
      <p:sp>
        <p:nvSpPr>
          <p:cNvPr id="333" name="육각형 332">
            <a:extLst>
              <a:ext uri="{FF2B5EF4-FFF2-40B4-BE49-F238E27FC236}">
                <a16:creationId xmlns:a16="http://schemas.microsoft.com/office/drawing/2014/main" id="{5DBD4323-4F73-40DC-81BB-DCE5D3CE9FFB}"/>
              </a:ext>
            </a:extLst>
          </p:cNvPr>
          <p:cNvSpPr/>
          <p:nvPr/>
        </p:nvSpPr>
        <p:spPr>
          <a:xfrm>
            <a:off x="-504120" y="4522263"/>
            <a:ext cx="51433" cy="47252"/>
          </a:xfrm>
          <a:prstGeom prst="hexagon">
            <a:avLst/>
          </a:prstGeom>
          <a:solidFill>
            <a:srgbClr val="222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06752995-6499-4B8F-9DD6-89C75D521834}"/>
              </a:ext>
            </a:extLst>
          </p:cNvPr>
          <p:cNvSpPr/>
          <p:nvPr/>
        </p:nvSpPr>
        <p:spPr>
          <a:xfrm>
            <a:off x="1327992" y="3529439"/>
            <a:ext cx="255025" cy="8339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31117AE-D52A-40FC-A2D7-556ED82D7F00}"/>
              </a:ext>
            </a:extLst>
          </p:cNvPr>
          <p:cNvSpPr/>
          <p:nvPr/>
        </p:nvSpPr>
        <p:spPr>
          <a:xfrm>
            <a:off x="1455986" y="3507457"/>
            <a:ext cx="136326" cy="12736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" name="사각형: 둥근 모서리 335">
            <a:extLst>
              <a:ext uri="{FF2B5EF4-FFF2-40B4-BE49-F238E27FC236}">
                <a16:creationId xmlns:a16="http://schemas.microsoft.com/office/drawing/2014/main" id="{D466FB1F-8D49-4C7E-901D-8E81BE52C841}"/>
              </a:ext>
            </a:extLst>
          </p:cNvPr>
          <p:cNvSpPr/>
          <p:nvPr/>
        </p:nvSpPr>
        <p:spPr>
          <a:xfrm>
            <a:off x="1326834" y="3999556"/>
            <a:ext cx="255025" cy="8339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" name="타원 336">
            <a:extLst>
              <a:ext uri="{FF2B5EF4-FFF2-40B4-BE49-F238E27FC236}">
                <a16:creationId xmlns:a16="http://schemas.microsoft.com/office/drawing/2014/main" id="{C4955BB6-63F2-47CE-90C2-FF5D5FDE29E2}"/>
              </a:ext>
            </a:extLst>
          </p:cNvPr>
          <p:cNvSpPr/>
          <p:nvPr/>
        </p:nvSpPr>
        <p:spPr>
          <a:xfrm>
            <a:off x="1454828" y="3977574"/>
            <a:ext cx="136326" cy="12736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" name="사각형: 둥근 모서리 337">
            <a:extLst>
              <a:ext uri="{FF2B5EF4-FFF2-40B4-BE49-F238E27FC236}">
                <a16:creationId xmlns:a16="http://schemas.microsoft.com/office/drawing/2014/main" id="{6287DDC9-FFBD-4DAF-8FD6-BEFC684E0C58}"/>
              </a:ext>
            </a:extLst>
          </p:cNvPr>
          <p:cNvSpPr/>
          <p:nvPr/>
        </p:nvSpPr>
        <p:spPr>
          <a:xfrm>
            <a:off x="1331240" y="4273004"/>
            <a:ext cx="255025" cy="8339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" name="타원 338">
            <a:extLst>
              <a:ext uri="{FF2B5EF4-FFF2-40B4-BE49-F238E27FC236}">
                <a16:creationId xmlns:a16="http://schemas.microsoft.com/office/drawing/2014/main" id="{188A8855-24DE-4FE9-8270-38C6E6B4586E}"/>
              </a:ext>
            </a:extLst>
          </p:cNvPr>
          <p:cNvSpPr/>
          <p:nvPr/>
        </p:nvSpPr>
        <p:spPr>
          <a:xfrm>
            <a:off x="1459234" y="4251022"/>
            <a:ext cx="136326" cy="12736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0" name="사각형: 둥근 모서리 339">
            <a:extLst>
              <a:ext uri="{FF2B5EF4-FFF2-40B4-BE49-F238E27FC236}">
                <a16:creationId xmlns:a16="http://schemas.microsoft.com/office/drawing/2014/main" id="{DC38E674-1800-4510-839C-0F39BEBE74C7}"/>
              </a:ext>
            </a:extLst>
          </p:cNvPr>
          <p:cNvSpPr/>
          <p:nvPr/>
        </p:nvSpPr>
        <p:spPr>
          <a:xfrm>
            <a:off x="1322307" y="4502489"/>
            <a:ext cx="255025" cy="8339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" name="타원 340">
            <a:extLst>
              <a:ext uri="{FF2B5EF4-FFF2-40B4-BE49-F238E27FC236}">
                <a16:creationId xmlns:a16="http://schemas.microsoft.com/office/drawing/2014/main" id="{F61C03C0-383E-4D9C-BA3A-2900270F46CA}"/>
              </a:ext>
            </a:extLst>
          </p:cNvPr>
          <p:cNvSpPr/>
          <p:nvPr/>
        </p:nvSpPr>
        <p:spPr>
          <a:xfrm>
            <a:off x="1450301" y="4480507"/>
            <a:ext cx="136326" cy="12736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" name="사각형: 둥근 모서리 341">
            <a:extLst>
              <a:ext uri="{FF2B5EF4-FFF2-40B4-BE49-F238E27FC236}">
                <a16:creationId xmlns:a16="http://schemas.microsoft.com/office/drawing/2014/main" id="{811250FF-C713-4071-A965-B15922A4C119}"/>
              </a:ext>
            </a:extLst>
          </p:cNvPr>
          <p:cNvSpPr/>
          <p:nvPr/>
        </p:nvSpPr>
        <p:spPr>
          <a:xfrm>
            <a:off x="1325645" y="3750965"/>
            <a:ext cx="255025" cy="833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" name="타원 342">
            <a:extLst>
              <a:ext uri="{FF2B5EF4-FFF2-40B4-BE49-F238E27FC236}">
                <a16:creationId xmlns:a16="http://schemas.microsoft.com/office/drawing/2014/main" id="{7DDB081D-6749-43CA-BC49-48C9A74AEFCB}"/>
              </a:ext>
            </a:extLst>
          </p:cNvPr>
          <p:cNvSpPr/>
          <p:nvPr/>
        </p:nvSpPr>
        <p:spPr>
          <a:xfrm>
            <a:off x="1313076" y="3735417"/>
            <a:ext cx="136326" cy="1273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4" name="그림 343" descr="벡터그래픽이(가) 표시된 사진&#10;&#10;매우 높은 신뢰도로 생성된 설명">
            <a:extLst>
              <a:ext uri="{FF2B5EF4-FFF2-40B4-BE49-F238E27FC236}">
                <a16:creationId xmlns:a16="http://schemas.microsoft.com/office/drawing/2014/main" id="{CAD96DBC-AB6E-430C-83D1-EEB5EC3A3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6283" y="5820054"/>
            <a:ext cx="373047" cy="373047"/>
          </a:xfrm>
          <a:prstGeom prst="rect">
            <a:avLst/>
          </a:prstGeom>
        </p:spPr>
      </p:pic>
      <p:sp>
        <p:nvSpPr>
          <p:cNvPr id="345" name="직사각형 344">
            <a:extLst>
              <a:ext uri="{FF2B5EF4-FFF2-40B4-BE49-F238E27FC236}">
                <a16:creationId xmlns:a16="http://schemas.microsoft.com/office/drawing/2014/main" id="{14B673EB-2288-4048-B8EF-DC2BBC001A96}"/>
              </a:ext>
            </a:extLst>
          </p:cNvPr>
          <p:cNvSpPr/>
          <p:nvPr/>
        </p:nvSpPr>
        <p:spPr>
          <a:xfrm>
            <a:off x="12533966" y="5779601"/>
            <a:ext cx="884345" cy="1909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홍길동</a:t>
            </a:r>
          </a:p>
        </p:txBody>
      </p:sp>
      <p:sp>
        <p:nvSpPr>
          <p:cNvPr id="346" name="사각형: 둥근 모서리 345">
            <a:extLst>
              <a:ext uri="{FF2B5EF4-FFF2-40B4-BE49-F238E27FC236}">
                <a16:creationId xmlns:a16="http://schemas.microsoft.com/office/drawing/2014/main" id="{876CB61B-A557-4F51-BE96-7D1A26FD4ABC}"/>
              </a:ext>
            </a:extLst>
          </p:cNvPr>
          <p:cNvSpPr/>
          <p:nvPr/>
        </p:nvSpPr>
        <p:spPr>
          <a:xfrm>
            <a:off x="12064935" y="5345937"/>
            <a:ext cx="2209254" cy="358182"/>
          </a:xfrm>
          <a:prstGeom prst="roundRect">
            <a:avLst>
              <a:gd name="adj" fmla="val 5609"/>
            </a:avLst>
          </a:prstGeom>
          <a:solidFill>
            <a:srgbClr val="222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47" name="그림 346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064ECB69-8EAD-45AF-ACDA-A1323FF123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2135703" y="5424855"/>
            <a:ext cx="173452" cy="173452"/>
          </a:xfrm>
          <a:prstGeom prst="rect">
            <a:avLst/>
          </a:prstGeom>
        </p:spPr>
      </p:pic>
      <p:sp>
        <p:nvSpPr>
          <p:cNvPr id="348" name="타원 347">
            <a:extLst>
              <a:ext uri="{FF2B5EF4-FFF2-40B4-BE49-F238E27FC236}">
                <a16:creationId xmlns:a16="http://schemas.microsoft.com/office/drawing/2014/main" id="{76F5DF60-CACC-4CCF-B0B2-D1DBB7973B89}"/>
              </a:ext>
            </a:extLst>
          </p:cNvPr>
          <p:cNvSpPr/>
          <p:nvPr/>
        </p:nvSpPr>
        <p:spPr>
          <a:xfrm>
            <a:off x="13995423" y="5421206"/>
            <a:ext cx="200339" cy="200339"/>
          </a:xfrm>
          <a:prstGeom prst="ellipse">
            <a:avLst/>
          </a:prstGeom>
          <a:solidFill>
            <a:srgbClr val="F15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9" name="직사각형 348">
            <a:extLst>
              <a:ext uri="{FF2B5EF4-FFF2-40B4-BE49-F238E27FC236}">
                <a16:creationId xmlns:a16="http://schemas.microsoft.com/office/drawing/2014/main" id="{2DA493F3-B147-4A55-8722-3A2669BAC474}"/>
              </a:ext>
            </a:extLst>
          </p:cNvPr>
          <p:cNvSpPr/>
          <p:nvPr/>
        </p:nvSpPr>
        <p:spPr>
          <a:xfrm>
            <a:off x="13974459" y="5421206"/>
            <a:ext cx="242268" cy="2195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endParaRPr lang="ko-KR" altLang="en-US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0" name="직사각형 349">
            <a:extLst>
              <a:ext uri="{FF2B5EF4-FFF2-40B4-BE49-F238E27FC236}">
                <a16:creationId xmlns:a16="http://schemas.microsoft.com/office/drawing/2014/main" id="{BEC52176-BD90-4C19-80F8-4BBFD19358F5}"/>
              </a:ext>
            </a:extLst>
          </p:cNvPr>
          <p:cNvSpPr/>
          <p:nvPr/>
        </p:nvSpPr>
        <p:spPr>
          <a:xfrm>
            <a:off x="12540966" y="5962902"/>
            <a:ext cx="884345" cy="1909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분전</a:t>
            </a:r>
          </a:p>
        </p:txBody>
      </p:sp>
      <p:sp>
        <p:nvSpPr>
          <p:cNvPr id="351" name="직사각형 350">
            <a:extLst>
              <a:ext uri="{FF2B5EF4-FFF2-40B4-BE49-F238E27FC236}">
                <a16:creationId xmlns:a16="http://schemas.microsoft.com/office/drawing/2014/main" id="{727E8CBD-DB19-437C-A253-0BEE839B5323}"/>
              </a:ext>
            </a:extLst>
          </p:cNvPr>
          <p:cNvSpPr/>
          <p:nvPr/>
        </p:nvSpPr>
        <p:spPr>
          <a:xfrm>
            <a:off x="12107555" y="6301054"/>
            <a:ext cx="1271009" cy="400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안녕하세요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2" name="직사각형 351">
            <a:extLst>
              <a:ext uri="{FF2B5EF4-FFF2-40B4-BE49-F238E27FC236}">
                <a16:creationId xmlns:a16="http://schemas.microsoft.com/office/drawing/2014/main" id="{CD963B8D-65C9-4348-BC75-968CF55F0986}"/>
              </a:ext>
            </a:extLst>
          </p:cNvPr>
          <p:cNvSpPr/>
          <p:nvPr/>
        </p:nvSpPr>
        <p:spPr>
          <a:xfrm>
            <a:off x="12107554" y="6997001"/>
            <a:ext cx="1271009" cy="400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본문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본문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본문</a:t>
            </a:r>
          </a:p>
          <a:p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3" name="직사각형 352">
            <a:extLst>
              <a:ext uri="{FF2B5EF4-FFF2-40B4-BE49-F238E27FC236}">
                <a16:creationId xmlns:a16="http://schemas.microsoft.com/office/drawing/2014/main" id="{1A8B393F-0922-4A98-84E4-2BB04443B347}"/>
              </a:ext>
            </a:extLst>
          </p:cNvPr>
          <p:cNvSpPr/>
          <p:nvPr/>
        </p:nvSpPr>
        <p:spPr>
          <a:xfrm>
            <a:off x="13047658" y="7586556"/>
            <a:ext cx="884345" cy="1909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 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endParaRPr lang="ko-KR" altLang="en-US" sz="6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4" name="직사각형 353">
            <a:extLst>
              <a:ext uri="{FF2B5EF4-FFF2-40B4-BE49-F238E27FC236}">
                <a16:creationId xmlns:a16="http://schemas.microsoft.com/office/drawing/2014/main" id="{D94B6636-4A59-4AEE-BE93-FDD5554BCF33}"/>
              </a:ext>
            </a:extLst>
          </p:cNvPr>
          <p:cNvSpPr/>
          <p:nvPr/>
        </p:nvSpPr>
        <p:spPr>
          <a:xfrm>
            <a:off x="13886817" y="7584985"/>
            <a:ext cx="404432" cy="195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추천 </a:t>
            </a:r>
            <a:r>
              <a:rPr lang="en-US" altLang="ko-KR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5" name="직사각형 354">
            <a:extLst>
              <a:ext uri="{FF2B5EF4-FFF2-40B4-BE49-F238E27FC236}">
                <a16:creationId xmlns:a16="http://schemas.microsoft.com/office/drawing/2014/main" id="{5D9E779D-DABB-4FEE-853A-423472ACF7C5}"/>
              </a:ext>
            </a:extLst>
          </p:cNvPr>
          <p:cNvSpPr/>
          <p:nvPr/>
        </p:nvSpPr>
        <p:spPr>
          <a:xfrm>
            <a:off x="13406547" y="7584451"/>
            <a:ext cx="884345" cy="1909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댓글 </a:t>
            </a:r>
            <a:r>
              <a:rPr lang="en-US" altLang="ko-KR" sz="6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lang="ko-KR" altLang="en-US" sz="60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8" name="직사각형 357">
            <a:extLst>
              <a:ext uri="{FF2B5EF4-FFF2-40B4-BE49-F238E27FC236}">
                <a16:creationId xmlns:a16="http://schemas.microsoft.com/office/drawing/2014/main" id="{CB3D960F-AD53-4C97-99E7-9859534D989A}"/>
              </a:ext>
            </a:extLst>
          </p:cNvPr>
          <p:cNvSpPr/>
          <p:nvPr/>
        </p:nvSpPr>
        <p:spPr>
          <a:xfrm>
            <a:off x="12064935" y="7967829"/>
            <a:ext cx="2219176" cy="6959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9" name="그림 358" descr="벡터그래픽이(가) 표시된 사진&#10;&#10;매우 높은 신뢰도로 생성된 설명">
            <a:extLst>
              <a:ext uri="{FF2B5EF4-FFF2-40B4-BE49-F238E27FC236}">
                <a16:creationId xmlns:a16="http://schemas.microsoft.com/office/drawing/2014/main" id="{EB8182D2-167A-4864-8AA6-8CFAF702A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5820" y="8107880"/>
            <a:ext cx="373047" cy="373047"/>
          </a:xfrm>
          <a:prstGeom prst="rect">
            <a:avLst/>
          </a:prstGeom>
        </p:spPr>
      </p:pic>
      <p:sp>
        <p:nvSpPr>
          <p:cNvPr id="362" name="직사각형 361">
            <a:extLst>
              <a:ext uri="{FF2B5EF4-FFF2-40B4-BE49-F238E27FC236}">
                <a16:creationId xmlns:a16="http://schemas.microsoft.com/office/drawing/2014/main" id="{A323D30E-0F28-4E2D-9668-5873BB668E8B}"/>
              </a:ext>
            </a:extLst>
          </p:cNvPr>
          <p:cNvSpPr/>
          <p:nvPr/>
        </p:nvSpPr>
        <p:spPr>
          <a:xfrm>
            <a:off x="12522143" y="8030673"/>
            <a:ext cx="884345" cy="1909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홍길동</a:t>
            </a:r>
          </a:p>
        </p:txBody>
      </p:sp>
      <p:sp>
        <p:nvSpPr>
          <p:cNvPr id="363" name="직사각형 362">
            <a:extLst>
              <a:ext uri="{FF2B5EF4-FFF2-40B4-BE49-F238E27FC236}">
                <a16:creationId xmlns:a16="http://schemas.microsoft.com/office/drawing/2014/main" id="{1C53FCD2-E672-4F37-868F-91B5D8090609}"/>
              </a:ext>
            </a:extLst>
          </p:cNvPr>
          <p:cNvSpPr/>
          <p:nvPr/>
        </p:nvSpPr>
        <p:spPr>
          <a:xfrm>
            <a:off x="12538218" y="8246977"/>
            <a:ext cx="1661651" cy="1909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ㅋㅋㅋㅋㅋㅋㅋㅋㅋㅋ</a:t>
            </a:r>
            <a:endParaRPr lang="ko-KR" altLang="en-US" sz="105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4" name="직사각형 363">
            <a:extLst>
              <a:ext uri="{FF2B5EF4-FFF2-40B4-BE49-F238E27FC236}">
                <a16:creationId xmlns:a16="http://schemas.microsoft.com/office/drawing/2014/main" id="{CE82A7A3-364D-4A94-88D4-D1ADCAC0D3B2}"/>
              </a:ext>
            </a:extLst>
          </p:cNvPr>
          <p:cNvSpPr/>
          <p:nvPr/>
        </p:nvSpPr>
        <p:spPr>
          <a:xfrm>
            <a:off x="13813382" y="8017890"/>
            <a:ext cx="884345" cy="1909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분전</a:t>
            </a:r>
          </a:p>
        </p:txBody>
      </p:sp>
      <p:sp>
        <p:nvSpPr>
          <p:cNvPr id="365" name="직사각형 364">
            <a:extLst>
              <a:ext uri="{FF2B5EF4-FFF2-40B4-BE49-F238E27FC236}">
                <a16:creationId xmlns:a16="http://schemas.microsoft.com/office/drawing/2014/main" id="{D0A1E837-8878-41B3-A00F-F3438C9ED635}"/>
              </a:ext>
            </a:extLst>
          </p:cNvPr>
          <p:cNvSpPr/>
          <p:nvPr/>
        </p:nvSpPr>
        <p:spPr>
          <a:xfrm>
            <a:off x="12059974" y="8655447"/>
            <a:ext cx="2219176" cy="3250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댓글을 입력하세요</a:t>
            </a:r>
          </a:p>
        </p:txBody>
      </p:sp>
      <p:sp>
        <p:nvSpPr>
          <p:cNvPr id="366" name="사각형: 둥근 모서리 365">
            <a:extLst>
              <a:ext uri="{FF2B5EF4-FFF2-40B4-BE49-F238E27FC236}">
                <a16:creationId xmlns:a16="http://schemas.microsoft.com/office/drawing/2014/main" id="{68913B35-473F-465F-9C42-A4EB895298E1}"/>
              </a:ext>
            </a:extLst>
          </p:cNvPr>
          <p:cNvSpPr/>
          <p:nvPr/>
        </p:nvSpPr>
        <p:spPr>
          <a:xfrm>
            <a:off x="13887242" y="8661760"/>
            <a:ext cx="391125" cy="308326"/>
          </a:xfrm>
          <a:prstGeom prst="roundRect">
            <a:avLst>
              <a:gd name="adj" fmla="val 22794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댓글쓰기</a:t>
            </a:r>
          </a:p>
        </p:txBody>
      </p:sp>
      <p:pic>
        <p:nvPicPr>
          <p:cNvPr id="368" name="그림 367" descr="검은색, 실외, 사람이(가) 표시된 사진&#10;&#10;높은 신뢰도로 생성된 설명">
            <a:extLst>
              <a:ext uri="{FF2B5EF4-FFF2-40B4-BE49-F238E27FC236}">
                <a16:creationId xmlns:a16="http://schemas.microsoft.com/office/drawing/2014/main" id="{C4D93F1C-4626-41EB-8AAC-46FF89E72B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2625" y="7567794"/>
            <a:ext cx="183100" cy="183100"/>
          </a:xfrm>
          <a:prstGeom prst="rect">
            <a:avLst/>
          </a:prstGeom>
        </p:spPr>
      </p:pic>
      <p:sp>
        <p:nvSpPr>
          <p:cNvPr id="369" name="직사각형 368">
            <a:extLst>
              <a:ext uri="{FF2B5EF4-FFF2-40B4-BE49-F238E27FC236}">
                <a16:creationId xmlns:a16="http://schemas.microsoft.com/office/drawing/2014/main" id="{0A1BD2F3-163D-44D9-B267-0CD1D59D6643}"/>
              </a:ext>
            </a:extLst>
          </p:cNvPr>
          <p:cNvSpPr/>
          <p:nvPr/>
        </p:nvSpPr>
        <p:spPr>
          <a:xfrm>
            <a:off x="14488702" y="7547732"/>
            <a:ext cx="404432" cy="195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>
                <a:solidFill>
                  <a:srgbClr val="3EA4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추천 </a:t>
            </a:r>
            <a:r>
              <a:rPr lang="en-US" altLang="ko-KR" sz="600" b="1" dirty="0">
                <a:solidFill>
                  <a:srgbClr val="3EA4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600" b="1" dirty="0">
              <a:solidFill>
                <a:srgbClr val="3EA4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3" name="직사각형 382">
            <a:extLst>
              <a:ext uri="{FF2B5EF4-FFF2-40B4-BE49-F238E27FC236}">
                <a16:creationId xmlns:a16="http://schemas.microsoft.com/office/drawing/2014/main" id="{56653CFC-350D-47F6-97F6-13950EA73F2E}"/>
              </a:ext>
            </a:extLst>
          </p:cNvPr>
          <p:cNvSpPr/>
          <p:nvPr/>
        </p:nvSpPr>
        <p:spPr>
          <a:xfrm>
            <a:off x="-552878" y="5311085"/>
            <a:ext cx="2219176" cy="7455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" name="직사각형 383">
            <a:extLst>
              <a:ext uri="{FF2B5EF4-FFF2-40B4-BE49-F238E27FC236}">
                <a16:creationId xmlns:a16="http://schemas.microsoft.com/office/drawing/2014/main" id="{820E8571-C72B-48C0-A742-13975F203849}"/>
              </a:ext>
            </a:extLst>
          </p:cNvPr>
          <p:cNvSpPr/>
          <p:nvPr/>
        </p:nvSpPr>
        <p:spPr>
          <a:xfrm>
            <a:off x="-547982" y="5442905"/>
            <a:ext cx="2219176" cy="962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5" name="사각형: 둥근 모서리 384">
            <a:extLst>
              <a:ext uri="{FF2B5EF4-FFF2-40B4-BE49-F238E27FC236}">
                <a16:creationId xmlns:a16="http://schemas.microsoft.com/office/drawing/2014/main" id="{CC279087-7734-430F-98B3-97A2C29722BE}"/>
              </a:ext>
            </a:extLst>
          </p:cNvPr>
          <p:cNvSpPr/>
          <p:nvPr/>
        </p:nvSpPr>
        <p:spPr>
          <a:xfrm>
            <a:off x="-538060" y="5024024"/>
            <a:ext cx="2209254" cy="358182"/>
          </a:xfrm>
          <a:prstGeom prst="roundRect">
            <a:avLst>
              <a:gd name="adj" fmla="val 5609"/>
            </a:avLst>
          </a:prstGeom>
          <a:solidFill>
            <a:srgbClr val="222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" name="타원 385">
            <a:extLst>
              <a:ext uri="{FF2B5EF4-FFF2-40B4-BE49-F238E27FC236}">
                <a16:creationId xmlns:a16="http://schemas.microsoft.com/office/drawing/2014/main" id="{304822C2-CB37-4717-9EA6-FAF4601410FF}"/>
              </a:ext>
            </a:extLst>
          </p:cNvPr>
          <p:cNvSpPr/>
          <p:nvPr/>
        </p:nvSpPr>
        <p:spPr>
          <a:xfrm>
            <a:off x="1396003" y="5091722"/>
            <a:ext cx="200339" cy="200339"/>
          </a:xfrm>
          <a:prstGeom prst="ellipse">
            <a:avLst/>
          </a:prstGeom>
          <a:solidFill>
            <a:srgbClr val="F15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7" name="직사각형 386">
            <a:extLst>
              <a:ext uri="{FF2B5EF4-FFF2-40B4-BE49-F238E27FC236}">
                <a16:creationId xmlns:a16="http://schemas.microsoft.com/office/drawing/2014/main" id="{8092EABE-8E85-4ADA-B928-5C3D0C8F6049}"/>
              </a:ext>
            </a:extLst>
          </p:cNvPr>
          <p:cNvSpPr/>
          <p:nvPr/>
        </p:nvSpPr>
        <p:spPr>
          <a:xfrm>
            <a:off x="1375039" y="5091722"/>
            <a:ext cx="242268" cy="2195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</a:t>
            </a:r>
            <a:endParaRPr lang="ko-KR" altLang="en-US" sz="10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88" name="그림 387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878F8784-4756-435E-9FCE-C4A38D636D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467292" y="5102942"/>
            <a:ext cx="173452" cy="173452"/>
          </a:xfrm>
          <a:prstGeom prst="rect">
            <a:avLst/>
          </a:prstGeom>
        </p:spPr>
      </p:pic>
      <p:sp>
        <p:nvSpPr>
          <p:cNvPr id="389" name="직사각형 388">
            <a:extLst>
              <a:ext uri="{FF2B5EF4-FFF2-40B4-BE49-F238E27FC236}">
                <a16:creationId xmlns:a16="http://schemas.microsoft.com/office/drawing/2014/main" id="{86FACB77-53F2-43DF-8081-2727DFC57FC1}"/>
              </a:ext>
            </a:extLst>
          </p:cNvPr>
          <p:cNvSpPr/>
          <p:nvPr/>
        </p:nvSpPr>
        <p:spPr>
          <a:xfrm>
            <a:off x="-472450" y="5821318"/>
            <a:ext cx="1062936" cy="157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rgbClr val="222D43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이용약관</a:t>
            </a:r>
          </a:p>
        </p:txBody>
      </p:sp>
      <p:sp>
        <p:nvSpPr>
          <p:cNvPr id="390" name="육각형 389">
            <a:extLst>
              <a:ext uri="{FF2B5EF4-FFF2-40B4-BE49-F238E27FC236}">
                <a16:creationId xmlns:a16="http://schemas.microsoft.com/office/drawing/2014/main" id="{256E85C3-CC67-4001-8EB4-DA2FDC11625D}"/>
              </a:ext>
            </a:extLst>
          </p:cNvPr>
          <p:cNvSpPr/>
          <p:nvPr/>
        </p:nvSpPr>
        <p:spPr>
          <a:xfrm>
            <a:off x="-484196" y="5870781"/>
            <a:ext cx="51433" cy="47252"/>
          </a:xfrm>
          <a:prstGeom prst="hexagon">
            <a:avLst/>
          </a:prstGeom>
          <a:solidFill>
            <a:srgbClr val="222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391" name="직사각형 390">
            <a:extLst>
              <a:ext uri="{FF2B5EF4-FFF2-40B4-BE49-F238E27FC236}">
                <a16:creationId xmlns:a16="http://schemas.microsoft.com/office/drawing/2014/main" id="{43F4E678-EDB1-4842-AE7E-3997677EFE31}"/>
              </a:ext>
            </a:extLst>
          </p:cNvPr>
          <p:cNvSpPr/>
          <p:nvPr/>
        </p:nvSpPr>
        <p:spPr>
          <a:xfrm>
            <a:off x="2761858" y="2964792"/>
            <a:ext cx="1335888" cy="1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rgbClr val="222D43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서비스 문의</a:t>
            </a:r>
            <a:r>
              <a:rPr lang="en-US" altLang="ko-KR" sz="900" dirty="0">
                <a:solidFill>
                  <a:srgbClr val="222D43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/</a:t>
            </a:r>
            <a:r>
              <a:rPr lang="ko-KR" altLang="en-US" sz="900" dirty="0">
                <a:solidFill>
                  <a:srgbClr val="222D43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피드백하기</a:t>
            </a:r>
          </a:p>
        </p:txBody>
      </p:sp>
      <p:sp>
        <p:nvSpPr>
          <p:cNvPr id="392" name="육각형 391">
            <a:extLst>
              <a:ext uri="{FF2B5EF4-FFF2-40B4-BE49-F238E27FC236}">
                <a16:creationId xmlns:a16="http://schemas.microsoft.com/office/drawing/2014/main" id="{0C9BFC55-8D13-4AC6-AA0D-4EBFF3BA43BD}"/>
              </a:ext>
            </a:extLst>
          </p:cNvPr>
          <p:cNvSpPr/>
          <p:nvPr/>
        </p:nvSpPr>
        <p:spPr>
          <a:xfrm>
            <a:off x="2750112" y="2997815"/>
            <a:ext cx="51433" cy="47252"/>
          </a:xfrm>
          <a:prstGeom prst="hexagon">
            <a:avLst/>
          </a:prstGeom>
          <a:solidFill>
            <a:srgbClr val="222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409" name="직사각형 408">
            <a:extLst>
              <a:ext uri="{FF2B5EF4-FFF2-40B4-BE49-F238E27FC236}">
                <a16:creationId xmlns:a16="http://schemas.microsoft.com/office/drawing/2014/main" id="{826AA002-0EE3-463D-8B7A-FB64C3D983BF}"/>
              </a:ext>
            </a:extLst>
          </p:cNvPr>
          <p:cNvSpPr/>
          <p:nvPr/>
        </p:nvSpPr>
        <p:spPr>
          <a:xfrm>
            <a:off x="-301325" y="4931870"/>
            <a:ext cx="1164763" cy="4320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5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도움말</a:t>
            </a:r>
          </a:p>
        </p:txBody>
      </p:sp>
      <p:sp>
        <p:nvSpPr>
          <p:cNvPr id="410" name="직사각형 409">
            <a:extLst>
              <a:ext uri="{FF2B5EF4-FFF2-40B4-BE49-F238E27FC236}">
                <a16:creationId xmlns:a16="http://schemas.microsoft.com/office/drawing/2014/main" id="{A9318F02-5551-4FFB-984E-7247FE39614F}"/>
              </a:ext>
            </a:extLst>
          </p:cNvPr>
          <p:cNvSpPr/>
          <p:nvPr/>
        </p:nvSpPr>
        <p:spPr>
          <a:xfrm>
            <a:off x="-2964510" y="6444537"/>
            <a:ext cx="2219176" cy="663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" name="직사각형 410">
            <a:extLst>
              <a:ext uri="{FF2B5EF4-FFF2-40B4-BE49-F238E27FC236}">
                <a16:creationId xmlns:a16="http://schemas.microsoft.com/office/drawing/2014/main" id="{5EF768B7-4418-4D9B-BC5E-DAA5148126F3}"/>
              </a:ext>
            </a:extLst>
          </p:cNvPr>
          <p:cNvSpPr/>
          <p:nvPr/>
        </p:nvSpPr>
        <p:spPr>
          <a:xfrm>
            <a:off x="-2959614" y="6576357"/>
            <a:ext cx="2219176" cy="531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" name="사각형: 둥근 모서리 411">
            <a:extLst>
              <a:ext uri="{FF2B5EF4-FFF2-40B4-BE49-F238E27FC236}">
                <a16:creationId xmlns:a16="http://schemas.microsoft.com/office/drawing/2014/main" id="{2A87F076-5115-4352-B038-4DAD583E85F0}"/>
              </a:ext>
            </a:extLst>
          </p:cNvPr>
          <p:cNvSpPr/>
          <p:nvPr/>
        </p:nvSpPr>
        <p:spPr>
          <a:xfrm>
            <a:off x="-2949692" y="6157476"/>
            <a:ext cx="2209254" cy="358182"/>
          </a:xfrm>
          <a:prstGeom prst="roundRect">
            <a:avLst>
              <a:gd name="adj" fmla="val 5609"/>
            </a:avLst>
          </a:prstGeom>
          <a:solidFill>
            <a:srgbClr val="222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" name="타원 412">
            <a:extLst>
              <a:ext uri="{FF2B5EF4-FFF2-40B4-BE49-F238E27FC236}">
                <a16:creationId xmlns:a16="http://schemas.microsoft.com/office/drawing/2014/main" id="{5EC8F789-7057-419E-8D11-F258406012F9}"/>
              </a:ext>
            </a:extLst>
          </p:cNvPr>
          <p:cNvSpPr/>
          <p:nvPr/>
        </p:nvSpPr>
        <p:spPr>
          <a:xfrm>
            <a:off x="-1015629" y="6225174"/>
            <a:ext cx="200339" cy="200339"/>
          </a:xfrm>
          <a:prstGeom prst="ellipse">
            <a:avLst/>
          </a:prstGeom>
          <a:solidFill>
            <a:srgbClr val="F15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4" name="직사각형 413">
            <a:extLst>
              <a:ext uri="{FF2B5EF4-FFF2-40B4-BE49-F238E27FC236}">
                <a16:creationId xmlns:a16="http://schemas.microsoft.com/office/drawing/2014/main" id="{38BDBAC3-9498-42A5-8BA0-3BAD2B0EEC34}"/>
              </a:ext>
            </a:extLst>
          </p:cNvPr>
          <p:cNvSpPr/>
          <p:nvPr/>
        </p:nvSpPr>
        <p:spPr>
          <a:xfrm>
            <a:off x="-1036593" y="6225174"/>
            <a:ext cx="242268" cy="2195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</a:t>
            </a:r>
            <a:endParaRPr lang="ko-KR" altLang="en-US" sz="10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415" name="그림 414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45C56ECA-294D-4FCA-B3C6-A687FAFF5C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2878924" y="6236394"/>
            <a:ext cx="173452" cy="173452"/>
          </a:xfrm>
          <a:prstGeom prst="rect">
            <a:avLst/>
          </a:prstGeom>
        </p:spPr>
      </p:pic>
      <p:sp>
        <p:nvSpPr>
          <p:cNvPr id="416" name="직사각형 415">
            <a:extLst>
              <a:ext uri="{FF2B5EF4-FFF2-40B4-BE49-F238E27FC236}">
                <a16:creationId xmlns:a16="http://schemas.microsoft.com/office/drawing/2014/main" id="{1FD214FB-903F-4DE7-942F-412D253239F7}"/>
              </a:ext>
            </a:extLst>
          </p:cNvPr>
          <p:cNvSpPr/>
          <p:nvPr/>
        </p:nvSpPr>
        <p:spPr>
          <a:xfrm>
            <a:off x="-2908818" y="6658480"/>
            <a:ext cx="1062936" cy="157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rgbClr val="222D43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커뮤니티 이용 규칙</a:t>
            </a:r>
            <a:endParaRPr lang="en-US" altLang="ko-KR" sz="900" dirty="0">
              <a:solidFill>
                <a:srgbClr val="222D43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417" name="육각형 416">
            <a:extLst>
              <a:ext uri="{FF2B5EF4-FFF2-40B4-BE49-F238E27FC236}">
                <a16:creationId xmlns:a16="http://schemas.microsoft.com/office/drawing/2014/main" id="{B50B7CF7-0E4D-40E3-B7DE-3C7D9B6B06AE}"/>
              </a:ext>
            </a:extLst>
          </p:cNvPr>
          <p:cNvSpPr/>
          <p:nvPr/>
        </p:nvSpPr>
        <p:spPr>
          <a:xfrm>
            <a:off x="-2920564" y="6707943"/>
            <a:ext cx="51433" cy="47252"/>
          </a:xfrm>
          <a:prstGeom prst="hexagon">
            <a:avLst/>
          </a:prstGeom>
          <a:solidFill>
            <a:srgbClr val="222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434" name="직사각형 433">
            <a:extLst>
              <a:ext uri="{FF2B5EF4-FFF2-40B4-BE49-F238E27FC236}">
                <a16:creationId xmlns:a16="http://schemas.microsoft.com/office/drawing/2014/main" id="{E74B6E9D-F8AA-4995-A65C-47BF9123E33D}"/>
              </a:ext>
            </a:extLst>
          </p:cNvPr>
          <p:cNvSpPr/>
          <p:nvPr/>
        </p:nvSpPr>
        <p:spPr>
          <a:xfrm>
            <a:off x="-2712957" y="6065322"/>
            <a:ext cx="1164763" cy="4320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5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이용약관</a:t>
            </a:r>
          </a:p>
        </p:txBody>
      </p:sp>
      <p:sp>
        <p:nvSpPr>
          <p:cNvPr id="435" name="직사각형 434">
            <a:extLst>
              <a:ext uri="{FF2B5EF4-FFF2-40B4-BE49-F238E27FC236}">
                <a16:creationId xmlns:a16="http://schemas.microsoft.com/office/drawing/2014/main" id="{FE0DA520-E3B3-4B9C-ABE2-9B069A14EF68}"/>
              </a:ext>
            </a:extLst>
          </p:cNvPr>
          <p:cNvSpPr/>
          <p:nvPr/>
        </p:nvSpPr>
        <p:spPr>
          <a:xfrm>
            <a:off x="-630214" y="7775340"/>
            <a:ext cx="2219176" cy="663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7" name="사각형: 둥근 모서리 436">
            <a:extLst>
              <a:ext uri="{FF2B5EF4-FFF2-40B4-BE49-F238E27FC236}">
                <a16:creationId xmlns:a16="http://schemas.microsoft.com/office/drawing/2014/main" id="{17418F48-977B-4725-9A0F-854CBF677258}"/>
              </a:ext>
            </a:extLst>
          </p:cNvPr>
          <p:cNvSpPr/>
          <p:nvPr/>
        </p:nvSpPr>
        <p:spPr>
          <a:xfrm>
            <a:off x="-615396" y="7488279"/>
            <a:ext cx="2209254" cy="358182"/>
          </a:xfrm>
          <a:prstGeom prst="roundRect">
            <a:avLst>
              <a:gd name="adj" fmla="val 5609"/>
            </a:avLst>
          </a:prstGeom>
          <a:solidFill>
            <a:srgbClr val="222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8" name="타원 437">
            <a:extLst>
              <a:ext uri="{FF2B5EF4-FFF2-40B4-BE49-F238E27FC236}">
                <a16:creationId xmlns:a16="http://schemas.microsoft.com/office/drawing/2014/main" id="{B8C5E145-6381-4F3E-B994-B058D8AA0047}"/>
              </a:ext>
            </a:extLst>
          </p:cNvPr>
          <p:cNvSpPr/>
          <p:nvPr/>
        </p:nvSpPr>
        <p:spPr>
          <a:xfrm>
            <a:off x="1318667" y="7555977"/>
            <a:ext cx="200339" cy="200339"/>
          </a:xfrm>
          <a:prstGeom prst="ellipse">
            <a:avLst/>
          </a:prstGeom>
          <a:solidFill>
            <a:srgbClr val="F15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9" name="직사각형 438">
            <a:extLst>
              <a:ext uri="{FF2B5EF4-FFF2-40B4-BE49-F238E27FC236}">
                <a16:creationId xmlns:a16="http://schemas.microsoft.com/office/drawing/2014/main" id="{BE6F8B27-999E-4D3C-9C09-AB5F8DE1BB9B}"/>
              </a:ext>
            </a:extLst>
          </p:cNvPr>
          <p:cNvSpPr/>
          <p:nvPr/>
        </p:nvSpPr>
        <p:spPr>
          <a:xfrm>
            <a:off x="1297703" y="7555977"/>
            <a:ext cx="242268" cy="2195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</a:t>
            </a:r>
            <a:endParaRPr lang="ko-KR" altLang="en-US" sz="10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440" name="그림 439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AD4D7D02-15DA-4F91-966F-30EAFB50A3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544628" y="7567197"/>
            <a:ext cx="173452" cy="173452"/>
          </a:xfrm>
          <a:prstGeom prst="rect">
            <a:avLst/>
          </a:prstGeom>
        </p:spPr>
      </p:pic>
      <p:sp>
        <p:nvSpPr>
          <p:cNvPr id="441" name="직사각형 440">
            <a:extLst>
              <a:ext uri="{FF2B5EF4-FFF2-40B4-BE49-F238E27FC236}">
                <a16:creationId xmlns:a16="http://schemas.microsoft.com/office/drawing/2014/main" id="{85102C7B-BFA8-4AB2-9614-B755E0791260}"/>
              </a:ext>
            </a:extLst>
          </p:cNvPr>
          <p:cNvSpPr/>
          <p:nvPr/>
        </p:nvSpPr>
        <p:spPr>
          <a:xfrm>
            <a:off x="-574522" y="7973070"/>
            <a:ext cx="1619982" cy="173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rgbClr val="222D43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443" name="직사각형 442">
            <a:extLst>
              <a:ext uri="{FF2B5EF4-FFF2-40B4-BE49-F238E27FC236}">
                <a16:creationId xmlns:a16="http://schemas.microsoft.com/office/drawing/2014/main" id="{91D618E3-19A0-4313-B162-080FFE65968D}"/>
              </a:ext>
            </a:extLst>
          </p:cNvPr>
          <p:cNvSpPr/>
          <p:nvPr/>
        </p:nvSpPr>
        <p:spPr>
          <a:xfrm>
            <a:off x="-430925" y="7409172"/>
            <a:ext cx="1641681" cy="4320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5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서비스 문의</a:t>
            </a:r>
            <a:r>
              <a:rPr lang="en-US" altLang="ko-KR" sz="105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05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피드백하기</a:t>
            </a:r>
          </a:p>
        </p:txBody>
      </p:sp>
      <p:sp>
        <p:nvSpPr>
          <p:cNvPr id="444" name="직사각형 443">
            <a:extLst>
              <a:ext uri="{FF2B5EF4-FFF2-40B4-BE49-F238E27FC236}">
                <a16:creationId xmlns:a16="http://schemas.microsoft.com/office/drawing/2014/main" id="{9999ED9D-8AE5-4D25-9045-443E8E77628F}"/>
              </a:ext>
            </a:extLst>
          </p:cNvPr>
          <p:cNvSpPr/>
          <p:nvPr/>
        </p:nvSpPr>
        <p:spPr>
          <a:xfrm>
            <a:off x="-475779" y="5570261"/>
            <a:ext cx="1688104" cy="178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rgbClr val="222D43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About </a:t>
            </a:r>
            <a:r>
              <a:rPr lang="ko-KR" altLang="en-US" sz="900" dirty="0">
                <a:solidFill>
                  <a:srgbClr val="222D43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한국 폴리티컬 리서치</a:t>
            </a:r>
          </a:p>
        </p:txBody>
      </p:sp>
      <p:sp>
        <p:nvSpPr>
          <p:cNvPr id="445" name="육각형 444">
            <a:extLst>
              <a:ext uri="{FF2B5EF4-FFF2-40B4-BE49-F238E27FC236}">
                <a16:creationId xmlns:a16="http://schemas.microsoft.com/office/drawing/2014/main" id="{9C39B3BF-4CED-41C8-8371-F8C7ABCB758E}"/>
              </a:ext>
            </a:extLst>
          </p:cNvPr>
          <p:cNvSpPr/>
          <p:nvPr/>
        </p:nvSpPr>
        <p:spPr>
          <a:xfrm>
            <a:off x="-487525" y="5617216"/>
            <a:ext cx="51433" cy="47252"/>
          </a:xfrm>
          <a:prstGeom prst="hexagon">
            <a:avLst/>
          </a:prstGeom>
          <a:solidFill>
            <a:srgbClr val="222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455" name="직사각형 454">
            <a:extLst>
              <a:ext uri="{FF2B5EF4-FFF2-40B4-BE49-F238E27FC236}">
                <a16:creationId xmlns:a16="http://schemas.microsoft.com/office/drawing/2014/main" id="{D87DF21B-10C4-453E-BED8-1289C3EDCA1E}"/>
              </a:ext>
            </a:extLst>
          </p:cNvPr>
          <p:cNvSpPr/>
          <p:nvPr/>
        </p:nvSpPr>
        <p:spPr>
          <a:xfrm>
            <a:off x="-2958437" y="5311085"/>
            <a:ext cx="2219176" cy="663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6" name="직사각형 455">
            <a:extLst>
              <a:ext uri="{FF2B5EF4-FFF2-40B4-BE49-F238E27FC236}">
                <a16:creationId xmlns:a16="http://schemas.microsoft.com/office/drawing/2014/main" id="{5CA45751-F141-492A-ADEC-85E5D957BD44}"/>
              </a:ext>
            </a:extLst>
          </p:cNvPr>
          <p:cNvSpPr/>
          <p:nvPr/>
        </p:nvSpPr>
        <p:spPr>
          <a:xfrm>
            <a:off x="-2953541" y="5442905"/>
            <a:ext cx="2219176" cy="531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7" name="사각형: 둥근 모서리 456">
            <a:extLst>
              <a:ext uri="{FF2B5EF4-FFF2-40B4-BE49-F238E27FC236}">
                <a16:creationId xmlns:a16="http://schemas.microsoft.com/office/drawing/2014/main" id="{301B7E0E-E7A1-49E8-90B1-38BF7599AF4B}"/>
              </a:ext>
            </a:extLst>
          </p:cNvPr>
          <p:cNvSpPr/>
          <p:nvPr/>
        </p:nvSpPr>
        <p:spPr>
          <a:xfrm>
            <a:off x="-2943619" y="5024024"/>
            <a:ext cx="2209254" cy="358182"/>
          </a:xfrm>
          <a:prstGeom prst="roundRect">
            <a:avLst>
              <a:gd name="adj" fmla="val 5609"/>
            </a:avLst>
          </a:prstGeom>
          <a:solidFill>
            <a:srgbClr val="222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8" name="타원 457">
            <a:extLst>
              <a:ext uri="{FF2B5EF4-FFF2-40B4-BE49-F238E27FC236}">
                <a16:creationId xmlns:a16="http://schemas.microsoft.com/office/drawing/2014/main" id="{5D60EF99-CF92-4954-A135-DC566879C46F}"/>
              </a:ext>
            </a:extLst>
          </p:cNvPr>
          <p:cNvSpPr/>
          <p:nvPr/>
        </p:nvSpPr>
        <p:spPr>
          <a:xfrm>
            <a:off x="-1009556" y="5091722"/>
            <a:ext cx="200339" cy="200339"/>
          </a:xfrm>
          <a:prstGeom prst="ellipse">
            <a:avLst/>
          </a:prstGeom>
          <a:solidFill>
            <a:srgbClr val="F15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9" name="직사각형 458">
            <a:extLst>
              <a:ext uri="{FF2B5EF4-FFF2-40B4-BE49-F238E27FC236}">
                <a16:creationId xmlns:a16="http://schemas.microsoft.com/office/drawing/2014/main" id="{D564F26B-C330-4A2C-86AF-AAB24C3154BA}"/>
              </a:ext>
            </a:extLst>
          </p:cNvPr>
          <p:cNvSpPr/>
          <p:nvPr/>
        </p:nvSpPr>
        <p:spPr>
          <a:xfrm>
            <a:off x="-1030520" y="5091722"/>
            <a:ext cx="242268" cy="2195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</a:t>
            </a:r>
            <a:endParaRPr lang="ko-KR" altLang="en-US" sz="10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460" name="그림 459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F95B494D-E78B-4775-B36A-C04ACD815B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2872851" y="5102942"/>
            <a:ext cx="173452" cy="173452"/>
          </a:xfrm>
          <a:prstGeom prst="rect">
            <a:avLst/>
          </a:prstGeom>
        </p:spPr>
      </p:pic>
      <p:sp>
        <p:nvSpPr>
          <p:cNvPr id="461" name="직사각형 460">
            <a:extLst>
              <a:ext uri="{FF2B5EF4-FFF2-40B4-BE49-F238E27FC236}">
                <a16:creationId xmlns:a16="http://schemas.microsoft.com/office/drawing/2014/main" id="{0E5894C9-2DF0-42B8-9C9B-AAC7ADDFCB24}"/>
              </a:ext>
            </a:extLst>
          </p:cNvPr>
          <p:cNvSpPr/>
          <p:nvPr/>
        </p:nvSpPr>
        <p:spPr>
          <a:xfrm>
            <a:off x="-2902745" y="5525028"/>
            <a:ext cx="1062936" cy="157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>
                <a:solidFill>
                  <a:srgbClr val="222D43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쏼라쏼라</a:t>
            </a:r>
            <a:endParaRPr lang="ko-KR" altLang="en-US" sz="900" dirty="0">
              <a:solidFill>
                <a:srgbClr val="222D43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462" name="육각형 461">
            <a:extLst>
              <a:ext uri="{FF2B5EF4-FFF2-40B4-BE49-F238E27FC236}">
                <a16:creationId xmlns:a16="http://schemas.microsoft.com/office/drawing/2014/main" id="{7EFF857C-D2B1-4F6A-926F-B7B3ECA80EA3}"/>
              </a:ext>
            </a:extLst>
          </p:cNvPr>
          <p:cNvSpPr/>
          <p:nvPr/>
        </p:nvSpPr>
        <p:spPr>
          <a:xfrm>
            <a:off x="-2914491" y="5574491"/>
            <a:ext cx="51433" cy="47252"/>
          </a:xfrm>
          <a:prstGeom prst="hexagon">
            <a:avLst/>
          </a:prstGeom>
          <a:solidFill>
            <a:srgbClr val="222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463" name="직사각형 462">
            <a:extLst>
              <a:ext uri="{FF2B5EF4-FFF2-40B4-BE49-F238E27FC236}">
                <a16:creationId xmlns:a16="http://schemas.microsoft.com/office/drawing/2014/main" id="{78657B80-38C3-455E-A8A7-ADF2DFF4952B}"/>
              </a:ext>
            </a:extLst>
          </p:cNvPr>
          <p:cNvSpPr/>
          <p:nvPr/>
        </p:nvSpPr>
        <p:spPr>
          <a:xfrm>
            <a:off x="-2706884" y="4931870"/>
            <a:ext cx="1164763" cy="4320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05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About</a:t>
            </a:r>
            <a:endParaRPr lang="ko-KR" altLang="en-US" sz="105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5" name="이등변 삼각형 464">
            <a:extLst>
              <a:ext uri="{FF2B5EF4-FFF2-40B4-BE49-F238E27FC236}">
                <a16:creationId xmlns:a16="http://schemas.microsoft.com/office/drawing/2014/main" id="{39511718-FD45-4E66-88A5-D43D736BF66B}"/>
              </a:ext>
            </a:extLst>
          </p:cNvPr>
          <p:cNvSpPr/>
          <p:nvPr/>
        </p:nvSpPr>
        <p:spPr>
          <a:xfrm rot="10800000">
            <a:off x="14053757" y="5856400"/>
            <a:ext cx="138707" cy="123817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6" name="직사각형 465">
            <a:extLst>
              <a:ext uri="{FF2B5EF4-FFF2-40B4-BE49-F238E27FC236}">
                <a16:creationId xmlns:a16="http://schemas.microsoft.com/office/drawing/2014/main" id="{39D7AC81-F0FE-482B-91DA-9A41730D39BE}"/>
              </a:ext>
            </a:extLst>
          </p:cNvPr>
          <p:cNvSpPr/>
          <p:nvPr/>
        </p:nvSpPr>
        <p:spPr>
          <a:xfrm>
            <a:off x="13585619" y="5998946"/>
            <a:ext cx="559749" cy="3793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/>
                </a:solidFill>
              </a:rPr>
              <a:t>신고하기</a:t>
            </a:r>
            <a:endParaRPr lang="en-US" altLang="ko-KR" sz="700" dirty="0">
              <a:solidFill>
                <a:schemeClr val="tx1"/>
              </a:solidFill>
            </a:endParaRPr>
          </a:p>
          <a:p>
            <a:endParaRPr lang="en-US" altLang="ko-KR" sz="700" dirty="0">
              <a:solidFill>
                <a:schemeClr val="tx1"/>
              </a:solidFill>
            </a:endParaRPr>
          </a:p>
          <a:p>
            <a:r>
              <a:rPr lang="ko-KR" altLang="en-US" sz="700" dirty="0">
                <a:solidFill>
                  <a:srgbClr val="C00000"/>
                </a:solidFill>
              </a:rPr>
              <a:t>취소</a:t>
            </a:r>
          </a:p>
        </p:txBody>
      </p:sp>
      <p:sp>
        <p:nvSpPr>
          <p:cNvPr id="467" name="직사각형 466">
            <a:extLst>
              <a:ext uri="{FF2B5EF4-FFF2-40B4-BE49-F238E27FC236}">
                <a16:creationId xmlns:a16="http://schemas.microsoft.com/office/drawing/2014/main" id="{8C5B8BA2-6CA7-4146-9C98-C25A77B2BAD2}"/>
              </a:ext>
            </a:extLst>
          </p:cNvPr>
          <p:cNvSpPr/>
          <p:nvPr/>
        </p:nvSpPr>
        <p:spPr>
          <a:xfrm>
            <a:off x="13731144" y="9372990"/>
            <a:ext cx="559749" cy="45961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ko-KR" altLang="en-US" sz="700" dirty="0">
                <a:solidFill>
                  <a:schemeClr val="tx1"/>
                </a:solidFill>
              </a:rPr>
              <a:t>신고하기</a:t>
            </a:r>
            <a:endParaRPr lang="en-US" altLang="ko-KR" sz="7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700" dirty="0">
                <a:solidFill>
                  <a:srgbClr val="C00000"/>
                </a:solidFill>
              </a:rPr>
              <a:t>취소</a:t>
            </a:r>
          </a:p>
        </p:txBody>
      </p:sp>
      <p:sp>
        <p:nvSpPr>
          <p:cNvPr id="468" name="직사각형 467">
            <a:extLst>
              <a:ext uri="{FF2B5EF4-FFF2-40B4-BE49-F238E27FC236}">
                <a16:creationId xmlns:a16="http://schemas.microsoft.com/office/drawing/2014/main" id="{D765A2CF-0CC7-46F5-830F-BD148EA1BE52}"/>
              </a:ext>
            </a:extLst>
          </p:cNvPr>
          <p:cNvSpPr/>
          <p:nvPr/>
        </p:nvSpPr>
        <p:spPr>
          <a:xfrm>
            <a:off x="13731143" y="9117267"/>
            <a:ext cx="559749" cy="2239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>
                <a:solidFill>
                  <a:schemeClr val="bg1"/>
                </a:solidFill>
              </a:rPr>
              <a:t>꾹 클릭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469" name="직사각형 468">
            <a:extLst>
              <a:ext uri="{FF2B5EF4-FFF2-40B4-BE49-F238E27FC236}">
                <a16:creationId xmlns:a16="http://schemas.microsoft.com/office/drawing/2014/main" id="{12AA288B-EACA-4D87-B23E-408D065407BC}"/>
              </a:ext>
            </a:extLst>
          </p:cNvPr>
          <p:cNvSpPr/>
          <p:nvPr/>
        </p:nvSpPr>
        <p:spPr>
          <a:xfrm>
            <a:off x="14519362" y="5345937"/>
            <a:ext cx="2286497" cy="17211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신고제목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en-US" altLang="ko-KR" sz="1000" dirty="0" err="1">
                <a:solidFill>
                  <a:schemeClr val="bg1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ph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나중에 유형 </a:t>
            </a:r>
            <a:r>
              <a:rPr lang="ko-KR" altLang="en-US" sz="1000" dirty="0" err="1">
                <a:solidFill>
                  <a:schemeClr val="bg1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드롭다운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70" name="직사각형 469">
            <a:extLst>
              <a:ext uri="{FF2B5EF4-FFF2-40B4-BE49-F238E27FC236}">
                <a16:creationId xmlns:a16="http://schemas.microsoft.com/office/drawing/2014/main" id="{23129660-0E0B-4398-B6EF-205AAE399719}"/>
              </a:ext>
            </a:extLst>
          </p:cNvPr>
          <p:cNvSpPr/>
          <p:nvPr/>
        </p:nvSpPr>
        <p:spPr>
          <a:xfrm>
            <a:off x="16349483" y="6784806"/>
            <a:ext cx="477795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600" b="1" dirty="0">
                <a:solidFill>
                  <a:srgbClr val="00B050"/>
                </a:solidFill>
              </a:rPr>
              <a:t>보내기</a:t>
            </a:r>
          </a:p>
        </p:txBody>
      </p:sp>
      <p:sp>
        <p:nvSpPr>
          <p:cNvPr id="471" name="직사각형 470">
            <a:extLst>
              <a:ext uri="{FF2B5EF4-FFF2-40B4-BE49-F238E27FC236}">
                <a16:creationId xmlns:a16="http://schemas.microsoft.com/office/drawing/2014/main" id="{07BE6CA9-799A-46D5-A526-5813690564B1}"/>
              </a:ext>
            </a:extLst>
          </p:cNvPr>
          <p:cNvSpPr/>
          <p:nvPr/>
        </p:nvSpPr>
        <p:spPr>
          <a:xfrm>
            <a:off x="14668974" y="5767439"/>
            <a:ext cx="1793017" cy="185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rgbClr val="222D43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신고자</a:t>
            </a:r>
            <a:r>
              <a:rPr lang="en-US" altLang="ko-KR" sz="700" dirty="0">
                <a:solidFill>
                  <a:srgbClr val="222D43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: </a:t>
            </a:r>
            <a:r>
              <a:rPr lang="ko-KR" altLang="en-US" sz="700" dirty="0">
                <a:solidFill>
                  <a:srgbClr val="222D43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김웅교 </a:t>
            </a:r>
            <a:r>
              <a:rPr lang="en-US" altLang="ko-KR" sz="700" dirty="0">
                <a:solidFill>
                  <a:srgbClr val="222D43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(</a:t>
            </a:r>
            <a:r>
              <a:rPr lang="ko-KR" altLang="en-US" sz="700" dirty="0">
                <a:solidFill>
                  <a:srgbClr val="222D43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고정</a:t>
            </a:r>
            <a:r>
              <a:rPr lang="en-US" altLang="ko-KR" sz="700" dirty="0">
                <a:solidFill>
                  <a:srgbClr val="222D43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)</a:t>
            </a:r>
            <a:endParaRPr lang="ko-KR" altLang="en-US" sz="700" dirty="0">
              <a:solidFill>
                <a:srgbClr val="222D43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472" name="육각형 471">
            <a:extLst>
              <a:ext uri="{FF2B5EF4-FFF2-40B4-BE49-F238E27FC236}">
                <a16:creationId xmlns:a16="http://schemas.microsoft.com/office/drawing/2014/main" id="{308B7976-0DD4-46A6-AC0A-00E0450616FB}"/>
              </a:ext>
            </a:extLst>
          </p:cNvPr>
          <p:cNvSpPr/>
          <p:nvPr/>
        </p:nvSpPr>
        <p:spPr>
          <a:xfrm>
            <a:off x="14657229" y="5845165"/>
            <a:ext cx="51433" cy="47252"/>
          </a:xfrm>
          <a:prstGeom prst="hexagon">
            <a:avLst/>
          </a:prstGeom>
          <a:solidFill>
            <a:srgbClr val="222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73" name="직사각형 472">
            <a:extLst>
              <a:ext uri="{FF2B5EF4-FFF2-40B4-BE49-F238E27FC236}">
                <a16:creationId xmlns:a16="http://schemas.microsoft.com/office/drawing/2014/main" id="{ADA48AF9-5904-412F-A28F-FE2053A36ACE}"/>
              </a:ext>
            </a:extLst>
          </p:cNvPr>
          <p:cNvSpPr/>
          <p:nvPr/>
        </p:nvSpPr>
        <p:spPr>
          <a:xfrm>
            <a:off x="14668974" y="5991431"/>
            <a:ext cx="1992739" cy="185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피신고자</a:t>
            </a:r>
            <a:r>
              <a:rPr lang="en-US" altLang="ko-KR" sz="700" dirty="0">
                <a:solidFill>
                  <a:schemeClr val="tx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: </a:t>
            </a:r>
            <a:r>
              <a:rPr lang="ko-KR" altLang="en-US" sz="700" dirty="0">
                <a:solidFill>
                  <a:schemeClr val="tx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홍길동 </a:t>
            </a:r>
            <a:r>
              <a:rPr lang="en-US" altLang="ko-KR" sz="700" dirty="0">
                <a:solidFill>
                  <a:schemeClr val="tx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(</a:t>
            </a:r>
            <a:r>
              <a:rPr lang="ko-KR" altLang="en-US" sz="700" dirty="0">
                <a:solidFill>
                  <a:schemeClr val="tx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고정</a:t>
            </a:r>
            <a:r>
              <a:rPr lang="en-US" altLang="ko-KR" sz="700" dirty="0">
                <a:solidFill>
                  <a:schemeClr val="tx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)</a:t>
            </a:r>
            <a:endParaRPr lang="ko-KR" altLang="en-US" sz="700" dirty="0">
              <a:solidFill>
                <a:schemeClr val="tx1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474" name="육각형 473">
            <a:extLst>
              <a:ext uri="{FF2B5EF4-FFF2-40B4-BE49-F238E27FC236}">
                <a16:creationId xmlns:a16="http://schemas.microsoft.com/office/drawing/2014/main" id="{7CA4202E-610C-48AA-8CA6-DB1A9F1AE9C0}"/>
              </a:ext>
            </a:extLst>
          </p:cNvPr>
          <p:cNvSpPr/>
          <p:nvPr/>
        </p:nvSpPr>
        <p:spPr>
          <a:xfrm>
            <a:off x="14657229" y="6069157"/>
            <a:ext cx="51433" cy="47252"/>
          </a:xfrm>
          <a:prstGeom prst="hexagon">
            <a:avLst/>
          </a:prstGeom>
          <a:solidFill>
            <a:srgbClr val="222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75" name="직사각형 474">
            <a:extLst>
              <a:ext uri="{FF2B5EF4-FFF2-40B4-BE49-F238E27FC236}">
                <a16:creationId xmlns:a16="http://schemas.microsoft.com/office/drawing/2014/main" id="{A06C99AB-60BB-465B-9085-F4336258156B}"/>
              </a:ext>
            </a:extLst>
          </p:cNvPr>
          <p:cNvSpPr/>
          <p:nvPr/>
        </p:nvSpPr>
        <p:spPr>
          <a:xfrm>
            <a:off x="14657229" y="6203034"/>
            <a:ext cx="1992739" cy="193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rgbClr val="C00000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신고내용</a:t>
            </a:r>
            <a:r>
              <a:rPr lang="en-US" altLang="ko-KR" sz="700" dirty="0">
                <a:solidFill>
                  <a:srgbClr val="C00000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: </a:t>
            </a:r>
            <a:endParaRPr lang="ko-KR" altLang="en-US" sz="700" dirty="0">
              <a:solidFill>
                <a:srgbClr val="222D43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476" name="육각형 475">
            <a:extLst>
              <a:ext uri="{FF2B5EF4-FFF2-40B4-BE49-F238E27FC236}">
                <a16:creationId xmlns:a16="http://schemas.microsoft.com/office/drawing/2014/main" id="{B566D5B7-8FC8-4FA7-A77A-EEEB7368B85C}"/>
              </a:ext>
            </a:extLst>
          </p:cNvPr>
          <p:cNvSpPr/>
          <p:nvPr/>
        </p:nvSpPr>
        <p:spPr>
          <a:xfrm>
            <a:off x="14645484" y="6283211"/>
            <a:ext cx="51433" cy="47252"/>
          </a:xfrm>
          <a:prstGeom prst="hexagon">
            <a:avLst/>
          </a:prstGeom>
          <a:solidFill>
            <a:srgbClr val="222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77" name="직사각형 476">
            <a:extLst>
              <a:ext uri="{FF2B5EF4-FFF2-40B4-BE49-F238E27FC236}">
                <a16:creationId xmlns:a16="http://schemas.microsoft.com/office/drawing/2014/main" id="{C6AE50E7-8BDB-4DE8-87A0-18F428326FFD}"/>
              </a:ext>
            </a:extLst>
          </p:cNvPr>
          <p:cNvSpPr/>
          <p:nvPr/>
        </p:nvSpPr>
        <p:spPr>
          <a:xfrm>
            <a:off x="14652004" y="6409478"/>
            <a:ext cx="2077270" cy="185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rgbClr val="5F5F5F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신고내용을 적어주세요</a:t>
            </a:r>
            <a:r>
              <a:rPr lang="en-US" altLang="ko-KR" sz="700" dirty="0">
                <a:solidFill>
                  <a:srgbClr val="5F5F5F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. (</a:t>
            </a:r>
            <a:r>
              <a:rPr lang="en-US" altLang="ko-KR" sz="700" dirty="0" err="1">
                <a:solidFill>
                  <a:srgbClr val="5F5F5F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ph</a:t>
            </a:r>
            <a:r>
              <a:rPr lang="en-US" altLang="ko-KR" sz="700" dirty="0">
                <a:solidFill>
                  <a:srgbClr val="5F5F5F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) </a:t>
            </a:r>
            <a:endParaRPr lang="ko-KR" altLang="en-US" sz="700" dirty="0">
              <a:solidFill>
                <a:srgbClr val="5F5F5F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481" name="직사각형 480">
            <a:extLst>
              <a:ext uri="{FF2B5EF4-FFF2-40B4-BE49-F238E27FC236}">
                <a16:creationId xmlns:a16="http://schemas.microsoft.com/office/drawing/2014/main" id="{D2B45456-6DD4-477D-B950-2931173DFC95}"/>
              </a:ext>
            </a:extLst>
          </p:cNvPr>
          <p:cNvSpPr/>
          <p:nvPr/>
        </p:nvSpPr>
        <p:spPr>
          <a:xfrm>
            <a:off x="-2902745" y="6852082"/>
            <a:ext cx="1062936" cy="157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rgbClr val="222D43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개인 정보 관리</a:t>
            </a:r>
            <a:endParaRPr lang="en-US" altLang="ko-KR" sz="900" dirty="0">
              <a:solidFill>
                <a:srgbClr val="222D43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482" name="육각형 481">
            <a:extLst>
              <a:ext uri="{FF2B5EF4-FFF2-40B4-BE49-F238E27FC236}">
                <a16:creationId xmlns:a16="http://schemas.microsoft.com/office/drawing/2014/main" id="{2CE7675C-8ED9-45E2-8F81-105DB0157D04}"/>
              </a:ext>
            </a:extLst>
          </p:cNvPr>
          <p:cNvSpPr/>
          <p:nvPr/>
        </p:nvSpPr>
        <p:spPr>
          <a:xfrm>
            <a:off x="-2914491" y="6901545"/>
            <a:ext cx="51433" cy="47252"/>
          </a:xfrm>
          <a:prstGeom prst="hexagon">
            <a:avLst/>
          </a:prstGeom>
          <a:solidFill>
            <a:srgbClr val="222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483" name="직사각형 482">
            <a:extLst>
              <a:ext uri="{FF2B5EF4-FFF2-40B4-BE49-F238E27FC236}">
                <a16:creationId xmlns:a16="http://schemas.microsoft.com/office/drawing/2014/main" id="{356C169D-92BA-4DD7-99BC-9D711A9FD637}"/>
              </a:ext>
            </a:extLst>
          </p:cNvPr>
          <p:cNvSpPr/>
          <p:nvPr/>
        </p:nvSpPr>
        <p:spPr>
          <a:xfrm>
            <a:off x="14192464" y="6778984"/>
            <a:ext cx="1215988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600" b="1" dirty="0">
                <a:solidFill>
                  <a:schemeClr val="accent1"/>
                </a:solidFill>
              </a:rPr>
              <a:t>커뮤니티 이용 규칙</a:t>
            </a:r>
          </a:p>
        </p:txBody>
      </p:sp>
      <p:sp>
        <p:nvSpPr>
          <p:cNvPr id="484" name="직사각형 483">
            <a:extLst>
              <a:ext uri="{FF2B5EF4-FFF2-40B4-BE49-F238E27FC236}">
                <a16:creationId xmlns:a16="http://schemas.microsoft.com/office/drawing/2014/main" id="{26C5594E-8D05-4303-91C7-AC149D09260E}"/>
              </a:ext>
            </a:extLst>
          </p:cNvPr>
          <p:cNvSpPr/>
          <p:nvPr/>
        </p:nvSpPr>
        <p:spPr>
          <a:xfrm>
            <a:off x="15565482" y="4616456"/>
            <a:ext cx="2455831" cy="4796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https://everytime.kr/page/rules</a:t>
            </a:r>
            <a:endParaRPr lang="ko-KR" altLang="en-US" sz="1100" dirty="0"/>
          </a:p>
        </p:txBody>
      </p:sp>
      <p:sp>
        <p:nvSpPr>
          <p:cNvPr id="485" name="직사각형 484">
            <a:extLst>
              <a:ext uri="{FF2B5EF4-FFF2-40B4-BE49-F238E27FC236}">
                <a16:creationId xmlns:a16="http://schemas.microsoft.com/office/drawing/2014/main" id="{640D569D-AFD4-448A-8ACE-AE501DE9765B}"/>
              </a:ext>
            </a:extLst>
          </p:cNvPr>
          <p:cNvSpPr/>
          <p:nvPr/>
        </p:nvSpPr>
        <p:spPr>
          <a:xfrm>
            <a:off x="17027782" y="5659501"/>
            <a:ext cx="2219176" cy="663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6" name="직사각형 485">
            <a:extLst>
              <a:ext uri="{FF2B5EF4-FFF2-40B4-BE49-F238E27FC236}">
                <a16:creationId xmlns:a16="http://schemas.microsoft.com/office/drawing/2014/main" id="{23C3F989-B853-4CFF-A9C2-820F04446E25}"/>
              </a:ext>
            </a:extLst>
          </p:cNvPr>
          <p:cNvSpPr/>
          <p:nvPr/>
        </p:nvSpPr>
        <p:spPr>
          <a:xfrm>
            <a:off x="17032678" y="5791321"/>
            <a:ext cx="2219176" cy="531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7" name="사각형: 둥근 모서리 486">
            <a:extLst>
              <a:ext uri="{FF2B5EF4-FFF2-40B4-BE49-F238E27FC236}">
                <a16:creationId xmlns:a16="http://schemas.microsoft.com/office/drawing/2014/main" id="{0C70AA73-5698-49D5-B55B-6E52D3B1A18E}"/>
              </a:ext>
            </a:extLst>
          </p:cNvPr>
          <p:cNvSpPr/>
          <p:nvPr/>
        </p:nvSpPr>
        <p:spPr>
          <a:xfrm>
            <a:off x="17042600" y="5372440"/>
            <a:ext cx="2209254" cy="358182"/>
          </a:xfrm>
          <a:prstGeom prst="roundRect">
            <a:avLst>
              <a:gd name="adj" fmla="val 5609"/>
            </a:avLst>
          </a:prstGeom>
          <a:solidFill>
            <a:srgbClr val="222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8" name="타원 487">
            <a:extLst>
              <a:ext uri="{FF2B5EF4-FFF2-40B4-BE49-F238E27FC236}">
                <a16:creationId xmlns:a16="http://schemas.microsoft.com/office/drawing/2014/main" id="{4F322963-E93B-4D84-8FF7-FA9173EE21BE}"/>
              </a:ext>
            </a:extLst>
          </p:cNvPr>
          <p:cNvSpPr/>
          <p:nvPr/>
        </p:nvSpPr>
        <p:spPr>
          <a:xfrm>
            <a:off x="18976663" y="5440138"/>
            <a:ext cx="200339" cy="200339"/>
          </a:xfrm>
          <a:prstGeom prst="ellipse">
            <a:avLst/>
          </a:prstGeom>
          <a:solidFill>
            <a:srgbClr val="F15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9" name="직사각형 488">
            <a:extLst>
              <a:ext uri="{FF2B5EF4-FFF2-40B4-BE49-F238E27FC236}">
                <a16:creationId xmlns:a16="http://schemas.microsoft.com/office/drawing/2014/main" id="{80ECC03F-233E-45BA-A1EC-7D28B792A654}"/>
              </a:ext>
            </a:extLst>
          </p:cNvPr>
          <p:cNvSpPr/>
          <p:nvPr/>
        </p:nvSpPr>
        <p:spPr>
          <a:xfrm>
            <a:off x="18955699" y="5440138"/>
            <a:ext cx="242268" cy="2195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</a:t>
            </a:r>
            <a:endParaRPr lang="ko-KR" altLang="en-US" sz="10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490" name="그림 489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EF9BA9AF-8C49-45F3-95E8-E3041532E7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7113368" y="5451358"/>
            <a:ext cx="173452" cy="173452"/>
          </a:xfrm>
          <a:prstGeom prst="rect">
            <a:avLst/>
          </a:prstGeom>
        </p:spPr>
      </p:pic>
      <p:sp>
        <p:nvSpPr>
          <p:cNvPr id="491" name="직사각형 490">
            <a:extLst>
              <a:ext uri="{FF2B5EF4-FFF2-40B4-BE49-F238E27FC236}">
                <a16:creationId xmlns:a16="http://schemas.microsoft.com/office/drawing/2014/main" id="{C5A7EB0A-2F68-45F1-91AB-4F04B06F0CB6}"/>
              </a:ext>
            </a:extLst>
          </p:cNvPr>
          <p:cNvSpPr/>
          <p:nvPr/>
        </p:nvSpPr>
        <p:spPr>
          <a:xfrm>
            <a:off x="17083474" y="5873444"/>
            <a:ext cx="1062936" cy="157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>
                <a:solidFill>
                  <a:srgbClr val="222D43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뿌슝</a:t>
            </a:r>
            <a:endParaRPr lang="en-US" altLang="ko-KR" sz="900" dirty="0">
              <a:solidFill>
                <a:srgbClr val="222D43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492" name="육각형 491">
            <a:extLst>
              <a:ext uri="{FF2B5EF4-FFF2-40B4-BE49-F238E27FC236}">
                <a16:creationId xmlns:a16="http://schemas.microsoft.com/office/drawing/2014/main" id="{156B09AE-16EB-4DC5-A960-3EC96B31B031}"/>
              </a:ext>
            </a:extLst>
          </p:cNvPr>
          <p:cNvSpPr/>
          <p:nvPr/>
        </p:nvSpPr>
        <p:spPr>
          <a:xfrm>
            <a:off x="17071728" y="5922907"/>
            <a:ext cx="51433" cy="47252"/>
          </a:xfrm>
          <a:prstGeom prst="hexagon">
            <a:avLst/>
          </a:prstGeom>
          <a:solidFill>
            <a:srgbClr val="222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493" name="직사각형 492">
            <a:extLst>
              <a:ext uri="{FF2B5EF4-FFF2-40B4-BE49-F238E27FC236}">
                <a16:creationId xmlns:a16="http://schemas.microsoft.com/office/drawing/2014/main" id="{0488F7B8-00A2-415F-9456-DB2AB66D92F3}"/>
              </a:ext>
            </a:extLst>
          </p:cNvPr>
          <p:cNvSpPr/>
          <p:nvPr/>
        </p:nvSpPr>
        <p:spPr>
          <a:xfrm>
            <a:off x="17279335" y="5280286"/>
            <a:ext cx="1351615" cy="4320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5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커뮤니티 이용 규칙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969A2B-63E2-4B5C-A33A-5DDA972F5B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1058" y="7564523"/>
            <a:ext cx="183100" cy="183100"/>
          </a:xfrm>
          <a:prstGeom prst="rect">
            <a:avLst/>
          </a:prstGeom>
        </p:spPr>
      </p:pic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7B666133-A187-4082-8603-8179EA6B53BE}"/>
              </a:ext>
            </a:extLst>
          </p:cNvPr>
          <p:cNvSpPr/>
          <p:nvPr/>
        </p:nvSpPr>
        <p:spPr>
          <a:xfrm>
            <a:off x="-405099" y="1692117"/>
            <a:ext cx="1993458" cy="51455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기타</a:t>
            </a:r>
          </a:p>
        </p:txBody>
      </p:sp>
      <p:sp>
        <p:nvSpPr>
          <p:cNvPr id="297" name="직사각형 296">
            <a:extLst>
              <a:ext uri="{FF2B5EF4-FFF2-40B4-BE49-F238E27FC236}">
                <a16:creationId xmlns:a16="http://schemas.microsoft.com/office/drawing/2014/main" id="{E87E3E57-97CD-4051-BCB8-E95B4418D9CB}"/>
              </a:ext>
            </a:extLst>
          </p:cNvPr>
          <p:cNvSpPr/>
          <p:nvPr/>
        </p:nvSpPr>
        <p:spPr>
          <a:xfrm>
            <a:off x="15935962" y="6788764"/>
            <a:ext cx="477795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600" b="1" dirty="0">
                <a:solidFill>
                  <a:srgbClr val="C00000"/>
                </a:solidFill>
              </a:rPr>
              <a:t>취소</a:t>
            </a:r>
          </a:p>
        </p:txBody>
      </p:sp>
      <p:sp>
        <p:nvSpPr>
          <p:cNvPr id="299" name="직사각형 298">
            <a:extLst>
              <a:ext uri="{FF2B5EF4-FFF2-40B4-BE49-F238E27FC236}">
                <a16:creationId xmlns:a16="http://schemas.microsoft.com/office/drawing/2014/main" id="{5FE83EBC-FC90-4295-8B6B-C20B447543B0}"/>
              </a:ext>
            </a:extLst>
          </p:cNvPr>
          <p:cNvSpPr/>
          <p:nvPr/>
        </p:nvSpPr>
        <p:spPr>
          <a:xfrm>
            <a:off x="13571626" y="6435774"/>
            <a:ext cx="559749" cy="6639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ko-KR" altLang="en-US" sz="700" dirty="0">
                <a:solidFill>
                  <a:schemeClr val="tx1"/>
                </a:solidFill>
              </a:rPr>
              <a:t>수정하기</a:t>
            </a:r>
            <a:endParaRPr lang="en-US" altLang="ko-KR" sz="7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700" dirty="0">
                <a:solidFill>
                  <a:schemeClr val="tx1"/>
                </a:solidFill>
              </a:rPr>
              <a:t>삭제하기</a:t>
            </a:r>
            <a:endParaRPr lang="en-US" altLang="ko-KR" sz="7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700" dirty="0">
                <a:solidFill>
                  <a:srgbClr val="C00000"/>
                </a:solidFill>
              </a:rPr>
              <a:t>취소</a:t>
            </a:r>
          </a:p>
        </p:txBody>
      </p:sp>
      <p:sp>
        <p:nvSpPr>
          <p:cNvPr id="301" name="직사각형 300">
            <a:extLst>
              <a:ext uri="{FF2B5EF4-FFF2-40B4-BE49-F238E27FC236}">
                <a16:creationId xmlns:a16="http://schemas.microsoft.com/office/drawing/2014/main" id="{64CA542E-AC89-4EC7-A179-5C278A00AB94}"/>
              </a:ext>
            </a:extLst>
          </p:cNvPr>
          <p:cNvSpPr/>
          <p:nvPr/>
        </p:nvSpPr>
        <p:spPr>
          <a:xfrm>
            <a:off x="14357238" y="9372991"/>
            <a:ext cx="559749" cy="4596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ko-KR" altLang="en-US" sz="700" dirty="0">
                <a:solidFill>
                  <a:schemeClr val="tx1"/>
                </a:solidFill>
              </a:rPr>
              <a:t>삭제하기</a:t>
            </a:r>
            <a:endParaRPr lang="en-US" altLang="ko-KR" sz="7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700" dirty="0">
                <a:solidFill>
                  <a:srgbClr val="C00000"/>
                </a:solidFill>
              </a:rPr>
              <a:t>취소</a:t>
            </a:r>
          </a:p>
        </p:txBody>
      </p:sp>
      <p:sp>
        <p:nvSpPr>
          <p:cNvPr id="311" name="직사각형 310">
            <a:extLst>
              <a:ext uri="{FF2B5EF4-FFF2-40B4-BE49-F238E27FC236}">
                <a16:creationId xmlns:a16="http://schemas.microsoft.com/office/drawing/2014/main" id="{36C4AE91-348A-499D-9759-42AB32C59875}"/>
              </a:ext>
            </a:extLst>
          </p:cNvPr>
          <p:cNvSpPr/>
          <p:nvPr/>
        </p:nvSpPr>
        <p:spPr>
          <a:xfrm>
            <a:off x="5373515" y="5276510"/>
            <a:ext cx="2069939" cy="1657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서비스 이용중 문의사항</a:t>
            </a:r>
            <a:r>
              <a:rPr lang="en-US" altLang="ko-KR" sz="6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6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피드백이 </a:t>
            </a:r>
            <a:r>
              <a:rPr lang="ko-KR" altLang="en-US" sz="600" b="1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있으신가요</a:t>
            </a:r>
            <a:r>
              <a:rPr lang="en-US" altLang="ko-KR" sz="6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ko-KR" altLang="en-US" sz="600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7" name="직사각형 316">
            <a:extLst>
              <a:ext uri="{FF2B5EF4-FFF2-40B4-BE49-F238E27FC236}">
                <a16:creationId xmlns:a16="http://schemas.microsoft.com/office/drawing/2014/main" id="{8B6B5B35-42FD-482A-AFBA-E46AD869B97B}"/>
              </a:ext>
            </a:extLst>
          </p:cNvPr>
          <p:cNvSpPr/>
          <p:nvPr/>
        </p:nvSpPr>
        <p:spPr>
          <a:xfrm>
            <a:off x="-631551" y="7863003"/>
            <a:ext cx="2286497" cy="1721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제목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en-US" altLang="ko-KR" sz="1000" dirty="0" err="1">
                <a:solidFill>
                  <a:schemeClr val="bg1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ph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18" name="직사각형 317">
            <a:extLst>
              <a:ext uri="{FF2B5EF4-FFF2-40B4-BE49-F238E27FC236}">
                <a16:creationId xmlns:a16="http://schemas.microsoft.com/office/drawing/2014/main" id="{0BB78204-7DB2-4214-ADB4-14DBC5D96F04}"/>
              </a:ext>
            </a:extLst>
          </p:cNvPr>
          <p:cNvSpPr/>
          <p:nvPr/>
        </p:nvSpPr>
        <p:spPr>
          <a:xfrm>
            <a:off x="1190104" y="9301872"/>
            <a:ext cx="477795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600" b="1" dirty="0">
                <a:solidFill>
                  <a:srgbClr val="00B050"/>
                </a:solidFill>
              </a:rPr>
              <a:t>보내기</a:t>
            </a:r>
          </a:p>
        </p:txBody>
      </p:sp>
      <p:sp>
        <p:nvSpPr>
          <p:cNvPr id="319" name="직사각형 318">
            <a:extLst>
              <a:ext uri="{FF2B5EF4-FFF2-40B4-BE49-F238E27FC236}">
                <a16:creationId xmlns:a16="http://schemas.microsoft.com/office/drawing/2014/main" id="{C196DA98-DD94-4106-8205-F2038077DC14}"/>
              </a:ext>
            </a:extLst>
          </p:cNvPr>
          <p:cNvSpPr/>
          <p:nvPr/>
        </p:nvSpPr>
        <p:spPr>
          <a:xfrm>
            <a:off x="-490405" y="8284505"/>
            <a:ext cx="1793017" cy="185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rgbClr val="222D43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신고자</a:t>
            </a:r>
            <a:r>
              <a:rPr lang="en-US" altLang="ko-KR" sz="700" dirty="0">
                <a:solidFill>
                  <a:srgbClr val="222D43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: </a:t>
            </a:r>
            <a:r>
              <a:rPr lang="ko-KR" altLang="en-US" sz="700" dirty="0">
                <a:solidFill>
                  <a:srgbClr val="222D43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김웅교 </a:t>
            </a:r>
            <a:r>
              <a:rPr lang="en-US" altLang="ko-KR" sz="700" dirty="0">
                <a:solidFill>
                  <a:srgbClr val="222D43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(</a:t>
            </a:r>
            <a:r>
              <a:rPr lang="ko-KR" altLang="en-US" sz="700" dirty="0">
                <a:solidFill>
                  <a:srgbClr val="222D43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고정</a:t>
            </a:r>
            <a:r>
              <a:rPr lang="en-US" altLang="ko-KR" sz="700" dirty="0">
                <a:solidFill>
                  <a:srgbClr val="222D43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)</a:t>
            </a:r>
            <a:endParaRPr lang="ko-KR" altLang="en-US" sz="700" dirty="0">
              <a:solidFill>
                <a:srgbClr val="222D43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320" name="육각형 319">
            <a:extLst>
              <a:ext uri="{FF2B5EF4-FFF2-40B4-BE49-F238E27FC236}">
                <a16:creationId xmlns:a16="http://schemas.microsoft.com/office/drawing/2014/main" id="{DFE0CEC7-1AAF-403A-8F2B-195412E5293A}"/>
              </a:ext>
            </a:extLst>
          </p:cNvPr>
          <p:cNvSpPr/>
          <p:nvPr/>
        </p:nvSpPr>
        <p:spPr>
          <a:xfrm>
            <a:off x="-502150" y="8362231"/>
            <a:ext cx="51433" cy="47252"/>
          </a:xfrm>
          <a:prstGeom prst="hexagon">
            <a:avLst/>
          </a:prstGeom>
          <a:solidFill>
            <a:srgbClr val="222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321" name="직사각형 320">
            <a:extLst>
              <a:ext uri="{FF2B5EF4-FFF2-40B4-BE49-F238E27FC236}">
                <a16:creationId xmlns:a16="http://schemas.microsoft.com/office/drawing/2014/main" id="{D1315F7C-543E-4FEC-86DB-89DDC7806D1B}"/>
              </a:ext>
            </a:extLst>
          </p:cNvPr>
          <p:cNvSpPr/>
          <p:nvPr/>
        </p:nvSpPr>
        <p:spPr>
          <a:xfrm>
            <a:off x="-490405" y="8508497"/>
            <a:ext cx="1992739" cy="185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유형</a:t>
            </a:r>
            <a:r>
              <a:rPr lang="en-US" altLang="ko-KR" sz="700" dirty="0">
                <a:solidFill>
                  <a:schemeClr val="tx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: </a:t>
            </a:r>
            <a:r>
              <a:rPr lang="ko-KR" altLang="en-US" sz="700" dirty="0">
                <a:solidFill>
                  <a:schemeClr val="tx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문의 </a:t>
            </a:r>
            <a:r>
              <a:rPr lang="en-US" altLang="ko-KR" sz="700" dirty="0">
                <a:solidFill>
                  <a:schemeClr val="tx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| </a:t>
            </a:r>
            <a:r>
              <a:rPr lang="ko-KR" altLang="en-US" sz="700" dirty="0">
                <a:solidFill>
                  <a:schemeClr val="tx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피드백</a:t>
            </a:r>
          </a:p>
        </p:txBody>
      </p:sp>
      <p:sp>
        <p:nvSpPr>
          <p:cNvPr id="322" name="육각형 321">
            <a:extLst>
              <a:ext uri="{FF2B5EF4-FFF2-40B4-BE49-F238E27FC236}">
                <a16:creationId xmlns:a16="http://schemas.microsoft.com/office/drawing/2014/main" id="{CD9CA60C-CB00-456C-9FC3-9CDEF1B11D20}"/>
              </a:ext>
            </a:extLst>
          </p:cNvPr>
          <p:cNvSpPr/>
          <p:nvPr/>
        </p:nvSpPr>
        <p:spPr>
          <a:xfrm>
            <a:off x="-502150" y="8586223"/>
            <a:ext cx="51433" cy="47252"/>
          </a:xfrm>
          <a:prstGeom prst="hexagon">
            <a:avLst/>
          </a:prstGeom>
          <a:solidFill>
            <a:srgbClr val="222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323" name="직사각형 322">
            <a:extLst>
              <a:ext uri="{FF2B5EF4-FFF2-40B4-BE49-F238E27FC236}">
                <a16:creationId xmlns:a16="http://schemas.microsoft.com/office/drawing/2014/main" id="{A42167F3-A83B-4CE2-BACC-AC6954F53382}"/>
              </a:ext>
            </a:extLst>
          </p:cNvPr>
          <p:cNvSpPr/>
          <p:nvPr/>
        </p:nvSpPr>
        <p:spPr>
          <a:xfrm>
            <a:off x="-502150" y="8720100"/>
            <a:ext cx="1992739" cy="193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rgbClr val="C00000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내용</a:t>
            </a:r>
            <a:r>
              <a:rPr lang="en-US" altLang="ko-KR" sz="700" dirty="0">
                <a:solidFill>
                  <a:srgbClr val="C00000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: </a:t>
            </a:r>
            <a:endParaRPr lang="ko-KR" altLang="en-US" sz="700" dirty="0">
              <a:solidFill>
                <a:srgbClr val="222D43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324" name="육각형 323">
            <a:extLst>
              <a:ext uri="{FF2B5EF4-FFF2-40B4-BE49-F238E27FC236}">
                <a16:creationId xmlns:a16="http://schemas.microsoft.com/office/drawing/2014/main" id="{7AB47BED-97E7-4AD6-AD13-BBAA5154C257}"/>
              </a:ext>
            </a:extLst>
          </p:cNvPr>
          <p:cNvSpPr/>
          <p:nvPr/>
        </p:nvSpPr>
        <p:spPr>
          <a:xfrm>
            <a:off x="-513895" y="8800277"/>
            <a:ext cx="51433" cy="47252"/>
          </a:xfrm>
          <a:prstGeom prst="hexagon">
            <a:avLst/>
          </a:prstGeom>
          <a:solidFill>
            <a:srgbClr val="222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325" name="직사각형 324">
            <a:extLst>
              <a:ext uri="{FF2B5EF4-FFF2-40B4-BE49-F238E27FC236}">
                <a16:creationId xmlns:a16="http://schemas.microsoft.com/office/drawing/2014/main" id="{E1AE13A9-B81A-4F09-8152-9BD82D407876}"/>
              </a:ext>
            </a:extLst>
          </p:cNvPr>
          <p:cNvSpPr/>
          <p:nvPr/>
        </p:nvSpPr>
        <p:spPr>
          <a:xfrm>
            <a:off x="-507375" y="8926544"/>
            <a:ext cx="2077270" cy="185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rgbClr val="5F5F5F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문의 </a:t>
            </a:r>
            <a:r>
              <a:rPr lang="en-US" altLang="ko-KR" sz="700" dirty="0">
                <a:solidFill>
                  <a:srgbClr val="5F5F5F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| </a:t>
            </a:r>
            <a:r>
              <a:rPr lang="ko-KR" altLang="en-US" sz="700" dirty="0">
                <a:solidFill>
                  <a:srgbClr val="5F5F5F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피드백 내용을 적어주세요</a:t>
            </a:r>
            <a:r>
              <a:rPr lang="en-US" altLang="ko-KR" sz="700" dirty="0">
                <a:solidFill>
                  <a:srgbClr val="5F5F5F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. (</a:t>
            </a:r>
            <a:r>
              <a:rPr lang="en-US" altLang="ko-KR" sz="700" dirty="0" err="1">
                <a:solidFill>
                  <a:srgbClr val="5F5F5F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ph</a:t>
            </a:r>
            <a:r>
              <a:rPr lang="en-US" altLang="ko-KR" sz="700" dirty="0">
                <a:solidFill>
                  <a:srgbClr val="5F5F5F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) </a:t>
            </a:r>
            <a:endParaRPr lang="ko-KR" altLang="en-US" sz="700" dirty="0">
              <a:solidFill>
                <a:srgbClr val="5F5F5F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327" name="직사각형 326">
            <a:extLst>
              <a:ext uri="{FF2B5EF4-FFF2-40B4-BE49-F238E27FC236}">
                <a16:creationId xmlns:a16="http://schemas.microsoft.com/office/drawing/2014/main" id="{8BDE2730-8C87-4A2B-889A-92984D7735E9}"/>
              </a:ext>
            </a:extLst>
          </p:cNvPr>
          <p:cNvSpPr/>
          <p:nvPr/>
        </p:nvSpPr>
        <p:spPr>
          <a:xfrm>
            <a:off x="776583" y="9305830"/>
            <a:ext cx="477795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600" b="1" dirty="0">
                <a:solidFill>
                  <a:srgbClr val="C00000"/>
                </a:solidFill>
              </a:rPr>
              <a:t>취소</a:t>
            </a:r>
          </a:p>
        </p:txBody>
      </p:sp>
      <p:sp>
        <p:nvSpPr>
          <p:cNvPr id="372" name="직사각형 371">
            <a:extLst>
              <a:ext uri="{FF2B5EF4-FFF2-40B4-BE49-F238E27FC236}">
                <a16:creationId xmlns:a16="http://schemas.microsoft.com/office/drawing/2014/main" id="{0762318C-C0CA-46E6-9084-DC7FBD4841A5}"/>
              </a:ext>
            </a:extLst>
          </p:cNvPr>
          <p:cNvSpPr/>
          <p:nvPr/>
        </p:nvSpPr>
        <p:spPr>
          <a:xfrm>
            <a:off x="-5557138" y="6432893"/>
            <a:ext cx="2219176" cy="663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" name="직사각형 372">
            <a:extLst>
              <a:ext uri="{FF2B5EF4-FFF2-40B4-BE49-F238E27FC236}">
                <a16:creationId xmlns:a16="http://schemas.microsoft.com/office/drawing/2014/main" id="{E2436DE7-0D47-4347-846E-F47D84F89981}"/>
              </a:ext>
            </a:extLst>
          </p:cNvPr>
          <p:cNvSpPr/>
          <p:nvPr/>
        </p:nvSpPr>
        <p:spPr>
          <a:xfrm>
            <a:off x="-5552242" y="6564713"/>
            <a:ext cx="2219176" cy="531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" name="사각형: 둥근 모서리 373">
            <a:extLst>
              <a:ext uri="{FF2B5EF4-FFF2-40B4-BE49-F238E27FC236}">
                <a16:creationId xmlns:a16="http://schemas.microsoft.com/office/drawing/2014/main" id="{139866A0-0B44-4B3A-9010-597DB77F7560}"/>
              </a:ext>
            </a:extLst>
          </p:cNvPr>
          <p:cNvSpPr/>
          <p:nvPr/>
        </p:nvSpPr>
        <p:spPr>
          <a:xfrm>
            <a:off x="-5542320" y="6145832"/>
            <a:ext cx="2209254" cy="358182"/>
          </a:xfrm>
          <a:prstGeom prst="roundRect">
            <a:avLst>
              <a:gd name="adj" fmla="val 5609"/>
            </a:avLst>
          </a:prstGeom>
          <a:solidFill>
            <a:srgbClr val="222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" name="타원 374">
            <a:extLst>
              <a:ext uri="{FF2B5EF4-FFF2-40B4-BE49-F238E27FC236}">
                <a16:creationId xmlns:a16="http://schemas.microsoft.com/office/drawing/2014/main" id="{2A634891-77D5-4637-B628-475425582A4E}"/>
              </a:ext>
            </a:extLst>
          </p:cNvPr>
          <p:cNvSpPr/>
          <p:nvPr/>
        </p:nvSpPr>
        <p:spPr>
          <a:xfrm>
            <a:off x="-3608257" y="6213530"/>
            <a:ext cx="200339" cy="200339"/>
          </a:xfrm>
          <a:prstGeom prst="ellipse">
            <a:avLst/>
          </a:prstGeom>
          <a:solidFill>
            <a:srgbClr val="F15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" name="직사각형 375">
            <a:extLst>
              <a:ext uri="{FF2B5EF4-FFF2-40B4-BE49-F238E27FC236}">
                <a16:creationId xmlns:a16="http://schemas.microsoft.com/office/drawing/2014/main" id="{E17C676E-FB05-47DC-80AD-F28D953C3F4A}"/>
              </a:ext>
            </a:extLst>
          </p:cNvPr>
          <p:cNvSpPr/>
          <p:nvPr/>
        </p:nvSpPr>
        <p:spPr>
          <a:xfrm>
            <a:off x="-3629221" y="6213530"/>
            <a:ext cx="242268" cy="2195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</a:t>
            </a:r>
            <a:endParaRPr lang="ko-KR" altLang="en-US" sz="10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77" name="그림 376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37962163-6BEB-4BF6-844E-EC97301671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5471552" y="6224750"/>
            <a:ext cx="173452" cy="173452"/>
          </a:xfrm>
          <a:prstGeom prst="rect">
            <a:avLst/>
          </a:prstGeom>
        </p:spPr>
      </p:pic>
      <p:sp>
        <p:nvSpPr>
          <p:cNvPr id="378" name="직사각형 377">
            <a:extLst>
              <a:ext uri="{FF2B5EF4-FFF2-40B4-BE49-F238E27FC236}">
                <a16:creationId xmlns:a16="http://schemas.microsoft.com/office/drawing/2014/main" id="{811D9860-BFF6-4BBF-804B-418783CEB70C}"/>
              </a:ext>
            </a:extLst>
          </p:cNvPr>
          <p:cNvSpPr/>
          <p:nvPr/>
        </p:nvSpPr>
        <p:spPr>
          <a:xfrm>
            <a:off x="-5501446" y="6646836"/>
            <a:ext cx="1062936" cy="157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>
                <a:solidFill>
                  <a:srgbClr val="222D43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뿌슝</a:t>
            </a:r>
            <a:endParaRPr lang="en-US" altLang="ko-KR" sz="900" dirty="0">
              <a:solidFill>
                <a:srgbClr val="222D43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379" name="육각형 378">
            <a:extLst>
              <a:ext uri="{FF2B5EF4-FFF2-40B4-BE49-F238E27FC236}">
                <a16:creationId xmlns:a16="http://schemas.microsoft.com/office/drawing/2014/main" id="{F0FBB3E1-E138-482D-AFE9-281B8E8583F7}"/>
              </a:ext>
            </a:extLst>
          </p:cNvPr>
          <p:cNvSpPr/>
          <p:nvPr/>
        </p:nvSpPr>
        <p:spPr>
          <a:xfrm>
            <a:off x="-5513192" y="6696299"/>
            <a:ext cx="51433" cy="47252"/>
          </a:xfrm>
          <a:prstGeom prst="hexagon">
            <a:avLst/>
          </a:prstGeom>
          <a:solidFill>
            <a:srgbClr val="222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380" name="직사각형 379">
            <a:extLst>
              <a:ext uri="{FF2B5EF4-FFF2-40B4-BE49-F238E27FC236}">
                <a16:creationId xmlns:a16="http://schemas.microsoft.com/office/drawing/2014/main" id="{42A1A936-B2AA-4699-91DB-4334EA2F80FC}"/>
              </a:ext>
            </a:extLst>
          </p:cNvPr>
          <p:cNvSpPr/>
          <p:nvPr/>
        </p:nvSpPr>
        <p:spPr>
          <a:xfrm>
            <a:off x="-5305585" y="6053678"/>
            <a:ext cx="1351615" cy="4320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5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커뮤니티 이용 규칙</a:t>
            </a:r>
          </a:p>
        </p:txBody>
      </p:sp>
      <p:sp>
        <p:nvSpPr>
          <p:cNvPr id="381" name="직사각형 380">
            <a:extLst>
              <a:ext uri="{FF2B5EF4-FFF2-40B4-BE49-F238E27FC236}">
                <a16:creationId xmlns:a16="http://schemas.microsoft.com/office/drawing/2014/main" id="{42C9DF0C-D086-4360-AE42-5A378F0AF8A0}"/>
              </a:ext>
            </a:extLst>
          </p:cNvPr>
          <p:cNvSpPr/>
          <p:nvPr/>
        </p:nvSpPr>
        <p:spPr>
          <a:xfrm>
            <a:off x="-5557138" y="7550241"/>
            <a:ext cx="2219176" cy="663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" name="직사각형 381">
            <a:extLst>
              <a:ext uri="{FF2B5EF4-FFF2-40B4-BE49-F238E27FC236}">
                <a16:creationId xmlns:a16="http://schemas.microsoft.com/office/drawing/2014/main" id="{4733324E-E585-41AE-A96B-180D4D71DDFE}"/>
              </a:ext>
            </a:extLst>
          </p:cNvPr>
          <p:cNvSpPr/>
          <p:nvPr/>
        </p:nvSpPr>
        <p:spPr>
          <a:xfrm>
            <a:off x="-5552242" y="7682061"/>
            <a:ext cx="2219176" cy="531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" name="사각형: 둥근 모서리 392">
            <a:extLst>
              <a:ext uri="{FF2B5EF4-FFF2-40B4-BE49-F238E27FC236}">
                <a16:creationId xmlns:a16="http://schemas.microsoft.com/office/drawing/2014/main" id="{566BE221-FA10-4E52-88CD-2C079661AADE}"/>
              </a:ext>
            </a:extLst>
          </p:cNvPr>
          <p:cNvSpPr/>
          <p:nvPr/>
        </p:nvSpPr>
        <p:spPr>
          <a:xfrm>
            <a:off x="-5542320" y="7263180"/>
            <a:ext cx="2209254" cy="358182"/>
          </a:xfrm>
          <a:prstGeom prst="roundRect">
            <a:avLst>
              <a:gd name="adj" fmla="val 5609"/>
            </a:avLst>
          </a:prstGeom>
          <a:solidFill>
            <a:srgbClr val="222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" name="타원 393">
            <a:extLst>
              <a:ext uri="{FF2B5EF4-FFF2-40B4-BE49-F238E27FC236}">
                <a16:creationId xmlns:a16="http://schemas.microsoft.com/office/drawing/2014/main" id="{2636EA90-4C12-4C8D-A016-6BAD352EB647}"/>
              </a:ext>
            </a:extLst>
          </p:cNvPr>
          <p:cNvSpPr/>
          <p:nvPr/>
        </p:nvSpPr>
        <p:spPr>
          <a:xfrm>
            <a:off x="-3608257" y="7330878"/>
            <a:ext cx="200339" cy="200339"/>
          </a:xfrm>
          <a:prstGeom prst="ellipse">
            <a:avLst/>
          </a:prstGeom>
          <a:solidFill>
            <a:srgbClr val="F15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" name="직사각형 394">
            <a:extLst>
              <a:ext uri="{FF2B5EF4-FFF2-40B4-BE49-F238E27FC236}">
                <a16:creationId xmlns:a16="http://schemas.microsoft.com/office/drawing/2014/main" id="{56206D23-2C78-4BE0-A3BE-E8EA33D7EE84}"/>
              </a:ext>
            </a:extLst>
          </p:cNvPr>
          <p:cNvSpPr/>
          <p:nvPr/>
        </p:nvSpPr>
        <p:spPr>
          <a:xfrm>
            <a:off x="-3629221" y="7330878"/>
            <a:ext cx="242268" cy="2195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</a:t>
            </a:r>
            <a:endParaRPr lang="ko-KR" altLang="en-US" sz="10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96" name="그림 395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A0349AFC-2921-4948-BB5D-5BCE08339B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5471552" y="7342098"/>
            <a:ext cx="173452" cy="173452"/>
          </a:xfrm>
          <a:prstGeom prst="rect">
            <a:avLst/>
          </a:prstGeom>
        </p:spPr>
      </p:pic>
      <p:sp>
        <p:nvSpPr>
          <p:cNvPr id="397" name="직사각형 396">
            <a:extLst>
              <a:ext uri="{FF2B5EF4-FFF2-40B4-BE49-F238E27FC236}">
                <a16:creationId xmlns:a16="http://schemas.microsoft.com/office/drawing/2014/main" id="{1D65AEB8-4EBB-419E-AC35-A087EBF8A45C}"/>
              </a:ext>
            </a:extLst>
          </p:cNvPr>
          <p:cNvSpPr/>
          <p:nvPr/>
        </p:nvSpPr>
        <p:spPr>
          <a:xfrm>
            <a:off x="-5501446" y="7764184"/>
            <a:ext cx="1062936" cy="157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>
                <a:solidFill>
                  <a:srgbClr val="222D43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뿌슝</a:t>
            </a:r>
            <a:endParaRPr lang="en-US" altLang="ko-KR" sz="900" dirty="0">
              <a:solidFill>
                <a:srgbClr val="222D43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398" name="육각형 397">
            <a:extLst>
              <a:ext uri="{FF2B5EF4-FFF2-40B4-BE49-F238E27FC236}">
                <a16:creationId xmlns:a16="http://schemas.microsoft.com/office/drawing/2014/main" id="{60BE0E1E-D35A-4042-8F4E-A426E4BCF1D8}"/>
              </a:ext>
            </a:extLst>
          </p:cNvPr>
          <p:cNvSpPr/>
          <p:nvPr/>
        </p:nvSpPr>
        <p:spPr>
          <a:xfrm>
            <a:off x="-5513192" y="7813647"/>
            <a:ext cx="51433" cy="47252"/>
          </a:xfrm>
          <a:prstGeom prst="hexagon">
            <a:avLst/>
          </a:prstGeom>
          <a:solidFill>
            <a:srgbClr val="222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399" name="직사각형 398">
            <a:extLst>
              <a:ext uri="{FF2B5EF4-FFF2-40B4-BE49-F238E27FC236}">
                <a16:creationId xmlns:a16="http://schemas.microsoft.com/office/drawing/2014/main" id="{E506103B-550D-4CC7-A8C0-789728241913}"/>
              </a:ext>
            </a:extLst>
          </p:cNvPr>
          <p:cNvSpPr/>
          <p:nvPr/>
        </p:nvSpPr>
        <p:spPr>
          <a:xfrm>
            <a:off x="-5305585" y="7171026"/>
            <a:ext cx="1351615" cy="4320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5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개인 정보 관리</a:t>
            </a:r>
          </a:p>
        </p:txBody>
      </p:sp>
      <p:sp>
        <p:nvSpPr>
          <p:cNvPr id="400" name="직사각형 399">
            <a:extLst>
              <a:ext uri="{FF2B5EF4-FFF2-40B4-BE49-F238E27FC236}">
                <a16:creationId xmlns:a16="http://schemas.microsoft.com/office/drawing/2014/main" id="{30EE6B85-488C-4138-8AB1-AFDCE0AA1708}"/>
              </a:ext>
            </a:extLst>
          </p:cNvPr>
          <p:cNvSpPr/>
          <p:nvPr/>
        </p:nvSpPr>
        <p:spPr>
          <a:xfrm>
            <a:off x="2753799" y="1788933"/>
            <a:ext cx="1062936" cy="157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rgbClr val="222D43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내 투표 리포트</a:t>
            </a:r>
          </a:p>
        </p:txBody>
      </p:sp>
      <p:sp>
        <p:nvSpPr>
          <p:cNvPr id="401" name="육각형 400">
            <a:extLst>
              <a:ext uri="{FF2B5EF4-FFF2-40B4-BE49-F238E27FC236}">
                <a16:creationId xmlns:a16="http://schemas.microsoft.com/office/drawing/2014/main" id="{BE16E3EE-ED1D-456B-92C1-069EDFE522A4}"/>
              </a:ext>
            </a:extLst>
          </p:cNvPr>
          <p:cNvSpPr/>
          <p:nvPr/>
        </p:nvSpPr>
        <p:spPr>
          <a:xfrm>
            <a:off x="2742053" y="1838396"/>
            <a:ext cx="51433" cy="47252"/>
          </a:xfrm>
          <a:prstGeom prst="hexagon">
            <a:avLst/>
          </a:prstGeom>
          <a:solidFill>
            <a:srgbClr val="222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" name="직사각형 401">
            <a:extLst>
              <a:ext uri="{FF2B5EF4-FFF2-40B4-BE49-F238E27FC236}">
                <a16:creationId xmlns:a16="http://schemas.microsoft.com/office/drawing/2014/main" id="{59093DD4-E65F-431D-BA46-7D9340ECF458}"/>
              </a:ext>
            </a:extLst>
          </p:cNvPr>
          <p:cNvSpPr/>
          <p:nvPr/>
        </p:nvSpPr>
        <p:spPr>
          <a:xfrm>
            <a:off x="2644075" y="6882033"/>
            <a:ext cx="2219176" cy="7455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" name="직사각형 402">
            <a:extLst>
              <a:ext uri="{FF2B5EF4-FFF2-40B4-BE49-F238E27FC236}">
                <a16:creationId xmlns:a16="http://schemas.microsoft.com/office/drawing/2014/main" id="{2E02D75C-403D-4C42-8E2C-2D21CC5226F0}"/>
              </a:ext>
            </a:extLst>
          </p:cNvPr>
          <p:cNvSpPr/>
          <p:nvPr/>
        </p:nvSpPr>
        <p:spPr>
          <a:xfrm>
            <a:off x="2648971" y="7013854"/>
            <a:ext cx="2219176" cy="626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" name="사각형: 둥근 모서리 403">
            <a:extLst>
              <a:ext uri="{FF2B5EF4-FFF2-40B4-BE49-F238E27FC236}">
                <a16:creationId xmlns:a16="http://schemas.microsoft.com/office/drawing/2014/main" id="{F44BC69B-D72A-4038-952F-ADEA5F3FD88C}"/>
              </a:ext>
            </a:extLst>
          </p:cNvPr>
          <p:cNvSpPr/>
          <p:nvPr/>
        </p:nvSpPr>
        <p:spPr>
          <a:xfrm>
            <a:off x="2658893" y="6594972"/>
            <a:ext cx="2209254" cy="358182"/>
          </a:xfrm>
          <a:prstGeom prst="roundRect">
            <a:avLst>
              <a:gd name="adj" fmla="val 5609"/>
            </a:avLst>
          </a:prstGeom>
          <a:solidFill>
            <a:srgbClr val="222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" name="타원 404">
            <a:extLst>
              <a:ext uri="{FF2B5EF4-FFF2-40B4-BE49-F238E27FC236}">
                <a16:creationId xmlns:a16="http://schemas.microsoft.com/office/drawing/2014/main" id="{EB318DBA-65E5-47B2-AFD8-BA39B640983D}"/>
              </a:ext>
            </a:extLst>
          </p:cNvPr>
          <p:cNvSpPr/>
          <p:nvPr/>
        </p:nvSpPr>
        <p:spPr>
          <a:xfrm>
            <a:off x="4592956" y="6662670"/>
            <a:ext cx="200339" cy="200339"/>
          </a:xfrm>
          <a:prstGeom prst="ellipse">
            <a:avLst/>
          </a:prstGeom>
          <a:solidFill>
            <a:srgbClr val="F15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" name="직사각형 405">
            <a:extLst>
              <a:ext uri="{FF2B5EF4-FFF2-40B4-BE49-F238E27FC236}">
                <a16:creationId xmlns:a16="http://schemas.microsoft.com/office/drawing/2014/main" id="{58ADBA39-451E-4271-9EBF-11B4039EC605}"/>
              </a:ext>
            </a:extLst>
          </p:cNvPr>
          <p:cNvSpPr/>
          <p:nvPr/>
        </p:nvSpPr>
        <p:spPr>
          <a:xfrm>
            <a:off x="4571992" y="6662670"/>
            <a:ext cx="242268" cy="2195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</a:t>
            </a:r>
            <a:endParaRPr lang="ko-KR" altLang="en-US" sz="10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407" name="그림 406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4724EF74-5825-4BA9-9200-CF15F6FAEE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729661" y="6673890"/>
            <a:ext cx="173452" cy="173452"/>
          </a:xfrm>
          <a:prstGeom prst="rect">
            <a:avLst/>
          </a:prstGeom>
        </p:spPr>
      </p:pic>
      <p:sp>
        <p:nvSpPr>
          <p:cNvPr id="408" name="직사각형 407">
            <a:extLst>
              <a:ext uri="{FF2B5EF4-FFF2-40B4-BE49-F238E27FC236}">
                <a16:creationId xmlns:a16="http://schemas.microsoft.com/office/drawing/2014/main" id="{C4501818-09BD-4B86-B506-A173A03E8D02}"/>
              </a:ext>
            </a:extLst>
          </p:cNvPr>
          <p:cNvSpPr/>
          <p:nvPr/>
        </p:nvSpPr>
        <p:spPr>
          <a:xfrm>
            <a:off x="2724503" y="7392266"/>
            <a:ext cx="1062936" cy="157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rgbClr val="222D43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반대 리포트</a:t>
            </a:r>
          </a:p>
        </p:txBody>
      </p:sp>
      <p:sp>
        <p:nvSpPr>
          <p:cNvPr id="418" name="육각형 417">
            <a:extLst>
              <a:ext uri="{FF2B5EF4-FFF2-40B4-BE49-F238E27FC236}">
                <a16:creationId xmlns:a16="http://schemas.microsoft.com/office/drawing/2014/main" id="{1EA6CE74-9C3C-4158-97EB-64802D8F7718}"/>
              </a:ext>
            </a:extLst>
          </p:cNvPr>
          <p:cNvSpPr/>
          <p:nvPr/>
        </p:nvSpPr>
        <p:spPr>
          <a:xfrm>
            <a:off x="2712757" y="7441729"/>
            <a:ext cx="51433" cy="47252"/>
          </a:xfrm>
          <a:prstGeom prst="hexagon">
            <a:avLst/>
          </a:prstGeom>
          <a:solidFill>
            <a:srgbClr val="222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421" name="직사각형 420">
            <a:extLst>
              <a:ext uri="{FF2B5EF4-FFF2-40B4-BE49-F238E27FC236}">
                <a16:creationId xmlns:a16="http://schemas.microsoft.com/office/drawing/2014/main" id="{9AE7ADAF-7A82-47F6-A71D-86EEB284F0FB}"/>
              </a:ext>
            </a:extLst>
          </p:cNvPr>
          <p:cNvSpPr/>
          <p:nvPr/>
        </p:nvSpPr>
        <p:spPr>
          <a:xfrm>
            <a:off x="2895628" y="6502818"/>
            <a:ext cx="1164763" cy="4320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5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 투표 리포트</a:t>
            </a:r>
          </a:p>
        </p:txBody>
      </p:sp>
      <p:sp>
        <p:nvSpPr>
          <p:cNvPr id="422" name="직사각형 421">
            <a:extLst>
              <a:ext uri="{FF2B5EF4-FFF2-40B4-BE49-F238E27FC236}">
                <a16:creationId xmlns:a16="http://schemas.microsoft.com/office/drawing/2014/main" id="{8E1323AF-2BC1-45A7-9B39-4C0FEC6674FD}"/>
              </a:ext>
            </a:extLst>
          </p:cNvPr>
          <p:cNvSpPr/>
          <p:nvPr/>
        </p:nvSpPr>
        <p:spPr>
          <a:xfrm>
            <a:off x="2721174" y="7141209"/>
            <a:ext cx="1688104" cy="178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rgbClr val="222D43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지지 리포트</a:t>
            </a:r>
          </a:p>
        </p:txBody>
      </p:sp>
      <p:sp>
        <p:nvSpPr>
          <p:cNvPr id="423" name="육각형 422">
            <a:extLst>
              <a:ext uri="{FF2B5EF4-FFF2-40B4-BE49-F238E27FC236}">
                <a16:creationId xmlns:a16="http://schemas.microsoft.com/office/drawing/2014/main" id="{0776BF09-BF47-4FED-8B77-0105A62281A3}"/>
              </a:ext>
            </a:extLst>
          </p:cNvPr>
          <p:cNvSpPr/>
          <p:nvPr/>
        </p:nvSpPr>
        <p:spPr>
          <a:xfrm>
            <a:off x="2709428" y="7188164"/>
            <a:ext cx="51433" cy="47252"/>
          </a:xfrm>
          <a:prstGeom prst="hexagon">
            <a:avLst/>
          </a:prstGeom>
          <a:solidFill>
            <a:srgbClr val="222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424" name="직사각형 423">
            <a:extLst>
              <a:ext uri="{FF2B5EF4-FFF2-40B4-BE49-F238E27FC236}">
                <a16:creationId xmlns:a16="http://schemas.microsoft.com/office/drawing/2014/main" id="{6E7B7ECB-B35F-4E34-801E-A396678AD991}"/>
              </a:ext>
            </a:extLst>
          </p:cNvPr>
          <p:cNvSpPr/>
          <p:nvPr/>
        </p:nvSpPr>
        <p:spPr>
          <a:xfrm>
            <a:off x="2628856" y="8144977"/>
            <a:ext cx="2219176" cy="7455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>
            <a:extLst>
              <a:ext uri="{FF2B5EF4-FFF2-40B4-BE49-F238E27FC236}">
                <a16:creationId xmlns:a16="http://schemas.microsoft.com/office/drawing/2014/main" id="{267E146A-2096-4DCE-BBD9-9E6965E3DD22}"/>
              </a:ext>
            </a:extLst>
          </p:cNvPr>
          <p:cNvSpPr/>
          <p:nvPr/>
        </p:nvSpPr>
        <p:spPr>
          <a:xfrm>
            <a:off x="2633752" y="8276798"/>
            <a:ext cx="2219176" cy="1216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사각형: 둥근 모서리 425">
            <a:extLst>
              <a:ext uri="{FF2B5EF4-FFF2-40B4-BE49-F238E27FC236}">
                <a16:creationId xmlns:a16="http://schemas.microsoft.com/office/drawing/2014/main" id="{A307D8EF-843F-4211-B54E-E1438182668E}"/>
              </a:ext>
            </a:extLst>
          </p:cNvPr>
          <p:cNvSpPr/>
          <p:nvPr/>
        </p:nvSpPr>
        <p:spPr>
          <a:xfrm>
            <a:off x="2643674" y="7857916"/>
            <a:ext cx="2209254" cy="358182"/>
          </a:xfrm>
          <a:prstGeom prst="roundRect">
            <a:avLst>
              <a:gd name="adj" fmla="val 5609"/>
            </a:avLst>
          </a:prstGeom>
          <a:solidFill>
            <a:srgbClr val="222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7" name="타원 426">
            <a:extLst>
              <a:ext uri="{FF2B5EF4-FFF2-40B4-BE49-F238E27FC236}">
                <a16:creationId xmlns:a16="http://schemas.microsoft.com/office/drawing/2014/main" id="{3857E1EE-EFA8-4732-BB70-BD33809F863D}"/>
              </a:ext>
            </a:extLst>
          </p:cNvPr>
          <p:cNvSpPr/>
          <p:nvPr/>
        </p:nvSpPr>
        <p:spPr>
          <a:xfrm>
            <a:off x="4577737" y="7925614"/>
            <a:ext cx="200339" cy="200339"/>
          </a:xfrm>
          <a:prstGeom prst="ellipse">
            <a:avLst/>
          </a:prstGeom>
          <a:solidFill>
            <a:srgbClr val="F15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8" name="직사각형 427">
            <a:extLst>
              <a:ext uri="{FF2B5EF4-FFF2-40B4-BE49-F238E27FC236}">
                <a16:creationId xmlns:a16="http://schemas.microsoft.com/office/drawing/2014/main" id="{9DDEF18F-9119-42E6-BBA8-74FC99DBA91D}"/>
              </a:ext>
            </a:extLst>
          </p:cNvPr>
          <p:cNvSpPr/>
          <p:nvPr/>
        </p:nvSpPr>
        <p:spPr>
          <a:xfrm>
            <a:off x="4556773" y="7925614"/>
            <a:ext cx="242268" cy="2195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</a:t>
            </a:r>
            <a:endParaRPr lang="ko-KR" altLang="en-US" sz="10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429" name="그림 428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25924426-8288-4785-A988-C065C51ABA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714442" y="7936834"/>
            <a:ext cx="173452" cy="173452"/>
          </a:xfrm>
          <a:prstGeom prst="rect">
            <a:avLst/>
          </a:prstGeom>
        </p:spPr>
      </p:pic>
      <p:sp>
        <p:nvSpPr>
          <p:cNvPr id="432" name="직사각형 431">
            <a:extLst>
              <a:ext uri="{FF2B5EF4-FFF2-40B4-BE49-F238E27FC236}">
                <a16:creationId xmlns:a16="http://schemas.microsoft.com/office/drawing/2014/main" id="{7B855BF8-BEDA-4D66-AB90-857F730450D4}"/>
              </a:ext>
            </a:extLst>
          </p:cNvPr>
          <p:cNvSpPr/>
          <p:nvPr/>
        </p:nvSpPr>
        <p:spPr>
          <a:xfrm>
            <a:off x="2880409" y="7765762"/>
            <a:ext cx="1164763" cy="4320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5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지지 리포트</a:t>
            </a:r>
          </a:p>
        </p:txBody>
      </p:sp>
      <p:sp>
        <p:nvSpPr>
          <p:cNvPr id="447" name="직사각형 446">
            <a:extLst>
              <a:ext uri="{FF2B5EF4-FFF2-40B4-BE49-F238E27FC236}">
                <a16:creationId xmlns:a16="http://schemas.microsoft.com/office/drawing/2014/main" id="{CC81BC71-3CA0-48C9-8FD9-DEBC0ACEDA2C}"/>
              </a:ext>
            </a:extLst>
          </p:cNvPr>
          <p:cNvSpPr/>
          <p:nvPr/>
        </p:nvSpPr>
        <p:spPr>
          <a:xfrm>
            <a:off x="2692781" y="8378817"/>
            <a:ext cx="692510" cy="166418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자유한국당</a:t>
            </a:r>
          </a:p>
        </p:txBody>
      </p:sp>
      <p:sp>
        <p:nvSpPr>
          <p:cNvPr id="449" name="직사각형 448">
            <a:extLst>
              <a:ext uri="{FF2B5EF4-FFF2-40B4-BE49-F238E27FC236}">
                <a16:creationId xmlns:a16="http://schemas.microsoft.com/office/drawing/2014/main" id="{5674DE8A-1446-46F2-8DF6-2133A3F5B92E}"/>
              </a:ext>
            </a:extLst>
          </p:cNvPr>
          <p:cNvSpPr/>
          <p:nvPr/>
        </p:nvSpPr>
        <p:spPr>
          <a:xfrm>
            <a:off x="2650747" y="8591609"/>
            <a:ext cx="1793017" cy="185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rgbClr val="222D43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지금까지</a:t>
            </a:r>
          </a:p>
        </p:txBody>
      </p:sp>
      <p:sp>
        <p:nvSpPr>
          <p:cNvPr id="450" name="직사각형 449">
            <a:extLst>
              <a:ext uri="{FF2B5EF4-FFF2-40B4-BE49-F238E27FC236}">
                <a16:creationId xmlns:a16="http://schemas.microsoft.com/office/drawing/2014/main" id="{B7538B1B-769C-45D0-915E-E4B4AE052691}"/>
              </a:ext>
            </a:extLst>
          </p:cNvPr>
          <p:cNvSpPr/>
          <p:nvPr/>
        </p:nvSpPr>
        <p:spPr>
          <a:xfrm>
            <a:off x="3019890" y="8552679"/>
            <a:ext cx="1758328" cy="541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rgbClr val="222D43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총 </a:t>
            </a:r>
            <a:r>
              <a:rPr lang="en-US" altLang="ko-KR" sz="700" dirty="0">
                <a:solidFill>
                  <a:srgbClr val="C00000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102</a:t>
            </a:r>
            <a:r>
              <a:rPr lang="ko-KR" altLang="en-US" sz="700" dirty="0">
                <a:solidFill>
                  <a:srgbClr val="C00000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표</a:t>
            </a:r>
            <a:endParaRPr lang="en-US" altLang="ko-KR" sz="700" dirty="0">
              <a:solidFill>
                <a:srgbClr val="C00000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rgbClr val="222D43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일일 지지율 </a:t>
            </a:r>
            <a:r>
              <a:rPr lang="en-US" altLang="ko-KR" sz="700" dirty="0">
                <a:solidFill>
                  <a:srgbClr val="C00000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41.2% </a:t>
            </a:r>
            <a:r>
              <a:rPr lang="ko-KR" altLang="en-US" sz="700" dirty="0">
                <a:solidFill>
                  <a:srgbClr val="C00000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상승</a:t>
            </a:r>
            <a:endParaRPr lang="en-US" altLang="ko-KR" sz="700" dirty="0">
              <a:solidFill>
                <a:srgbClr val="C00000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rgbClr val="222D43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에 기여하셨습니다</a:t>
            </a:r>
            <a:r>
              <a:rPr lang="en-US" altLang="ko-KR" sz="700" dirty="0">
                <a:solidFill>
                  <a:srgbClr val="222D43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!</a:t>
            </a:r>
            <a:endParaRPr lang="ko-KR" altLang="en-US" sz="700" dirty="0">
              <a:solidFill>
                <a:srgbClr val="222D43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451" name="직사각형 450">
            <a:extLst>
              <a:ext uri="{FF2B5EF4-FFF2-40B4-BE49-F238E27FC236}">
                <a16:creationId xmlns:a16="http://schemas.microsoft.com/office/drawing/2014/main" id="{DE370AB4-388D-4F07-937F-E9A436A5FF38}"/>
              </a:ext>
            </a:extLst>
          </p:cNvPr>
          <p:cNvSpPr/>
          <p:nvPr/>
        </p:nvSpPr>
        <p:spPr>
          <a:xfrm>
            <a:off x="2717468" y="9269902"/>
            <a:ext cx="648000" cy="144000"/>
          </a:xfrm>
          <a:prstGeom prst="rect">
            <a:avLst/>
          </a:prstGeom>
          <a:solidFill>
            <a:srgbClr val="20B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바른미래당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1577CE5-13C5-40E9-ACA6-98878B1D58BA}"/>
              </a:ext>
            </a:extLst>
          </p:cNvPr>
          <p:cNvCxnSpPr/>
          <p:nvPr/>
        </p:nvCxnSpPr>
        <p:spPr>
          <a:xfrm>
            <a:off x="2777803" y="9160364"/>
            <a:ext cx="185465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직사각형 307">
            <a:extLst>
              <a:ext uri="{FF2B5EF4-FFF2-40B4-BE49-F238E27FC236}">
                <a16:creationId xmlns:a16="http://schemas.microsoft.com/office/drawing/2014/main" id="{8B88D942-743D-4E84-97C9-2D9E1599582F}"/>
              </a:ext>
            </a:extLst>
          </p:cNvPr>
          <p:cNvSpPr/>
          <p:nvPr/>
        </p:nvSpPr>
        <p:spPr>
          <a:xfrm>
            <a:off x="3547525" y="-1532099"/>
            <a:ext cx="1832588" cy="11702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지지하는 정당 바꾸기</a:t>
            </a:r>
            <a:endParaRPr lang="en-US" altLang="ko-KR" sz="1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26" name="사각형: 둥근 모서리 325">
            <a:extLst>
              <a:ext uri="{FF2B5EF4-FFF2-40B4-BE49-F238E27FC236}">
                <a16:creationId xmlns:a16="http://schemas.microsoft.com/office/drawing/2014/main" id="{C0291FBE-2F0A-400D-9951-E7678C033140}"/>
              </a:ext>
            </a:extLst>
          </p:cNvPr>
          <p:cNvSpPr/>
          <p:nvPr/>
        </p:nvSpPr>
        <p:spPr>
          <a:xfrm>
            <a:off x="4543079" y="-687476"/>
            <a:ext cx="751170" cy="1948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맞아요</a:t>
            </a:r>
          </a:p>
        </p:txBody>
      </p:sp>
      <p:sp>
        <p:nvSpPr>
          <p:cNvPr id="328" name="사각형: 둥근 모서리 327">
            <a:extLst>
              <a:ext uri="{FF2B5EF4-FFF2-40B4-BE49-F238E27FC236}">
                <a16:creationId xmlns:a16="http://schemas.microsoft.com/office/drawing/2014/main" id="{1734AC2D-36EE-4808-80E8-36CEA028BB01}"/>
              </a:ext>
            </a:extLst>
          </p:cNvPr>
          <p:cNvSpPr/>
          <p:nvPr/>
        </p:nvSpPr>
        <p:spPr>
          <a:xfrm>
            <a:off x="3670018" y="-690100"/>
            <a:ext cx="828957" cy="1948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다시 고를래요</a:t>
            </a:r>
          </a:p>
        </p:txBody>
      </p:sp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AEDE3F9E-4C71-4C58-8393-BDEB7072515F}"/>
              </a:ext>
            </a:extLst>
          </p:cNvPr>
          <p:cNvSpPr/>
          <p:nvPr/>
        </p:nvSpPr>
        <p:spPr>
          <a:xfrm>
            <a:off x="3690756" y="-965932"/>
            <a:ext cx="648000" cy="14400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자유한국당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2AB78852-B9EB-4F9F-9A81-8C3546F5B08E}"/>
              </a:ext>
            </a:extLst>
          </p:cNvPr>
          <p:cNvSpPr/>
          <p:nvPr/>
        </p:nvSpPr>
        <p:spPr>
          <a:xfrm>
            <a:off x="4426794" y="-934667"/>
            <a:ext cx="133024" cy="77333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E77215C2-012C-4782-BC32-A5EBD0E1CBA7}"/>
              </a:ext>
            </a:extLst>
          </p:cNvPr>
          <p:cNvSpPr/>
          <p:nvPr/>
        </p:nvSpPr>
        <p:spPr>
          <a:xfrm>
            <a:off x="4622569" y="-962736"/>
            <a:ext cx="648000" cy="144000"/>
          </a:xfrm>
          <a:prstGeom prst="rect">
            <a:avLst/>
          </a:prstGeom>
          <a:solidFill>
            <a:srgbClr val="20B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바른미래당</a:t>
            </a:r>
          </a:p>
        </p:txBody>
      </p:sp>
      <p:sp>
        <p:nvSpPr>
          <p:cNvPr id="296" name="직사각형 295">
            <a:extLst>
              <a:ext uri="{FF2B5EF4-FFF2-40B4-BE49-F238E27FC236}">
                <a16:creationId xmlns:a16="http://schemas.microsoft.com/office/drawing/2014/main" id="{D48898DE-852A-4807-8B41-0AE7F4D0BCDE}"/>
              </a:ext>
            </a:extLst>
          </p:cNvPr>
          <p:cNvSpPr/>
          <p:nvPr/>
        </p:nvSpPr>
        <p:spPr>
          <a:xfrm>
            <a:off x="3771950" y="-1395428"/>
            <a:ext cx="1441470" cy="185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500" dirty="0">
                <a:solidFill>
                  <a:srgbClr val="5F5F5F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*</a:t>
            </a:r>
            <a:r>
              <a:rPr lang="ko-KR" altLang="en-US" sz="500" dirty="0">
                <a:solidFill>
                  <a:srgbClr val="5F5F5F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지지하는 정당은 한 달에 한번 바꿀 수 있습니다</a:t>
            </a:r>
            <a:r>
              <a:rPr lang="en-US" altLang="ko-KR" sz="500" dirty="0">
                <a:solidFill>
                  <a:srgbClr val="5F5F5F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. </a:t>
            </a:r>
            <a:endParaRPr lang="ko-KR" altLang="en-US" sz="500" dirty="0">
              <a:solidFill>
                <a:srgbClr val="5F5F5F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334" name="직사각형 333">
            <a:extLst>
              <a:ext uri="{FF2B5EF4-FFF2-40B4-BE49-F238E27FC236}">
                <a16:creationId xmlns:a16="http://schemas.microsoft.com/office/drawing/2014/main" id="{76DB0204-46FF-4D1C-8742-E4FEA0145AD1}"/>
              </a:ext>
            </a:extLst>
          </p:cNvPr>
          <p:cNvSpPr/>
          <p:nvPr/>
        </p:nvSpPr>
        <p:spPr>
          <a:xfrm>
            <a:off x="-2746893" y="7504267"/>
            <a:ext cx="1942949" cy="14202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문의 </a:t>
            </a:r>
            <a:r>
              <a:rPr lang="en-US" altLang="ko-KR" sz="10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| </a:t>
            </a:r>
            <a:r>
              <a:rPr lang="ko-KR" altLang="en-US" sz="10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피드백이 접수되었습니다</a:t>
            </a:r>
            <a:r>
              <a:rPr lang="en-US" altLang="ko-KR" sz="10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algn="ctr"/>
            <a:endParaRPr lang="en-US" altLang="ko-KR" sz="1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35" name="사각형: 둥근 모서리 334">
            <a:extLst>
              <a:ext uri="{FF2B5EF4-FFF2-40B4-BE49-F238E27FC236}">
                <a16:creationId xmlns:a16="http://schemas.microsoft.com/office/drawing/2014/main" id="{E046B6F9-A7C6-4F17-AAF3-25538F9D0E06}"/>
              </a:ext>
            </a:extLst>
          </p:cNvPr>
          <p:cNvSpPr/>
          <p:nvPr/>
        </p:nvSpPr>
        <p:spPr>
          <a:xfrm>
            <a:off x="-1168619" y="8711623"/>
            <a:ext cx="420823" cy="1948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확인</a:t>
            </a:r>
          </a:p>
        </p:txBody>
      </p:sp>
      <p:sp>
        <p:nvSpPr>
          <p:cNvPr id="420" name="직사각형 419">
            <a:extLst>
              <a:ext uri="{FF2B5EF4-FFF2-40B4-BE49-F238E27FC236}">
                <a16:creationId xmlns:a16="http://schemas.microsoft.com/office/drawing/2014/main" id="{EC225C42-E29E-441D-A697-890297C88FA7}"/>
              </a:ext>
            </a:extLst>
          </p:cNvPr>
          <p:cNvSpPr/>
          <p:nvPr/>
        </p:nvSpPr>
        <p:spPr>
          <a:xfrm>
            <a:off x="-2742263" y="8038258"/>
            <a:ext cx="1868885" cy="6386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rgbClr val="5F5F5F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홍길동님</a:t>
            </a:r>
            <a:r>
              <a:rPr lang="en-US" altLang="ko-KR" sz="600" dirty="0">
                <a:solidFill>
                  <a:srgbClr val="5F5F5F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, </a:t>
            </a:r>
          </a:p>
          <a:p>
            <a:endParaRPr lang="en-US" altLang="ko-KR" sz="600" dirty="0">
              <a:solidFill>
                <a:srgbClr val="5F5F5F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r>
              <a:rPr lang="ko-KR" altLang="en-US" sz="600" dirty="0">
                <a:solidFill>
                  <a:srgbClr val="5F5F5F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귀중한 시간을 할애하여 글을 남겨 주셔서 감사합니다</a:t>
            </a:r>
            <a:r>
              <a:rPr lang="en-US" altLang="ko-KR" sz="600" dirty="0">
                <a:solidFill>
                  <a:srgbClr val="5F5F5F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!</a:t>
            </a:r>
          </a:p>
          <a:p>
            <a:r>
              <a:rPr lang="ko-KR" altLang="en-US" sz="600" dirty="0">
                <a:solidFill>
                  <a:srgbClr val="5F5F5F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말씀하신 문의 </a:t>
            </a:r>
            <a:r>
              <a:rPr lang="en-US" altLang="ko-KR" sz="600" dirty="0">
                <a:solidFill>
                  <a:srgbClr val="5F5F5F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| </a:t>
            </a:r>
            <a:r>
              <a:rPr lang="ko-KR" altLang="en-US" sz="600" dirty="0">
                <a:solidFill>
                  <a:srgbClr val="5F5F5F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피드백 사항은 </a:t>
            </a:r>
            <a:r>
              <a:rPr lang="en-US" altLang="ko-KR" sz="600" dirty="0">
                <a:solidFill>
                  <a:srgbClr val="5F5F5F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24</a:t>
            </a:r>
            <a:r>
              <a:rPr lang="ko-KR" altLang="en-US" sz="600" dirty="0">
                <a:solidFill>
                  <a:srgbClr val="5F5F5F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시간 내로 확인하여</a:t>
            </a:r>
            <a:endParaRPr lang="en-US" altLang="ko-KR" sz="600" dirty="0">
              <a:solidFill>
                <a:srgbClr val="5F5F5F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r>
              <a:rPr lang="ko-KR" altLang="en-US" sz="600" dirty="0">
                <a:solidFill>
                  <a:srgbClr val="5F5F5F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조속히 처리될 수 있도록 도와드리겠습니다</a:t>
            </a:r>
            <a:r>
              <a:rPr lang="en-US" altLang="ko-KR" sz="600" dirty="0">
                <a:solidFill>
                  <a:srgbClr val="5F5F5F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.</a:t>
            </a:r>
          </a:p>
          <a:p>
            <a:endParaRPr lang="en-US" altLang="ko-KR" sz="600" dirty="0">
              <a:solidFill>
                <a:srgbClr val="5F5F5F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r>
              <a:rPr lang="ko-KR" altLang="en-US" sz="600" dirty="0">
                <a:solidFill>
                  <a:srgbClr val="5F5F5F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처리 결과는 쪽지를 통해 전달 드리겠습니다</a:t>
            </a:r>
            <a:r>
              <a:rPr lang="en-US" altLang="ko-KR" sz="600" dirty="0">
                <a:solidFill>
                  <a:srgbClr val="5F5F5F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.</a:t>
            </a:r>
          </a:p>
          <a:p>
            <a:r>
              <a:rPr lang="ko-KR" altLang="en-US" sz="600" dirty="0">
                <a:solidFill>
                  <a:srgbClr val="5F5F5F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감사합니다</a:t>
            </a:r>
            <a:r>
              <a:rPr lang="en-US" altLang="ko-KR" sz="600" dirty="0">
                <a:solidFill>
                  <a:srgbClr val="5F5F5F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! </a:t>
            </a:r>
            <a:r>
              <a:rPr lang="ko-KR" altLang="en-US" sz="600" dirty="0" err="1">
                <a:solidFill>
                  <a:srgbClr val="5F5F5F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한폴리</a:t>
            </a:r>
            <a:r>
              <a:rPr lang="ko-KR" altLang="en-US" sz="600" dirty="0">
                <a:solidFill>
                  <a:srgbClr val="5F5F5F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 드림</a:t>
            </a:r>
            <a:r>
              <a:rPr lang="en-US" altLang="ko-KR" sz="600" dirty="0">
                <a:solidFill>
                  <a:srgbClr val="5F5F5F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.</a:t>
            </a:r>
          </a:p>
        </p:txBody>
      </p:sp>
      <p:sp>
        <p:nvSpPr>
          <p:cNvPr id="430" name="직사각형 429">
            <a:extLst>
              <a:ext uri="{FF2B5EF4-FFF2-40B4-BE49-F238E27FC236}">
                <a16:creationId xmlns:a16="http://schemas.microsoft.com/office/drawing/2014/main" id="{7427D7B2-DF56-4879-841F-FCAE38D7B1E4}"/>
              </a:ext>
            </a:extLst>
          </p:cNvPr>
          <p:cNvSpPr/>
          <p:nvPr/>
        </p:nvSpPr>
        <p:spPr>
          <a:xfrm>
            <a:off x="15251645" y="7312470"/>
            <a:ext cx="1942949" cy="14202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신고가 접수되었습니다</a:t>
            </a:r>
            <a:r>
              <a:rPr lang="en-US" altLang="ko-KR" sz="10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algn="ctr"/>
            <a:endParaRPr lang="en-US" altLang="ko-KR" sz="1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31" name="사각형: 둥근 모서리 430">
            <a:extLst>
              <a:ext uri="{FF2B5EF4-FFF2-40B4-BE49-F238E27FC236}">
                <a16:creationId xmlns:a16="http://schemas.microsoft.com/office/drawing/2014/main" id="{9E3E1BD4-64D4-4E2B-A88B-EFCA7ED4F13A}"/>
              </a:ext>
            </a:extLst>
          </p:cNvPr>
          <p:cNvSpPr/>
          <p:nvPr/>
        </p:nvSpPr>
        <p:spPr>
          <a:xfrm>
            <a:off x="16829919" y="8519826"/>
            <a:ext cx="420823" cy="1948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확인</a:t>
            </a:r>
          </a:p>
        </p:txBody>
      </p:sp>
      <p:sp>
        <p:nvSpPr>
          <p:cNvPr id="433" name="직사각형 432">
            <a:extLst>
              <a:ext uri="{FF2B5EF4-FFF2-40B4-BE49-F238E27FC236}">
                <a16:creationId xmlns:a16="http://schemas.microsoft.com/office/drawing/2014/main" id="{3E41354E-5411-4228-948A-7DD55E42441D}"/>
              </a:ext>
            </a:extLst>
          </p:cNvPr>
          <p:cNvSpPr/>
          <p:nvPr/>
        </p:nvSpPr>
        <p:spPr>
          <a:xfrm>
            <a:off x="15256275" y="7846461"/>
            <a:ext cx="1868885" cy="6386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rgbClr val="5F5F5F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홍길동님</a:t>
            </a:r>
            <a:r>
              <a:rPr lang="en-US" altLang="ko-KR" sz="600" dirty="0">
                <a:solidFill>
                  <a:srgbClr val="5F5F5F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, </a:t>
            </a:r>
          </a:p>
          <a:p>
            <a:endParaRPr lang="en-US" altLang="ko-KR" sz="600" dirty="0">
              <a:solidFill>
                <a:srgbClr val="5F5F5F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r>
              <a:rPr lang="ko-KR" altLang="en-US" sz="600" dirty="0">
                <a:solidFill>
                  <a:srgbClr val="5F5F5F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귀중한 시간을 할애하여 글을 남겨 주셔서 감사합니다</a:t>
            </a:r>
            <a:r>
              <a:rPr lang="en-US" altLang="ko-KR" sz="600" dirty="0">
                <a:solidFill>
                  <a:srgbClr val="5F5F5F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!</a:t>
            </a:r>
          </a:p>
          <a:p>
            <a:r>
              <a:rPr lang="ko-KR" altLang="en-US" sz="600" dirty="0">
                <a:solidFill>
                  <a:srgbClr val="5F5F5F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말씀하신 신고 사항은 </a:t>
            </a:r>
            <a:r>
              <a:rPr lang="en-US" altLang="ko-KR" sz="600" dirty="0">
                <a:solidFill>
                  <a:srgbClr val="5F5F5F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24</a:t>
            </a:r>
            <a:r>
              <a:rPr lang="ko-KR" altLang="en-US" sz="600" dirty="0">
                <a:solidFill>
                  <a:srgbClr val="5F5F5F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시간 내로 확인하여</a:t>
            </a:r>
            <a:endParaRPr lang="en-US" altLang="ko-KR" sz="600" dirty="0">
              <a:solidFill>
                <a:srgbClr val="5F5F5F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r>
              <a:rPr lang="ko-KR" altLang="en-US" sz="600" dirty="0">
                <a:solidFill>
                  <a:srgbClr val="5F5F5F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조속히 처리될 수 있도록 도와드리겠습니다</a:t>
            </a:r>
            <a:r>
              <a:rPr lang="en-US" altLang="ko-KR" sz="600" dirty="0">
                <a:solidFill>
                  <a:srgbClr val="5F5F5F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.</a:t>
            </a:r>
          </a:p>
          <a:p>
            <a:endParaRPr lang="en-US" altLang="ko-KR" sz="600" dirty="0">
              <a:solidFill>
                <a:srgbClr val="5F5F5F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r>
              <a:rPr lang="ko-KR" altLang="en-US" sz="600" dirty="0">
                <a:solidFill>
                  <a:srgbClr val="5F5F5F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처리 결과는 쪽지를 통해 전달 드리겠습니다</a:t>
            </a:r>
            <a:r>
              <a:rPr lang="en-US" altLang="ko-KR" sz="600" dirty="0">
                <a:solidFill>
                  <a:srgbClr val="5F5F5F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.</a:t>
            </a:r>
          </a:p>
          <a:p>
            <a:r>
              <a:rPr lang="ko-KR" altLang="en-US" sz="600" dirty="0">
                <a:solidFill>
                  <a:srgbClr val="5F5F5F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감사합니다</a:t>
            </a:r>
            <a:r>
              <a:rPr lang="en-US" altLang="ko-KR" sz="600" dirty="0">
                <a:solidFill>
                  <a:srgbClr val="5F5F5F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! </a:t>
            </a:r>
            <a:r>
              <a:rPr lang="ko-KR" altLang="en-US" sz="600" dirty="0" err="1">
                <a:solidFill>
                  <a:srgbClr val="5F5F5F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한폴리</a:t>
            </a:r>
            <a:r>
              <a:rPr lang="ko-KR" altLang="en-US" sz="600" dirty="0">
                <a:solidFill>
                  <a:srgbClr val="5F5F5F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 드림</a:t>
            </a:r>
            <a:r>
              <a:rPr lang="en-US" altLang="ko-KR" sz="600" dirty="0">
                <a:solidFill>
                  <a:srgbClr val="5F5F5F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2317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D2BFC7FB-153E-42C2-BB6C-1B7BF3F15F68}"/>
              </a:ext>
            </a:extLst>
          </p:cNvPr>
          <p:cNvSpPr/>
          <p:nvPr/>
        </p:nvSpPr>
        <p:spPr>
          <a:xfrm>
            <a:off x="264937" y="407043"/>
            <a:ext cx="648000" cy="14400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자유한국당</a:t>
            </a:r>
          </a:p>
        </p:txBody>
      </p: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032CF442-B66A-453F-9FD5-F15CE51D047E}"/>
              </a:ext>
            </a:extLst>
          </p:cNvPr>
          <p:cNvSpPr/>
          <p:nvPr/>
        </p:nvSpPr>
        <p:spPr>
          <a:xfrm>
            <a:off x="264937" y="611806"/>
            <a:ext cx="648000" cy="144000"/>
          </a:xfrm>
          <a:prstGeom prst="rect">
            <a:avLst/>
          </a:prstGeom>
          <a:solidFill>
            <a:srgbClr val="20B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바른미래당</a:t>
            </a:r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2DF63FC5-5796-4F7C-9C4B-2E11DC225AD3}"/>
              </a:ext>
            </a:extLst>
          </p:cNvPr>
          <p:cNvSpPr/>
          <p:nvPr/>
        </p:nvSpPr>
        <p:spPr>
          <a:xfrm>
            <a:off x="264937" y="796009"/>
            <a:ext cx="648000" cy="144000"/>
          </a:xfrm>
          <a:prstGeom prst="rect">
            <a:avLst/>
          </a:prstGeom>
          <a:solidFill>
            <a:srgbClr val="3EA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민주평화당</a:t>
            </a:r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21272DAE-9510-4A8C-BFAF-F10788062C7D}"/>
              </a:ext>
            </a:extLst>
          </p:cNvPr>
          <p:cNvSpPr/>
          <p:nvPr/>
        </p:nvSpPr>
        <p:spPr>
          <a:xfrm>
            <a:off x="264937" y="994527"/>
            <a:ext cx="648000" cy="1440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정의당</a:t>
            </a:r>
          </a:p>
        </p:txBody>
      </p: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371C9C3E-7DA9-4CC0-B43E-95744DFAE342}"/>
              </a:ext>
            </a:extLst>
          </p:cNvPr>
          <p:cNvSpPr/>
          <p:nvPr/>
        </p:nvSpPr>
        <p:spPr>
          <a:xfrm>
            <a:off x="264937" y="1396087"/>
            <a:ext cx="648000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없음</a:t>
            </a:r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7B666133-A187-4082-8603-8179EA6B53BE}"/>
              </a:ext>
            </a:extLst>
          </p:cNvPr>
          <p:cNvSpPr/>
          <p:nvPr/>
        </p:nvSpPr>
        <p:spPr>
          <a:xfrm>
            <a:off x="264937" y="1186060"/>
            <a:ext cx="648000" cy="14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기타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C24CCBE-F7DE-440F-AAC0-ABA991A3EC51}"/>
              </a:ext>
            </a:extLst>
          </p:cNvPr>
          <p:cNvGrpSpPr/>
          <p:nvPr/>
        </p:nvGrpSpPr>
        <p:grpSpPr>
          <a:xfrm>
            <a:off x="234096" y="231913"/>
            <a:ext cx="709682" cy="151364"/>
            <a:chOff x="1962989" y="1329193"/>
            <a:chExt cx="709682" cy="151364"/>
          </a:xfrm>
        </p:grpSpPr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01BF4F9D-2E48-48C2-9B43-505B24851B72}"/>
                </a:ext>
              </a:extLst>
            </p:cNvPr>
            <p:cNvSpPr/>
            <p:nvPr/>
          </p:nvSpPr>
          <p:spPr>
            <a:xfrm>
              <a:off x="1993830" y="1329193"/>
              <a:ext cx="648000" cy="144000"/>
            </a:xfrm>
            <a:prstGeom prst="rect">
              <a:avLst/>
            </a:prstGeom>
            <a:solidFill>
              <a:srgbClr val="187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05DB30B4-A4C6-460E-83BC-B5C599EE4B77}"/>
                </a:ext>
              </a:extLst>
            </p:cNvPr>
            <p:cNvSpPr/>
            <p:nvPr/>
          </p:nvSpPr>
          <p:spPr>
            <a:xfrm>
              <a:off x="1962989" y="1336557"/>
              <a:ext cx="709682" cy="144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더불어민주당</a:t>
              </a:r>
            </a:p>
          </p:txBody>
        </p:sp>
      </p:grpSp>
      <p:grpSp>
        <p:nvGrpSpPr>
          <p:cNvPr id="250" name="그룹 249">
            <a:extLst>
              <a:ext uri="{FF2B5EF4-FFF2-40B4-BE49-F238E27FC236}">
                <a16:creationId xmlns:a16="http://schemas.microsoft.com/office/drawing/2014/main" id="{A8CB0AA1-900E-4333-9E42-7EAC2BBD78E8}"/>
              </a:ext>
            </a:extLst>
          </p:cNvPr>
          <p:cNvGrpSpPr/>
          <p:nvPr/>
        </p:nvGrpSpPr>
        <p:grpSpPr>
          <a:xfrm>
            <a:off x="1129612" y="855425"/>
            <a:ext cx="2079729" cy="566204"/>
            <a:chOff x="3304346" y="4065999"/>
            <a:chExt cx="2079729" cy="566204"/>
          </a:xfrm>
        </p:grpSpPr>
        <p:sp>
          <p:nvSpPr>
            <p:cNvPr id="252" name="사각형: 둥근 모서리 251">
              <a:extLst>
                <a:ext uri="{FF2B5EF4-FFF2-40B4-BE49-F238E27FC236}">
                  <a16:creationId xmlns:a16="http://schemas.microsoft.com/office/drawing/2014/main" id="{5D56FE54-A446-4597-B91F-2DA0A942B9A8}"/>
                </a:ext>
              </a:extLst>
            </p:cNvPr>
            <p:cNvSpPr/>
            <p:nvPr/>
          </p:nvSpPr>
          <p:spPr>
            <a:xfrm>
              <a:off x="3304346" y="4065999"/>
              <a:ext cx="2069939" cy="566204"/>
            </a:xfrm>
            <a:prstGeom prst="roundRect">
              <a:avLst>
                <a:gd name="adj" fmla="val 11340"/>
              </a:avLst>
            </a:prstGeom>
            <a:solidFill>
              <a:srgbClr val="C91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자유한국당 게시판</a:t>
              </a:r>
            </a:p>
          </p:txBody>
        </p:sp>
        <p:sp>
          <p:nvSpPr>
            <p:cNvPr id="255" name="직사각형 254">
              <a:extLst>
                <a:ext uri="{FF2B5EF4-FFF2-40B4-BE49-F238E27FC236}">
                  <a16:creationId xmlns:a16="http://schemas.microsoft.com/office/drawing/2014/main" id="{795DF9BD-AE82-4CBF-BB87-0AE0D87E0404}"/>
                </a:ext>
              </a:extLst>
            </p:cNvPr>
            <p:cNvSpPr/>
            <p:nvPr/>
          </p:nvSpPr>
          <p:spPr>
            <a:xfrm>
              <a:off x="4740207" y="4473046"/>
              <a:ext cx="643868" cy="1174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&gt;&gt; </a:t>
              </a:r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바로가기</a:t>
              </a:r>
            </a:p>
          </p:txBody>
        </p:sp>
      </p:grpSp>
      <p:grpSp>
        <p:nvGrpSpPr>
          <p:cNvPr id="256" name="그룹 255">
            <a:extLst>
              <a:ext uri="{FF2B5EF4-FFF2-40B4-BE49-F238E27FC236}">
                <a16:creationId xmlns:a16="http://schemas.microsoft.com/office/drawing/2014/main" id="{D3286FDA-F435-478D-9D64-A8FD9C57E1AC}"/>
              </a:ext>
            </a:extLst>
          </p:cNvPr>
          <p:cNvGrpSpPr/>
          <p:nvPr/>
        </p:nvGrpSpPr>
        <p:grpSpPr>
          <a:xfrm>
            <a:off x="1138320" y="211137"/>
            <a:ext cx="2069939" cy="566204"/>
            <a:chOff x="3304346" y="4065999"/>
            <a:chExt cx="2069939" cy="566204"/>
          </a:xfrm>
          <a:solidFill>
            <a:srgbClr val="1870B9"/>
          </a:solidFill>
        </p:grpSpPr>
        <p:sp>
          <p:nvSpPr>
            <p:cNvPr id="264" name="사각형: 둥근 모서리 263">
              <a:extLst>
                <a:ext uri="{FF2B5EF4-FFF2-40B4-BE49-F238E27FC236}">
                  <a16:creationId xmlns:a16="http://schemas.microsoft.com/office/drawing/2014/main" id="{BC3DBDF5-3929-4F19-A229-DAF6471E38F0}"/>
                </a:ext>
              </a:extLst>
            </p:cNvPr>
            <p:cNvSpPr/>
            <p:nvPr/>
          </p:nvSpPr>
          <p:spPr>
            <a:xfrm>
              <a:off x="3304346" y="4065999"/>
              <a:ext cx="2069939" cy="566204"/>
            </a:xfrm>
            <a:prstGeom prst="roundRect">
              <a:avLst>
                <a:gd name="adj" fmla="val 1134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00" spc="-1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더불어민주당 게시판</a:t>
              </a:r>
            </a:p>
          </p:txBody>
        </p:sp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7D54B9FB-2400-41A7-87C7-C1B4D09A7A9E}"/>
                </a:ext>
              </a:extLst>
            </p:cNvPr>
            <p:cNvSpPr/>
            <p:nvPr/>
          </p:nvSpPr>
          <p:spPr>
            <a:xfrm>
              <a:off x="4722790" y="4473046"/>
              <a:ext cx="643868" cy="11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&gt;&gt; </a:t>
              </a:r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바로가기</a:t>
              </a:r>
            </a:p>
          </p:txBody>
        </p:sp>
      </p:grpSp>
      <p:grpSp>
        <p:nvGrpSpPr>
          <p:cNvPr id="269" name="그룹 268">
            <a:extLst>
              <a:ext uri="{FF2B5EF4-FFF2-40B4-BE49-F238E27FC236}">
                <a16:creationId xmlns:a16="http://schemas.microsoft.com/office/drawing/2014/main" id="{6D24A0E0-73E7-49F5-AE5E-09DC3CD3B69A}"/>
              </a:ext>
            </a:extLst>
          </p:cNvPr>
          <p:cNvGrpSpPr/>
          <p:nvPr/>
        </p:nvGrpSpPr>
        <p:grpSpPr>
          <a:xfrm>
            <a:off x="1120903" y="2122522"/>
            <a:ext cx="2069939" cy="566204"/>
            <a:chOff x="3304346" y="4065999"/>
            <a:chExt cx="2069939" cy="566204"/>
          </a:xfrm>
          <a:solidFill>
            <a:srgbClr val="3EA437"/>
          </a:solidFill>
        </p:grpSpPr>
        <p:sp>
          <p:nvSpPr>
            <p:cNvPr id="271" name="사각형: 둥근 모서리 270">
              <a:extLst>
                <a:ext uri="{FF2B5EF4-FFF2-40B4-BE49-F238E27FC236}">
                  <a16:creationId xmlns:a16="http://schemas.microsoft.com/office/drawing/2014/main" id="{21D2C339-D11E-4DC6-8071-86C12E0BB701}"/>
                </a:ext>
              </a:extLst>
            </p:cNvPr>
            <p:cNvSpPr/>
            <p:nvPr/>
          </p:nvSpPr>
          <p:spPr>
            <a:xfrm>
              <a:off x="3304346" y="4065999"/>
              <a:ext cx="2069939" cy="566204"/>
            </a:xfrm>
            <a:prstGeom prst="roundRect">
              <a:avLst>
                <a:gd name="adj" fmla="val 1134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민주평화당 게시판</a:t>
              </a:r>
            </a:p>
          </p:txBody>
        </p:sp>
        <p:sp>
          <p:nvSpPr>
            <p:cNvPr id="278" name="직사각형 277">
              <a:extLst>
                <a:ext uri="{FF2B5EF4-FFF2-40B4-BE49-F238E27FC236}">
                  <a16:creationId xmlns:a16="http://schemas.microsoft.com/office/drawing/2014/main" id="{9EDF2C7B-3C53-4C99-ACA7-82DC21C5293F}"/>
                </a:ext>
              </a:extLst>
            </p:cNvPr>
            <p:cNvSpPr/>
            <p:nvPr/>
          </p:nvSpPr>
          <p:spPr>
            <a:xfrm>
              <a:off x="4712999" y="4473046"/>
              <a:ext cx="643868" cy="11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&gt;&gt; </a:t>
              </a:r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바로가기</a:t>
              </a:r>
            </a:p>
          </p:txBody>
        </p:sp>
      </p:grpSp>
      <p:grpSp>
        <p:nvGrpSpPr>
          <p:cNvPr id="284" name="그룹 283">
            <a:extLst>
              <a:ext uri="{FF2B5EF4-FFF2-40B4-BE49-F238E27FC236}">
                <a16:creationId xmlns:a16="http://schemas.microsoft.com/office/drawing/2014/main" id="{F2F09D7C-D625-4674-A68B-79C806A9D45A}"/>
              </a:ext>
            </a:extLst>
          </p:cNvPr>
          <p:cNvGrpSpPr/>
          <p:nvPr/>
        </p:nvGrpSpPr>
        <p:grpSpPr>
          <a:xfrm>
            <a:off x="1129611" y="1478234"/>
            <a:ext cx="2069939" cy="566204"/>
            <a:chOff x="3304346" y="4065999"/>
            <a:chExt cx="2069939" cy="566204"/>
          </a:xfrm>
          <a:solidFill>
            <a:srgbClr val="20B2AA"/>
          </a:solidFill>
        </p:grpSpPr>
        <p:sp>
          <p:nvSpPr>
            <p:cNvPr id="290" name="사각형: 둥근 모서리 289">
              <a:extLst>
                <a:ext uri="{FF2B5EF4-FFF2-40B4-BE49-F238E27FC236}">
                  <a16:creationId xmlns:a16="http://schemas.microsoft.com/office/drawing/2014/main" id="{177B21B5-38C0-4E95-9012-88B3E62BD396}"/>
                </a:ext>
              </a:extLst>
            </p:cNvPr>
            <p:cNvSpPr/>
            <p:nvPr/>
          </p:nvSpPr>
          <p:spPr>
            <a:xfrm>
              <a:off x="3304346" y="4065999"/>
              <a:ext cx="2069939" cy="566204"/>
            </a:xfrm>
            <a:prstGeom prst="roundRect">
              <a:avLst>
                <a:gd name="adj" fmla="val 1134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바른미래당 게시판</a:t>
              </a:r>
            </a:p>
          </p:txBody>
        </p:sp>
        <p:sp>
          <p:nvSpPr>
            <p:cNvPr id="291" name="직사각형 290">
              <a:extLst>
                <a:ext uri="{FF2B5EF4-FFF2-40B4-BE49-F238E27FC236}">
                  <a16:creationId xmlns:a16="http://schemas.microsoft.com/office/drawing/2014/main" id="{F07BFADC-18A5-4D64-B602-C97D8434FF06}"/>
                </a:ext>
              </a:extLst>
            </p:cNvPr>
            <p:cNvSpPr/>
            <p:nvPr/>
          </p:nvSpPr>
          <p:spPr>
            <a:xfrm>
              <a:off x="4721709" y="4473046"/>
              <a:ext cx="643868" cy="11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&gt;&gt; </a:t>
              </a:r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바로가기</a:t>
              </a:r>
            </a:p>
          </p:txBody>
        </p:sp>
      </p:grpSp>
      <p:grpSp>
        <p:nvGrpSpPr>
          <p:cNvPr id="294" name="그룹 293">
            <a:extLst>
              <a:ext uri="{FF2B5EF4-FFF2-40B4-BE49-F238E27FC236}">
                <a16:creationId xmlns:a16="http://schemas.microsoft.com/office/drawing/2014/main" id="{D588EC10-3CE7-4C2F-9521-7FC9FB768C9D}"/>
              </a:ext>
            </a:extLst>
          </p:cNvPr>
          <p:cNvGrpSpPr/>
          <p:nvPr/>
        </p:nvGrpSpPr>
        <p:grpSpPr>
          <a:xfrm>
            <a:off x="1103486" y="3424454"/>
            <a:ext cx="2069939" cy="566204"/>
            <a:chOff x="3304346" y="4065999"/>
            <a:chExt cx="2069939" cy="566204"/>
          </a:xfrm>
        </p:grpSpPr>
        <p:sp>
          <p:nvSpPr>
            <p:cNvPr id="295" name="사각형: 둥근 모서리 294">
              <a:extLst>
                <a:ext uri="{FF2B5EF4-FFF2-40B4-BE49-F238E27FC236}">
                  <a16:creationId xmlns:a16="http://schemas.microsoft.com/office/drawing/2014/main" id="{108DADBC-BF26-4F92-ADD7-7364424092A7}"/>
                </a:ext>
              </a:extLst>
            </p:cNvPr>
            <p:cNvSpPr/>
            <p:nvPr/>
          </p:nvSpPr>
          <p:spPr>
            <a:xfrm>
              <a:off x="3304346" y="4065999"/>
              <a:ext cx="2069939" cy="566204"/>
            </a:xfrm>
            <a:prstGeom prst="roundRect">
              <a:avLst>
                <a:gd name="adj" fmla="val 1134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기타 정당 게시판</a:t>
              </a:r>
            </a:p>
          </p:txBody>
        </p:sp>
        <p:sp>
          <p:nvSpPr>
            <p:cNvPr id="296" name="직사각형 295">
              <a:extLst>
                <a:ext uri="{FF2B5EF4-FFF2-40B4-BE49-F238E27FC236}">
                  <a16:creationId xmlns:a16="http://schemas.microsoft.com/office/drawing/2014/main" id="{9E84D19E-EE57-4BC6-930E-18474B04C5AB}"/>
                </a:ext>
              </a:extLst>
            </p:cNvPr>
            <p:cNvSpPr/>
            <p:nvPr/>
          </p:nvSpPr>
          <p:spPr>
            <a:xfrm>
              <a:off x="4670357" y="4466944"/>
              <a:ext cx="643868" cy="1174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&gt;&gt; </a:t>
              </a:r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바로가기</a:t>
              </a:r>
            </a:p>
          </p:txBody>
        </p:sp>
      </p:grpSp>
      <p:grpSp>
        <p:nvGrpSpPr>
          <p:cNvPr id="297" name="그룹 296">
            <a:extLst>
              <a:ext uri="{FF2B5EF4-FFF2-40B4-BE49-F238E27FC236}">
                <a16:creationId xmlns:a16="http://schemas.microsoft.com/office/drawing/2014/main" id="{9B022AC9-AFF8-47D6-B17C-0046B33D4716}"/>
              </a:ext>
            </a:extLst>
          </p:cNvPr>
          <p:cNvGrpSpPr/>
          <p:nvPr/>
        </p:nvGrpSpPr>
        <p:grpSpPr>
          <a:xfrm>
            <a:off x="1112194" y="2780166"/>
            <a:ext cx="2069939" cy="566204"/>
            <a:chOff x="3304346" y="4065999"/>
            <a:chExt cx="2069939" cy="566204"/>
          </a:xfrm>
          <a:solidFill>
            <a:srgbClr val="FFCC00"/>
          </a:solidFill>
        </p:grpSpPr>
        <p:sp>
          <p:nvSpPr>
            <p:cNvPr id="299" name="사각형: 둥근 모서리 298">
              <a:extLst>
                <a:ext uri="{FF2B5EF4-FFF2-40B4-BE49-F238E27FC236}">
                  <a16:creationId xmlns:a16="http://schemas.microsoft.com/office/drawing/2014/main" id="{B8996C49-B376-4EB5-BBC3-E9C5BB388F51}"/>
                </a:ext>
              </a:extLst>
            </p:cNvPr>
            <p:cNvSpPr/>
            <p:nvPr/>
          </p:nvSpPr>
          <p:spPr>
            <a:xfrm>
              <a:off x="3304346" y="4065999"/>
              <a:ext cx="2069939" cy="566204"/>
            </a:xfrm>
            <a:prstGeom prst="roundRect">
              <a:avLst>
                <a:gd name="adj" fmla="val 1134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정의당 게시판</a:t>
              </a:r>
            </a:p>
          </p:txBody>
        </p:sp>
        <p:sp>
          <p:nvSpPr>
            <p:cNvPr id="301" name="직사각형 300">
              <a:extLst>
                <a:ext uri="{FF2B5EF4-FFF2-40B4-BE49-F238E27FC236}">
                  <a16:creationId xmlns:a16="http://schemas.microsoft.com/office/drawing/2014/main" id="{F57D533E-ABDB-4278-A3FD-2F3D47C63F9B}"/>
                </a:ext>
              </a:extLst>
            </p:cNvPr>
            <p:cNvSpPr/>
            <p:nvPr/>
          </p:nvSpPr>
          <p:spPr>
            <a:xfrm>
              <a:off x="4527482" y="4472706"/>
              <a:ext cx="643868" cy="11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&gt;&gt; </a:t>
              </a:r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바로가기</a:t>
              </a:r>
            </a:p>
          </p:txBody>
        </p:sp>
      </p:grpSp>
      <p:grpSp>
        <p:nvGrpSpPr>
          <p:cNvPr id="316" name="그룹 315">
            <a:extLst>
              <a:ext uri="{FF2B5EF4-FFF2-40B4-BE49-F238E27FC236}">
                <a16:creationId xmlns:a16="http://schemas.microsoft.com/office/drawing/2014/main" id="{C02332FC-CC56-4382-94E5-84427310F923}"/>
              </a:ext>
            </a:extLst>
          </p:cNvPr>
          <p:cNvGrpSpPr/>
          <p:nvPr/>
        </p:nvGrpSpPr>
        <p:grpSpPr>
          <a:xfrm>
            <a:off x="1103485" y="4047263"/>
            <a:ext cx="2069939" cy="566204"/>
            <a:chOff x="3304346" y="4065999"/>
            <a:chExt cx="2069939" cy="566204"/>
          </a:xfrm>
          <a:solidFill>
            <a:srgbClr val="595959"/>
          </a:solidFill>
        </p:grpSpPr>
        <p:sp>
          <p:nvSpPr>
            <p:cNvPr id="317" name="사각형: 둥근 모서리 316">
              <a:extLst>
                <a:ext uri="{FF2B5EF4-FFF2-40B4-BE49-F238E27FC236}">
                  <a16:creationId xmlns:a16="http://schemas.microsoft.com/office/drawing/2014/main" id="{8896DD72-AEF2-4ACC-BDEA-6AE3A593E583}"/>
                </a:ext>
              </a:extLst>
            </p:cNvPr>
            <p:cNvSpPr/>
            <p:nvPr/>
          </p:nvSpPr>
          <p:spPr>
            <a:xfrm>
              <a:off x="3304346" y="4065999"/>
              <a:ext cx="2069939" cy="566204"/>
            </a:xfrm>
            <a:prstGeom prst="roundRect">
              <a:avLst>
                <a:gd name="adj" fmla="val 1134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지지    게시판</a:t>
              </a:r>
            </a:p>
          </p:txBody>
        </p:sp>
        <p:sp>
          <p:nvSpPr>
            <p:cNvPr id="318" name="직사각형 317">
              <a:extLst>
                <a:ext uri="{FF2B5EF4-FFF2-40B4-BE49-F238E27FC236}">
                  <a16:creationId xmlns:a16="http://schemas.microsoft.com/office/drawing/2014/main" id="{CB953279-EDBE-4957-84C5-275AE7D75DC5}"/>
                </a:ext>
              </a:extLst>
            </p:cNvPr>
            <p:cNvSpPr/>
            <p:nvPr/>
          </p:nvSpPr>
          <p:spPr>
            <a:xfrm>
              <a:off x="4601566" y="4473046"/>
              <a:ext cx="643868" cy="11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&gt;&gt; </a:t>
              </a:r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바로가기</a:t>
              </a:r>
            </a:p>
          </p:txBody>
        </p:sp>
      </p:grpSp>
      <p:sp>
        <p:nvSpPr>
          <p:cNvPr id="324" name="직사각형 323">
            <a:extLst>
              <a:ext uri="{FF2B5EF4-FFF2-40B4-BE49-F238E27FC236}">
                <a16:creationId xmlns:a16="http://schemas.microsoft.com/office/drawing/2014/main" id="{B5C88794-E602-4D70-A028-0207A5C8611C}"/>
              </a:ext>
            </a:extLst>
          </p:cNvPr>
          <p:cNvSpPr/>
          <p:nvPr/>
        </p:nvSpPr>
        <p:spPr>
          <a:xfrm>
            <a:off x="264937" y="618184"/>
            <a:ext cx="648000" cy="144000"/>
          </a:xfrm>
          <a:prstGeom prst="rect">
            <a:avLst/>
          </a:prstGeom>
          <a:solidFill>
            <a:srgbClr val="20B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바른미래당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A1DA9A0-1860-45B0-85D8-6F1322AB73BE}"/>
              </a:ext>
            </a:extLst>
          </p:cNvPr>
          <p:cNvSpPr/>
          <p:nvPr/>
        </p:nvSpPr>
        <p:spPr>
          <a:xfrm>
            <a:off x="1717020" y="4143160"/>
            <a:ext cx="631010" cy="33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4764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1204</Words>
  <Application>Microsoft Office PowerPoint</Application>
  <PresentationFormat>와이드스크린</PresentationFormat>
  <Paragraphs>540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나눔고딕</vt:lpstr>
      <vt:lpstr>나눔바른고딕</vt:lpstr>
      <vt:lpstr>맑은 고딕</vt:lpstr>
      <vt:lpstr>배달의민족 도현</vt:lpstr>
      <vt:lpstr>배달의민족 주아</vt:lpstr>
      <vt:lpstr>서울남산체 B</vt:lpstr>
      <vt:lpstr>서울남산체 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김웅교</dc:creator>
  <cp:lastModifiedBy>김웅교</cp:lastModifiedBy>
  <cp:revision>107</cp:revision>
  <dcterms:created xsi:type="dcterms:W3CDTF">2019-01-28T13:33:40Z</dcterms:created>
  <dcterms:modified xsi:type="dcterms:W3CDTF">2019-01-30T09:39:11Z</dcterms:modified>
</cp:coreProperties>
</file>