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7" r:id="rId8"/>
    <p:sldId id="268" r:id="rId9"/>
    <p:sldId id="269" r:id="rId10"/>
    <p:sldId id="270" r:id="rId11"/>
    <p:sldId id="271" r:id="rId12"/>
    <p:sldId id="264" r:id="rId13"/>
    <p:sldId id="266" r:id="rId1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184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AC43AA-F551-1D56-19FD-830966F02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641208A-7F09-74F0-7FFD-815A7CBDC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5A13B86-D1FF-F678-A6C8-62B4FA55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FA90B01-97B3-2DDF-BE2C-D8C09FFA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474C952-0AB3-A5BF-726C-409BBDDA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0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49D0BDF-A155-436F-2A99-E696A8EF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7CE2059-8440-FC6F-3B4B-1B46F8E9F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69EC12F-5D61-53CB-6C1B-120B38C7A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E5380A4-8988-2703-28D9-DA362027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A42A322-15EB-0CC0-40F9-769CAD04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2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47E6A83-058D-6986-A9C6-A4B0F89A7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FE23174-27E7-CF82-5890-518E98930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42A9516-3D06-2C21-2A2A-AF0656CE6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34D0BAF-8E4D-BC68-9C6F-62B6F656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7DEFA3B-2237-E2C3-201D-8065D863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2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193998-6CE2-93B7-DCCF-744D823D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E37EB11-65C8-65F4-1BEC-24B2ADAA5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130FCCB-E704-41CF-E2BE-D535F2C0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4CA42E3-E6BE-E2F0-B5AC-E232A442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861ED7D-5A81-3287-692C-BEB1ED89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8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1E1FA5-03D7-F219-FAF6-C9A2739E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3D641B0-DBE5-2746-4001-A715F67B1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4B9CAB-E47E-A238-05C0-25918E94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5A093E-A422-A3A8-3BD9-F283C0220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8C1F7E-94E0-F725-9776-16DEEA81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7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5771FC1-BBD0-9AB8-D7B7-2193A176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B4CB802-D0BE-92A8-4D30-4F0FDB8D2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9C0A79E-C833-116F-9E09-6CD995A47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49E6DFC-4540-5DE9-8637-F4CE3884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6551AB4-761F-D40E-89BA-2A4CFC75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37F3C4-D783-333C-E223-260690E1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868938-BDD7-47E0-6CC7-68965ED9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A4D39C1-AC6D-D28A-6C4C-808FAA3C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346FC10-0093-AED9-4510-78CBFF708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659DE6D-61A0-8F7C-87F7-2D5A63467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AE15993-54BE-CB84-7F31-47DD940CF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FF83C28-A61D-1BC1-18C5-3A2E7C5E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75A5DAB-D0A0-CC7E-AF99-D04CFD59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B1672D7-EB29-506A-B19B-DBF71393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4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40078D-F5FF-0CA3-23B2-B4EBBB39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EB21945-D5BD-BEB2-88B0-B5406D3F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9BE9B05-2D2A-9FDA-8049-A792EAD56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1396C12-D102-9E91-3885-206FF778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6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6278700-3179-553E-A7E7-FB1E9E354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AC23DB9-F504-75B7-4846-04B9286B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4866555-4D7C-742E-D0B6-C934A107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6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CBCB75-B9FB-DE7A-ADD4-6633BD8D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0BA688-2938-E256-D95A-89F03D01F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0D73697-8FD7-04D7-7735-4FAC6194F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A5B950E-32EE-CB0C-0083-42033285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6D56F30-30D5-FF9C-7943-840FD836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EE28ECD-2199-7F73-05F9-BB911203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15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98909A-FED6-6470-0876-28B515F2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75B7420B-78D8-1362-E3EA-5D72FB1CC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A71CCA-0692-83DE-DD92-273ACC255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2918FCE-A325-C180-1B91-450F6EE2B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95EBE2C-070D-EDA0-C0DC-E4FDB8D6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D82F78F-8A5A-707F-7450-3F2CE7E9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1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1D23732-ADFF-F44D-FAB3-2CCD4A7B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ABBC037-1EAD-69E5-3499-CA5AB784E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078E59B-5C1B-5E64-3519-E582EC32F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C4B17C1-63E6-F1F8-6B01-90B6E4C83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93C5E8A-4519-19CA-0562-BEFDDD934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Do BSc Agriculture After 12th Apply Now ! - Top Rank University in  Punjab, North India-deshbhagatuniversity">
            <a:extLst>
              <a:ext uri="{FF2B5EF4-FFF2-40B4-BE49-F238E27FC236}">
                <a16:creationId xmlns:a16="http://schemas.microsoft.com/office/drawing/2014/main" id="{A61D6806-7F09-B0A3-C185-E1324E019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9" r="6945"/>
          <a:stretch/>
        </p:blipFill>
        <p:spPr bwMode="auto">
          <a:xfrm>
            <a:off x="0" y="0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90" y="1855710"/>
            <a:ext cx="6858000" cy="1517556"/>
          </a:xfrm>
        </p:spPr>
        <p:txBody>
          <a:bodyPr>
            <a:normAutofit/>
          </a:bodyPr>
          <a:lstStyle/>
          <a:p>
            <a:r>
              <a:rPr lang="tr-TR" sz="4800" dirty="0" err="1">
                <a:solidFill>
                  <a:srgbClr val="FFFFFF"/>
                </a:solidFill>
              </a:rPr>
              <a:t>The</a:t>
            </a:r>
            <a:r>
              <a:rPr lang="tr-TR" sz="4800" dirty="0">
                <a:solidFill>
                  <a:srgbClr val="FFFFFF"/>
                </a:solidFill>
              </a:rPr>
              <a:t> </a:t>
            </a:r>
            <a:r>
              <a:rPr lang="tr-TR" sz="4800" dirty="0" err="1">
                <a:solidFill>
                  <a:srgbClr val="FFFFFF"/>
                </a:solidFill>
              </a:rPr>
              <a:t>Impact</a:t>
            </a:r>
            <a:r>
              <a:rPr lang="tr-TR" sz="4800" dirty="0">
                <a:solidFill>
                  <a:srgbClr val="FFFFFF"/>
                </a:solidFill>
              </a:rPr>
              <a:t> of </a:t>
            </a:r>
            <a:r>
              <a:rPr lang="tr-TR" sz="4800" dirty="0" err="1">
                <a:solidFill>
                  <a:srgbClr val="FFFFFF"/>
                </a:solidFill>
              </a:rPr>
              <a:t>Climate</a:t>
            </a:r>
            <a:r>
              <a:rPr lang="tr-TR" sz="4800" dirty="0">
                <a:solidFill>
                  <a:srgbClr val="FFFFFF"/>
                </a:solidFill>
              </a:rPr>
              <a:t> </a:t>
            </a:r>
            <a:r>
              <a:rPr lang="tr-TR" sz="4800" dirty="0" err="1">
                <a:solidFill>
                  <a:srgbClr val="FFFFFF"/>
                </a:solidFill>
              </a:rPr>
              <a:t>Change</a:t>
            </a:r>
            <a:r>
              <a:rPr lang="tr-TR" sz="4800" dirty="0">
                <a:solidFill>
                  <a:srgbClr val="FFFFFF"/>
                </a:solidFill>
              </a:rPr>
              <a:t> on </a:t>
            </a:r>
            <a:r>
              <a:rPr lang="tr-TR" sz="4800" dirty="0" err="1">
                <a:solidFill>
                  <a:srgbClr val="FFFFFF"/>
                </a:solidFill>
              </a:rPr>
              <a:t>Agriculture</a:t>
            </a:r>
            <a:endParaRPr lang="tr-TR" sz="48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1298" y="3948815"/>
            <a:ext cx="6501384" cy="902209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rgbClr val="FFFFFF"/>
                </a:solidFill>
              </a:rPr>
              <a:t>Ceren Tekin 32492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D9D586-6E88-A7C6-CEDB-41ADA04F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err="1"/>
              <a:t>Bivariate</a:t>
            </a:r>
            <a:r>
              <a:rPr lang="tr-TR" sz="3600" dirty="0"/>
              <a:t> Analysis</a:t>
            </a:r>
          </a:p>
        </p:txBody>
      </p:sp>
      <p:pic>
        <p:nvPicPr>
          <p:cNvPr id="5" name="İçerik Yer Tutucusu 4" descr="metin, makbuz, çizgi, yazı tipi içeren bir resim&#10;&#10;Açıklama otomatik olarak oluşturuldu">
            <a:extLst>
              <a:ext uri="{FF2B5EF4-FFF2-40B4-BE49-F238E27FC236}">
                <a16:creationId xmlns:a16="http://schemas.microsoft.com/office/drawing/2014/main" id="{C36F997C-8F2C-A68B-44A3-C8CA1B62F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20685"/>
            <a:ext cx="7886700" cy="3761218"/>
          </a:xfrm>
        </p:spPr>
      </p:pic>
    </p:spTree>
    <p:extLst>
      <p:ext uri="{BB962C8B-B14F-4D97-AF65-F5344CB8AC3E}">
        <p14:creationId xmlns:p14="http://schemas.microsoft.com/office/powerpoint/2010/main" val="4126714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87BE49-CF46-D151-C273-8A871A30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err="1"/>
              <a:t>Bivariate</a:t>
            </a:r>
            <a:r>
              <a:rPr lang="tr-TR" sz="3600" dirty="0"/>
              <a:t> Analysis</a:t>
            </a:r>
          </a:p>
        </p:txBody>
      </p:sp>
      <p:pic>
        <p:nvPicPr>
          <p:cNvPr id="5" name="İçerik Yer Tutucusu 4" descr="metin, ekran görüntüsü, sayı, numara, çizgi içeren bir resim&#10;&#10;Açıklama otomatik olarak oluşturuldu">
            <a:extLst>
              <a:ext uri="{FF2B5EF4-FFF2-40B4-BE49-F238E27FC236}">
                <a16:creationId xmlns:a16="http://schemas.microsoft.com/office/drawing/2014/main" id="{1585173D-1FDB-8E94-696F-9027A1BED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133" y="1825625"/>
            <a:ext cx="7527733" cy="4351338"/>
          </a:xfrm>
        </p:spPr>
      </p:pic>
    </p:spTree>
    <p:extLst>
      <p:ext uri="{BB962C8B-B14F-4D97-AF65-F5344CB8AC3E}">
        <p14:creationId xmlns:p14="http://schemas.microsoft.com/office/powerpoint/2010/main" val="220933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Multivariate Analysis</a:t>
            </a:r>
          </a:p>
        </p:txBody>
      </p:sp>
      <p:pic>
        <p:nvPicPr>
          <p:cNvPr id="5" name="İçerik Yer Tutucusu 4" descr="metin, ekran görüntüsü, sayı, numara, kare içeren bir resim&#10;&#10;Açıklama otomatik olarak oluşturuldu">
            <a:extLst>
              <a:ext uri="{FF2B5EF4-FFF2-40B4-BE49-F238E27FC236}">
                <a16:creationId xmlns:a16="http://schemas.microsoft.com/office/drawing/2014/main" id="{955ED9E4-A3CE-0433-AB31-741679D5D6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581" y="1825625"/>
            <a:ext cx="5270838" cy="435133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tr-TR" sz="4700"/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tr-TR" sz="1900" dirty="0"/>
              <a:t>- </a:t>
            </a:r>
            <a:r>
              <a:rPr lang="tr-TR" sz="1900" dirty="0" err="1"/>
              <a:t>Climate</a:t>
            </a:r>
            <a:r>
              <a:rPr lang="tr-TR" sz="1900" dirty="0"/>
              <a:t> </a:t>
            </a:r>
            <a:r>
              <a:rPr lang="tr-TR" sz="1900" dirty="0" err="1"/>
              <a:t>factors</a:t>
            </a:r>
            <a:r>
              <a:rPr lang="tr-TR" sz="1900" dirty="0"/>
              <a:t> </a:t>
            </a:r>
            <a:r>
              <a:rPr lang="tr-TR" sz="1900" dirty="0" err="1"/>
              <a:t>significantly</a:t>
            </a:r>
            <a:r>
              <a:rPr lang="tr-TR" sz="1900" dirty="0"/>
              <a:t> </a:t>
            </a:r>
            <a:r>
              <a:rPr lang="tr-TR" sz="1900" dirty="0" err="1"/>
              <a:t>impact</a:t>
            </a:r>
            <a:r>
              <a:rPr lang="tr-TR" sz="1900" dirty="0"/>
              <a:t> </a:t>
            </a:r>
            <a:r>
              <a:rPr lang="tr-TR" sz="1900" dirty="0" err="1"/>
              <a:t>crop</a:t>
            </a:r>
            <a:r>
              <a:rPr lang="tr-TR" sz="1900" dirty="0"/>
              <a:t> </a:t>
            </a:r>
            <a:r>
              <a:rPr lang="tr-TR" sz="1900" dirty="0" err="1"/>
              <a:t>yield</a:t>
            </a:r>
            <a:r>
              <a:rPr lang="tr-TR" sz="1900" dirty="0"/>
              <a:t>.</a:t>
            </a:r>
          </a:p>
          <a:p>
            <a:r>
              <a:rPr lang="tr-TR" sz="1900" dirty="0"/>
              <a:t>- </a:t>
            </a:r>
            <a:r>
              <a:rPr lang="tr-TR" sz="1900" dirty="0" err="1"/>
              <a:t>Findings</a:t>
            </a:r>
            <a:r>
              <a:rPr lang="tr-TR" sz="1900" dirty="0"/>
              <a:t> </a:t>
            </a:r>
            <a:r>
              <a:rPr lang="tr-TR" sz="1900" dirty="0" err="1"/>
              <a:t>support</a:t>
            </a:r>
            <a:r>
              <a:rPr lang="tr-TR" sz="1900" dirty="0"/>
              <a:t> </a:t>
            </a:r>
            <a:r>
              <a:rPr lang="tr-TR" sz="1900" dirty="0" err="1"/>
              <a:t>the</a:t>
            </a:r>
            <a:r>
              <a:rPr lang="tr-TR" sz="1900" dirty="0"/>
              <a:t> </a:t>
            </a:r>
            <a:r>
              <a:rPr lang="tr-TR" sz="1900" dirty="0" err="1"/>
              <a:t>rejection</a:t>
            </a:r>
            <a:r>
              <a:rPr lang="tr-TR" sz="1900" dirty="0"/>
              <a:t> of </a:t>
            </a:r>
            <a:r>
              <a:rPr lang="tr-TR" sz="1900" dirty="0" err="1"/>
              <a:t>the</a:t>
            </a:r>
            <a:r>
              <a:rPr lang="tr-TR" sz="1900" dirty="0"/>
              <a:t> </a:t>
            </a:r>
            <a:r>
              <a:rPr lang="tr-TR" sz="1900" dirty="0" err="1"/>
              <a:t>null</a:t>
            </a:r>
            <a:r>
              <a:rPr lang="tr-TR" sz="1900" dirty="0"/>
              <a:t> </a:t>
            </a:r>
            <a:r>
              <a:rPr lang="tr-TR" sz="1900" dirty="0" err="1"/>
              <a:t>hypothesis</a:t>
            </a:r>
            <a:r>
              <a:rPr lang="tr-TR" sz="1900" dirty="0"/>
              <a:t>.</a:t>
            </a:r>
          </a:p>
          <a:p>
            <a:r>
              <a:rPr lang="tr-TR" sz="1900" dirty="0"/>
              <a:t>- </a:t>
            </a:r>
            <a:r>
              <a:rPr lang="tr-TR" sz="1900" dirty="0" err="1"/>
              <a:t>Results</a:t>
            </a:r>
            <a:r>
              <a:rPr lang="tr-TR" sz="1900" dirty="0"/>
              <a:t> can </a:t>
            </a:r>
            <a:r>
              <a:rPr lang="tr-TR" sz="1900" dirty="0" err="1"/>
              <a:t>help</a:t>
            </a:r>
            <a:r>
              <a:rPr lang="tr-TR" sz="1900" dirty="0"/>
              <a:t> </a:t>
            </a:r>
            <a:r>
              <a:rPr lang="tr-TR" sz="1900" dirty="0" err="1"/>
              <a:t>inform</a:t>
            </a:r>
            <a:r>
              <a:rPr lang="tr-TR" sz="1900" dirty="0"/>
              <a:t> </a:t>
            </a:r>
            <a:r>
              <a:rPr lang="tr-TR" sz="1900" dirty="0" err="1"/>
              <a:t>adaptive</a:t>
            </a:r>
            <a:r>
              <a:rPr lang="tr-TR" sz="1900" dirty="0"/>
              <a:t> </a:t>
            </a:r>
            <a:r>
              <a:rPr lang="tr-TR" sz="1900" dirty="0" err="1"/>
              <a:t>farming</a:t>
            </a:r>
            <a:r>
              <a:rPr lang="tr-TR" sz="1900" dirty="0"/>
              <a:t> </a:t>
            </a:r>
            <a:r>
              <a:rPr lang="tr-TR" sz="1900" dirty="0" err="1"/>
              <a:t>policies</a:t>
            </a:r>
            <a:r>
              <a:rPr lang="tr-TR" sz="1900" dirty="0"/>
              <a:t>.</a:t>
            </a:r>
          </a:p>
          <a:p>
            <a:endParaRPr lang="tr-TR" sz="1900" dirty="0"/>
          </a:p>
          <a:p>
            <a:r>
              <a:rPr lang="tr-TR" sz="1900" dirty="0" err="1"/>
              <a:t>Future</a:t>
            </a:r>
            <a:r>
              <a:rPr lang="tr-TR" sz="1900" dirty="0"/>
              <a:t> </a:t>
            </a:r>
            <a:r>
              <a:rPr lang="tr-TR" sz="1900" dirty="0" err="1"/>
              <a:t>work</a:t>
            </a:r>
            <a:r>
              <a:rPr lang="tr-TR" sz="1900" dirty="0"/>
              <a:t>: </a:t>
            </a:r>
            <a:r>
              <a:rPr lang="tr-TR" sz="1900" dirty="0" err="1"/>
              <a:t>Add</a:t>
            </a:r>
            <a:r>
              <a:rPr lang="tr-TR" sz="1900" dirty="0"/>
              <a:t> </a:t>
            </a:r>
            <a:r>
              <a:rPr lang="tr-TR" sz="1900" dirty="0" err="1"/>
              <a:t>soil</a:t>
            </a:r>
            <a:r>
              <a:rPr lang="tr-TR" sz="1900" dirty="0"/>
              <a:t> data, </a:t>
            </a:r>
            <a:r>
              <a:rPr lang="tr-TR" sz="1900" dirty="0" err="1"/>
              <a:t>socio-economic</a:t>
            </a:r>
            <a:r>
              <a:rPr lang="tr-TR" sz="1900" dirty="0"/>
              <a:t> </a:t>
            </a:r>
            <a:r>
              <a:rPr lang="tr-TR" sz="1900" dirty="0" err="1"/>
              <a:t>variables</a:t>
            </a:r>
            <a:r>
              <a:rPr lang="tr-TR" sz="1900" dirty="0"/>
              <a:t>, </a:t>
            </a:r>
            <a:r>
              <a:rPr lang="tr-TR" sz="1900" dirty="0" err="1"/>
              <a:t>fertilizer</a:t>
            </a:r>
            <a:r>
              <a:rPr lang="tr-TR" sz="1900" dirty="0"/>
              <a:t> </a:t>
            </a:r>
            <a:r>
              <a:rPr lang="tr-TR" sz="1900" dirty="0" err="1"/>
              <a:t>usage</a:t>
            </a:r>
            <a:r>
              <a:rPr lang="tr-TR" sz="19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tr-TR" sz="4700"/>
              <a:t>Project Idea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tr-TR" sz="2400" dirty="0" err="1"/>
              <a:t>This</a:t>
            </a:r>
            <a:r>
              <a:rPr lang="tr-TR" sz="2400" dirty="0"/>
              <a:t> </a:t>
            </a:r>
            <a:r>
              <a:rPr lang="tr-TR" sz="2400" dirty="0" err="1"/>
              <a:t>project</a:t>
            </a:r>
            <a:r>
              <a:rPr lang="tr-TR" sz="2400" dirty="0"/>
              <a:t> </a:t>
            </a:r>
            <a:r>
              <a:rPr lang="tr-TR" sz="2400" dirty="0" err="1"/>
              <a:t>explores</a:t>
            </a:r>
            <a:r>
              <a:rPr lang="tr-TR" sz="2400" dirty="0"/>
              <a:t> how </a:t>
            </a:r>
            <a:r>
              <a:rPr lang="tr-TR" sz="2400" dirty="0" err="1"/>
              <a:t>climate</a:t>
            </a:r>
            <a:r>
              <a:rPr lang="tr-TR" sz="2400" dirty="0"/>
              <a:t> </a:t>
            </a:r>
            <a:r>
              <a:rPr lang="tr-TR" sz="2400" dirty="0" err="1"/>
              <a:t>change</a:t>
            </a:r>
            <a:r>
              <a:rPr lang="tr-TR" sz="2400" dirty="0"/>
              <a:t> </a:t>
            </a:r>
            <a:r>
              <a:rPr lang="tr-TR" sz="2400" dirty="0" err="1"/>
              <a:t>impacts</a:t>
            </a:r>
            <a:r>
              <a:rPr lang="tr-TR" sz="2400" dirty="0"/>
              <a:t> </a:t>
            </a:r>
            <a:r>
              <a:rPr lang="tr-TR" sz="2400" dirty="0" err="1"/>
              <a:t>agricultural</a:t>
            </a:r>
            <a:r>
              <a:rPr lang="tr-TR" sz="2400" dirty="0"/>
              <a:t> </a:t>
            </a:r>
            <a:r>
              <a:rPr lang="tr-TR" sz="2400" dirty="0" err="1"/>
              <a:t>productivity</a:t>
            </a:r>
            <a:r>
              <a:rPr lang="tr-TR" sz="2400" dirty="0"/>
              <a:t> </a:t>
            </a:r>
            <a:r>
              <a:rPr lang="tr-TR" sz="2400" dirty="0" err="1"/>
              <a:t>and</a:t>
            </a:r>
            <a:r>
              <a:rPr lang="tr-TR" sz="2400" dirty="0"/>
              <a:t> </a:t>
            </a:r>
            <a:r>
              <a:rPr lang="tr-TR" sz="2400" dirty="0" err="1"/>
              <a:t>sustainability</a:t>
            </a:r>
            <a:r>
              <a:rPr lang="tr-TR" sz="2400" dirty="0"/>
              <a:t>.</a:t>
            </a:r>
          </a:p>
          <a:p>
            <a:endParaRPr lang="tr-TR" sz="2400" dirty="0"/>
          </a:p>
          <a:p>
            <a:r>
              <a:rPr lang="tr-TR" sz="2400" dirty="0" err="1"/>
              <a:t>Key</a:t>
            </a:r>
            <a:r>
              <a:rPr lang="tr-TR" sz="2400" dirty="0"/>
              <a:t> </a:t>
            </a:r>
            <a:r>
              <a:rPr lang="tr-TR" sz="2400" dirty="0" err="1"/>
              <a:t>variables</a:t>
            </a:r>
            <a:r>
              <a:rPr lang="tr-TR" sz="2400" dirty="0"/>
              <a:t> </a:t>
            </a:r>
            <a:r>
              <a:rPr lang="tr-TR" sz="2400" dirty="0" err="1"/>
              <a:t>include</a:t>
            </a:r>
            <a:r>
              <a:rPr lang="tr-TR" sz="2400" dirty="0"/>
              <a:t>:</a:t>
            </a:r>
          </a:p>
          <a:p>
            <a:r>
              <a:rPr lang="tr-TR" sz="2400" dirty="0"/>
              <a:t>- </a:t>
            </a:r>
            <a:r>
              <a:rPr lang="tr-TR" sz="2400" dirty="0" err="1"/>
              <a:t>Temperature</a:t>
            </a:r>
            <a:endParaRPr lang="tr-TR" sz="2400" dirty="0"/>
          </a:p>
          <a:p>
            <a:r>
              <a:rPr lang="tr-TR" sz="2400" dirty="0"/>
              <a:t>- </a:t>
            </a:r>
            <a:r>
              <a:rPr lang="tr-TR" sz="2400" dirty="0" err="1"/>
              <a:t>Rainfall</a:t>
            </a:r>
            <a:endParaRPr lang="tr-TR" sz="2400" dirty="0"/>
          </a:p>
          <a:p>
            <a:r>
              <a:rPr lang="tr-TR" sz="2400" dirty="0"/>
              <a:t>- CO2 </a:t>
            </a:r>
            <a:r>
              <a:rPr lang="tr-TR" sz="2400" dirty="0" err="1"/>
              <a:t>Levels</a:t>
            </a:r>
            <a:endParaRPr lang="tr-TR" sz="2400" dirty="0"/>
          </a:p>
          <a:p>
            <a:r>
              <a:rPr lang="tr-TR" sz="2400" dirty="0"/>
              <a:t>- </a:t>
            </a:r>
            <a:r>
              <a:rPr lang="tr-TR" sz="2400" dirty="0" err="1"/>
              <a:t>Crop</a:t>
            </a:r>
            <a:r>
              <a:rPr lang="tr-TR" sz="2400" dirty="0"/>
              <a:t> </a:t>
            </a:r>
            <a:r>
              <a:rPr lang="tr-TR" sz="2400" dirty="0" err="1"/>
              <a:t>Yield</a:t>
            </a:r>
            <a:endParaRPr lang="tr-TR" sz="2400" dirty="0"/>
          </a:p>
          <a:p>
            <a:endParaRPr lang="tr-TR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tr-TR" sz="4700"/>
              <a:t>Dataset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Autofit/>
          </a:bodyPr>
          <a:lstStyle/>
          <a:p>
            <a:r>
              <a:rPr lang="tr-TR" sz="2200" dirty="0"/>
              <a:t>Source: </a:t>
            </a:r>
            <a:r>
              <a:rPr lang="tr-TR" sz="2200" dirty="0" err="1"/>
              <a:t>Kaggle</a:t>
            </a:r>
            <a:r>
              <a:rPr lang="tr-TR" sz="2200" dirty="0"/>
              <a:t> </a:t>
            </a:r>
            <a:r>
              <a:rPr lang="tr-TR" sz="2200" dirty="0" err="1"/>
              <a:t>Dataset</a:t>
            </a:r>
            <a:r>
              <a:rPr lang="tr-TR" sz="2200" dirty="0"/>
              <a:t> </a:t>
            </a:r>
            <a:r>
              <a:rPr lang="tr-TR" sz="2200" dirty="0" err="1"/>
              <a:t>by</a:t>
            </a:r>
            <a:r>
              <a:rPr lang="tr-TR" sz="2200" dirty="0"/>
              <a:t> </a:t>
            </a:r>
            <a:r>
              <a:rPr lang="tr-TR" sz="2200" dirty="0" err="1"/>
              <a:t>Waqar</a:t>
            </a:r>
            <a:r>
              <a:rPr lang="tr-TR" sz="2200" dirty="0"/>
              <a:t> Ali</a:t>
            </a:r>
          </a:p>
          <a:p>
            <a:endParaRPr lang="tr-TR" sz="2200" dirty="0"/>
          </a:p>
          <a:p>
            <a:r>
              <a:rPr lang="tr-TR" sz="2200" dirty="0" err="1"/>
              <a:t>Covers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years</a:t>
            </a:r>
            <a:r>
              <a:rPr lang="tr-TR" sz="2200" dirty="0"/>
              <a:t> 2014 </a:t>
            </a:r>
            <a:r>
              <a:rPr lang="tr-TR" sz="2200" dirty="0" err="1"/>
              <a:t>to</a:t>
            </a:r>
            <a:r>
              <a:rPr lang="tr-TR" sz="2200" dirty="0"/>
              <a:t> 2024 </a:t>
            </a:r>
            <a:r>
              <a:rPr lang="tr-TR" sz="2200" dirty="0" err="1"/>
              <a:t>across</a:t>
            </a:r>
            <a:r>
              <a:rPr lang="tr-TR" sz="2200" dirty="0"/>
              <a:t> </a:t>
            </a:r>
            <a:r>
              <a:rPr lang="tr-TR" sz="2200" dirty="0" err="1"/>
              <a:t>multiple</a:t>
            </a:r>
            <a:r>
              <a:rPr lang="tr-TR" sz="2200" dirty="0"/>
              <a:t> </a:t>
            </a:r>
            <a:r>
              <a:rPr lang="tr-TR" sz="2200" dirty="0" err="1"/>
              <a:t>countries</a:t>
            </a:r>
            <a:r>
              <a:rPr lang="tr-TR" sz="2200" dirty="0"/>
              <a:t>.</a:t>
            </a:r>
          </a:p>
          <a:p>
            <a:endParaRPr lang="tr-TR" sz="2200" dirty="0"/>
          </a:p>
          <a:p>
            <a:r>
              <a:rPr lang="tr-TR" sz="2200" dirty="0" err="1"/>
              <a:t>Variables</a:t>
            </a:r>
            <a:r>
              <a:rPr lang="tr-TR" sz="2200" dirty="0"/>
              <a:t>:</a:t>
            </a:r>
          </a:p>
          <a:p>
            <a:r>
              <a:rPr lang="tr-TR" sz="2200" dirty="0"/>
              <a:t>- </a:t>
            </a:r>
            <a:r>
              <a:rPr lang="tr-TR" sz="2200" dirty="0" err="1"/>
              <a:t>Region</a:t>
            </a:r>
            <a:endParaRPr lang="tr-TR" sz="2200" dirty="0"/>
          </a:p>
          <a:p>
            <a:r>
              <a:rPr lang="tr-TR" sz="2200" dirty="0"/>
              <a:t>- </a:t>
            </a:r>
            <a:r>
              <a:rPr lang="tr-TR" sz="2200" dirty="0" err="1"/>
              <a:t>Year</a:t>
            </a:r>
            <a:endParaRPr lang="tr-TR" sz="2200" dirty="0"/>
          </a:p>
          <a:p>
            <a:r>
              <a:rPr lang="tr-TR" sz="2200" dirty="0"/>
              <a:t>- </a:t>
            </a:r>
            <a:r>
              <a:rPr lang="tr-TR" sz="2200" dirty="0" err="1"/>
              <a:t>Average</a:t>
            </a:r>
            <a:r>
              <a:rPr lang="tr-TR" sz="2200" dirty="0"/>
              <a:t> </a:t>
            </a:r>
            <a:r>
              <a:rPr lang="tr-TR" sz="2200" dirty="0" err="1"/>
              <a:t>Temperature</a:t>
            </a:r>
            <a:r>
              <a:rPr lang="tr-TR" sz="2200" dirty="0"/>
              <a:t> (°C)</a:t>
            </a:r>
          </a:p>
          <a:p>
            <a:r>
              <a:rPr lang="tr-TR" sz="2200" dirty="0"/>
              <a:t>- </a:t>
            </a:r>
            <a:r>
              <a:rPr lang="tr-TR" sz="2200" dirty="0" err="1"/>
              <a:t>Precipitation</a:t>
            </a:r>
            <a:r>
              <a:rPr lang="tr-TR" sz="2200" dirty="0"/>
              <a:t> (mm)</a:t>
            </a:r>
          </a:p>
          <a:p>
            <a:r>
              <a:rPr lang="tr-TR" sz="2200" dirty="0"/>
              <a:t>- </a:t>
            </a:r>
            <a:r>
              <a:rPr lang="tr-TR" sz="2200" dirty="0" err="1"/>
              <a:t>Crop</a:t>
            </a:r>
            <a:r>
              <a:rPr lang="tr-TR" sz="2200" dirty="0"/>
              <a:t> </a:t>
            </a:r>
            <a:r>
              <a:rPr lang="tr-TR" sz="2200" dirty="0" err="1"/>
              <a:t>Yield</a:t>
            </a:r>
            <a:r>
              <a:rPr lang="tr-TR" sz="2200" dirty="0"/>
              <a:t> (</a:t>
            </a:r>
            <a:r>
              <a:rPr lang="tr-TR" sz="2200" dirty="0" err="1"/>
              <a:t>tons</a:t>
            </a:r>
            <a:r>
              <a:rPr lang="tr-TR" sz="2200" dirty="0"/>
              <a:t>/</a:t>
            </a:r>
            <a:r>
              <a:rPr lang="tr-TR" sz="2200" dirty="0" err="1"/>
              <a:t>hectare</a:t>
            </a:r>
            <a:r>
              <a:rPr lang="tr-TR" sz="2200" dirty="0"/>
              <a:t>)</a:t>
            </a:r>
          </a:p>
          <a:p>
            <a:r>
              <a:rPr lang="tr-TR" sz="2200" dirty="0"/>
              <a:t>- Extreme </a:t>
            </a:r>
            <a:r>
              <a:rPr lang="tr-TR" sz="2200" dirty="0" err="1"/>
              <a:t>Weather</a:t>
            </a:r>
            <a:r>
              <a:rPr lang="tr-TR" sz="2200" dirty="0"/>
              <a:t> </a:t>
            </a:r>
            <a:r>
              <a:rPr lang="tr-TR" sz="2200" dirty="0" err="1"/>
              <a:t>Events</a:t>
            </a:r>
            <a:r>
              <a:rPr lang="tr-TR" sz="2200" dirty="0"/>
              <a:t> (</a:t>
            </a:r>
            <a:r>
              <a:rPr lang="tr-TR" sz="2200" dirty="0" err="1"/>
              <a:t>per</a:t>
            </a:r>
            <a:r>
              <a:rPr lang="tr-TR" sz="2200" dirty="0"/>
              <a:t> </a:t>
            </a:r>
            <a:r>
              <a:rPr lang="tr-TR" sz="2200" dirty="0" err="1"/>
              <a:t>year</a:t>
            </a:r>
            <a:r>
              <a:rPr lang="tr-TR" sz="2200" dirty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tr-TR" sz="4700" dirty="0" err="1"/>
              <a:t>Hypothesis</a:t>
            </a:r>
            <a:endParaRPr lang="tr-TR" sz="47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tr-TR" sz="2400" dirty="0" err="1"/>
              <a:t>Null</a:t>
            </a:r>
            <a:r>
              <a:rPr lang="tr-TR" sz="2400" dirty="0"/>
              <a:t> </a:t>
            </a:r>
            <a:r>
              <a:rPr lang="tr-TR" sz="2400" dirty="0" err="1"/>
              <a:t>Hypothesis</a:t>
            </a:r>
            <a:r>
              <a:rPr lang="tr-TR" sz="2400" dirty="0"/>
              <a:t> (H₀): </a:t>
            </a:r>
            <a:r>
              <a:rPr lang="tr-TR" sz="2400" dirty="0" err="1"/>
              <a:t>Climate</a:t>
            </a:r>
            <a:r>
              <a:rPr lang="tr-TR" sz="2400" dirty="0"/>
              <a:t> </a:t>
            </a:r>
            <a:r>
              <a:rPr lang="tr-TR" sz="2400" dirty="0" err="1"/>
              <a:t>variables</a:t>
            </a:r>
            <a:r>
              <a:rPr lang="tr-TR" sz="2400" dirty="0"/>
              <a:t> </a:t>
            </a:r>
            <a:r>
              <a:rPr lang="tr-TR" sz="2400" dirty="0" err="1"/>
              <a:t>have</a:t>
            </a:r>
            <a:r>
              <a:rPr lang="tr-TR" sz="2400" dirty="0"/>
              <a:t> </a:t>
            </a:r>
            <a:r>
              <a:rPr lang="tr-TR" sz="2400" dirty="0" err="1"/>
              <a:t>no</a:t>
            </a:r>
            <a:r>
              <a:rPr lang="tr-TR" sz="2400" dirty="0"/>
              <a:t> </a:t>
            </a:r>
            <a:r>
              <a:rPr lang="tr-TR" sz="2400" dirty="0" err="1"/>
              <a:t>significant</a:t>
            </a:r>
            <a:r>
              <a:rPr lang="tr-TR" sz="2400" dirty="0"/>
              <a:t> </a:t>
            </a:r>
            <a:r>
              <a:rPr lang="tr-TR" sz="2400" dirty="0" err="1"/>
              <a:t>impact</a:t>
            </a:r>
            <a:r>
              <a:rPr lang="tr-TR" sz="2400" dirty="0"/>
              <a:t> on </a:t>
            </a:r>
            <a:r>
              <a:rPr lang="tr-TR" sz="2400" dirty="0" err="1"/>
              <a:t>crop</a:t>
            </a:r>
            <a:r>
              <a:rPr lang="tr-TR" sz="2400" dirty="0"/>
              <a:t> </a:t>
            </a:r>
            <a:r>
              <a:rPr lang="tr-TR" sz="2400" dirty="0" err="1"/>
              <a:t>yield</a:t>
            </a:r>
            <a:r>
              <a:rPr lang="tr-TR" sz="2400" dirty="0"/>
              <a:t>.</a:t>
            </a:r>
          </a:p>
          <a:p>
            <a:endParaRPr lang="tr-TR" sz="2400" dirty="0"/>
          </a:p>
          <a:p>
            <a:r>
              <a:rPr lang="tr-TR" sz="2400" dirty="0" err="1"/>
              <a:t>Alternative</a:t>
            </a:r>
            <a:r>
              <a:rPr lang="tr-TR" sz="2400" dirty="0"/>
              <a:t> </a:t>
            </a:r>
            <a:r>
              <a:rPr lang="tr-TR" sz="2400" dirty="0" err="1"/>
              <a:t>Hypothesis</a:t>
            </a:r>
            <a:r>
              <a:rPr lang="tr-TR" sz="2400" dirty="0"/>
              <a:t> (H₁): </a:t>
            </a:r>
            <a:r>
              <a:rPr lang="tr-TR" sz="2400" dirty="0" err="1"/>
              <a:t>Climate</a:t>
            </a:r>
            <a:r>
              <a:rPr lang="tr-TR" sz="2400" dirty="0"/>
              <a:t> </a:t>
            </a:r>
            <a:r>
              <a:rPr lang="tr-TR" sz="2400" dirty="0" err="1"/>
              <a:t>variables</a:t>
            </a:r>
            <a:r>
              <a:rPr lang="tr-TR" sz="2400" dirty="0"/>
              <a:t> (</a:t>
            </a:r>
            <a:r>
              <a:rPr lang="tr-TR" sz="2400" dirty="0" err="1"/>
              <a:t>temperature</a:t>
            </a:r>
            <a:r>
              <a:rPr lang="tr-TR" sz="2400" dirty="0"/>
              <a:t>, </a:t>
            </a:r>
            <a:r>
              <a:rPr lang="tr-TR" sz="2400" dirty="0" err="1"/>
              <a:t>precipitation</a:t>
            </a:r>
            <a:r>
              <a:rPr lang="tr-TR" sz="2400" dirty="0"/>
              <a:t>, CO2) </a:t>
            </a:r>
            <a:r>
              <a:rPr lang="tr-TR" sz="2400" dirty="0" err="1"/>
              <a:t>significantly</a:t>
            </a:r>
            <a:r>
              <a:rPr lang="tr-TR" sz="2400" dirty="0"/>
              <a:t> </a:t>
            </a:r>
            <a:r>
              <a:rPr lang="tr-TR" sz="2400" dirty="0" err="1"/>
              <a:t>impact</a:t>
            </a:r>
            <a:r>
              <a:rPr lang="tr-TR" sz="2400" dirty="0"/>
              <a:t> </a:t>
            </a:r>
            <a:r>
              <a:rPr lang="tr-TR" sz="2400" dirty="0" err="1"/>
              <a:t>crop</a:t>
            </a:r>
            <a:r>
              <a:rPr lang="tr-TR" sz="2400" dirty="0"/>
              <a:t> </a:t>
            </a:r>
            <a:r>
              <a:rPr lang="tr-TR" sz="2400" dirty="0" err="1"/>
              <a:t>yield</a:t>
            </a:r>
            <a:r>
              <a:rPr lang="tr-TR" sz="24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/>
              <a:t>Univariate Analysis</a:t>
            </a:r>
          </a:p>
        </p:txBody>
      </p:sp>
      <p:pic>
        <p:nvPicPr>
          <p:cNvPr id="5" name="İçerik Yer Tutucusu 4" descr="metin, çizgi, öykü gelişim çizgisi; kumpas; grafiğini çıkarma, sayı, numara içeren bir resim&#10;&#10;Açıklama otomatik olarak oluşturuldu">
            <a:extLst>
              <a:ext uri="{FF2B5EF4-FFF2-40B4-BE49-F238E27FC236}">
                <a16:creationId xmlns:a16="http://schemas.microsoft.com/office/drawing/2014/main" id="{29412E0E-EDEE-546D-4282-4ECCB69CB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939" y="1825625"/>
            <a:ext cx="7314122" cy="435133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err="1"/>
              <a:t>Bivariate</a:t>
            </a:r>
            <a:r>
              <a:rPr lang="tr-TR" sz="3600" dirty="0"/>
              <a:t> Analysis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41DB79B-B2D8-EEA9-AC0D-00993C8C2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241" y="1825625"/>
            <a:ext cx="7727517" cy="435133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7ED3FA-9223-01A2-8E0A-79A8290A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err="1"/>
              <a:t>Bivariate</a:t>
            </a:r>
            <a:r>
              <a:rPr lang="tr-TR" sz="3600" dirty="0"/>
              <a:t> Analysis</a:t>
            </a:r>
          </a:p>
        </p:txBody>
      </p:sp>
      <p:pic>
        <p:nvPicPr>
          <p:cNvPr id="5" name="İçerik Yer Tutucusu 4" descr="metin, çizgi, ekran görüntüsü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7FBC682E-D933-6BFD-B14F-69D1ED55C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442" y="1825625"/>
            <a:ext cx="7479115" cy="4351338"/>
          </a:xfrm>
        </p:spPr>
      </p:pic>
    </p:spTree>
    <p:extLst>
      <p:ext uri="{BB962C8B-B14F-4D97-AF65-F5344CB8AC3E}">
        <p14:creationId xmlns:p14="http://schemas.microsoft.com/office/powerpoint/2010/main" val="342506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506C33-446C-0E10-D611-A581796D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err="1"/>
              <a:t>Bivariate</a:t>
            </a:r>
            <a:r>
              <a:rPr lang="tr-TR" sz="3600" dirty="0"/>
              <a:t> Analysis</a:t>
            </a:r>
          </a:p>
        </p:txBody>
      </p:sp>
      <p:pic>
        <p:nvPicPr>
          <p:cNvPr id="5" name="İçerik Yer Tutucusu 4" descr="çizgi, öykü gelişim çizgisi; kumpas; grafiğini çıkarma, diyagram içeren bir resim&#10;&#10;Açıklama otomatik olarak oluşturuldu">
            <a:extLst>
              <a:ext uri="{FF2B5EF4-FFF2-40B4-BE49-F238E27FC236}">
                <a16:creationId xmlns:a16="http://schemas.microsoft.com/office/drawing/2014/main" id="{BD1B941A-854C-A570-03E4-19AF2CBB4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695" y="1825625"/>
            <a:ext cx="7582609" cy="4351338"/>
          </a:xfrm>
        </p:spPr>
      </p:pic>
    </p:spTree>
    <p:extLst>
      <p:ext uri="{BB962C8B-B14F-4D97-AF65-F5344CB8AC3E}">
        <p14:creationId xmlns:p14="http://schemas.microsoft.com/office/powerpoint/2010/main" val="414887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4DEC8A-1E22-DC08-5110-EDA23B09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err="1"/>
              <a:t>Bivariate</a:t>
            </a:r>
            <a:r>
              <a:rPr lang="tr-TR" sz="3600" dirty="0"/>
              <a:t> Analysis</a:t>
            </a:r>
          </a:p>
        </p:txBody>
      </p:sp>
      <p:pic>
        <p:nvPicPr>
          <p:cNvPr id="5" name="İçerik Yer Tutucusu 4" descr="metin, çizgi, yazı tipi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F78F242C-64CE-A531-A76A-1D75579BC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05038"/>
            <a:ext cx="7886700" cy="3792511"/>
          </a:xfrm>
        </p:spPr>
      </p:pic>
    </p:spTree>
    <p:extLst>
      <p:ext uri="{BB962C8B-B14F-4D97-AF65-F5344CB8AC3E}">
        <p14:creationId xmlns:p14="http://schemas.microsoft.com/office/powerpoint/2010/main" val="461791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183</Words>
  <Application>Microsoft Macintosh PowerPoint</Application>
  <PresentationFormat>Ekran Gösterisi (4:3)</PresentationFormat>
  <Paragraphs>40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Teması</vt:lpstr>
      <vt:lpstr>The Impact of Climate Change on Agriculture</vt:lpstr>
      <vt:lpstr>Project Idea</vt:lpstr>
      <vt:lpstr>Dataset</vt:lpstr>
      <vt:lpstr>Hypothesis</vt:lpstr>
      <vt:lpstr>Univariate Analysis</vt:lpstr>
      <vt:lpstr>Bivariate Analysis</vt:lpstr>
      <vt:lpstr>Bivariate Analysis</vt:lpstr>
      <vt:lpstr>Bivariate Analysis</vt:lpstr>
      <vt:lpstr>Bivariate Analysis</vt:lpstr>
      <vt:lpstr>Bivariate Analysis</vt:lpstr>
      <vt:lpstr>Bivariate Analysis</vt:lpstr>
      <vt:lpstr>Multivariate Analysis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Impact of Climate Change on Agriculture</dc:title>
  <dc:subject/>
  <dc:creator/>
  <cp:keywords/>
  <dc:description>generated using python-pptx</dc:description>
  <cp:lastModifiedBy>Ceren Tekin</cp:lastModifiedBy>
  <cp:revision>3</cp:revision>
  <dcterms:created xsi:type="dcterms:W3CDTF">2013-01-27T09:14:16Z</dcterms:created>
  <dcterms:modified xsi:type="dcterms:W3CDTF">2025-04-25T14:09:12Z</dcterms:modified>
  <cp:category/>
</cp:coreProperties>
</file>