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72" r:id="rId7"/>
    <p:sldId id="274" r:id="rId8"/>
    <p:sldId id="275" r:id="rId9"/>
    <p:sldId id="263" r:id="rId10"/>
    <p:sldId id="267" r:id="rId11"/>
    <p:sldId id="264" r:id="rId12"/>
    <p:sldId id="273" r:id="rId13"/>
    <p:sldId id="266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16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C43AA-F551-1D56-19FD-830966F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41208A-7F09-74F0-7FFD-815A7CB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13B86-D1FF-F678-A6C8-62B4FA5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A90B01-97B3-2DDF-BE2C-D8C09FFA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74C952-0AB3-A5BF-726C-409BBDD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D0BDF-A155-436F-2A99-E696A8E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CE2059-8440-FC6F-3B4B-1B46F8E9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EC12F-5D61-53CB-6C1B-120B38C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5380A4-8988-2703-28D9-DA362027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2A322-15EB-0CC0-40F9-769CAD0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7E6A83-058D-6986-A9C6-A4B0F89A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E23174-27E7-CF82-5890-518E9893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A9516-3D06-2C21-2A2A-AF0656CE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4D0BAF-8E4D-BC68-9C6F-62B6F65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EFA3B-2237-E2C3-201D-8065D86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93998-6CE2-93B7-DCCF-744D823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7EB11-65C8-65F4-1BEC-24B2ADA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0FCCB-E704-41CF-E2BE-D535F2C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A42E3-E6BE-E2F0-B5AC-E232A44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61ED7D-5A81-3287-692C-BEB1ED8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E1FA5-03D7-F219-FAF6-C9A2739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D641B0-DBE5-2746-4001-A715F67B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B9CAB-E47E-A238-05C0-25918E9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5A093E-A422-A3A8-3BD9-F283C02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8C1F7E-94E0-F725-9776-16DEEA8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71FC1-BBD0-9AB8-D7B7-2193A176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CB802-D0BE-92A8-4D30-4F0FDB8D2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C0A79E-C833-116F-9E09-6CD995A4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9E6DFC-4540-5DE9-8637-F4CE388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51AB4-761F-D40E-89BA-2A4CFC75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37F3C4-D783-333C-E223-260690E1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868938-BDD7-47E0-6CC7-68965ED9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4D39C1-AC6D-D28A-6C4C-808FAA3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46FC10-0093-AED9-4510-78CBFF70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59DE6D-61A0-8F7C-87F7-2D5A6346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E15993-54BE-CB84-7F31-47DD940CF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F83C28-A61D-1BC1-18C5-3A2E7C5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5A5DAB-D0A0-CC7E-AF99-D04CFD5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1672D7-EB29-506A-B19B-DBF7139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0078D-F5FF-0CA3-23B2-B4EBBB3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B21945-D5BD-BEB2-88B0-B5406D3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BE9B05-2D2A-9FDA-8049-A792EAD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396C12-D102-9E91-3885-206FF77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78700-3179-553E-A7E7-FB1E9E3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AC23DB9-F504-75B7-4846-04B9286B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866555-4D7C-742E-D0B6-C934A10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BCB75-B9FB-DE7A-ADD4-6633BD8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BA688-2938-E256-D95A-89F03D01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D73697-8FD7-04D7-7735-4FAC6194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B950E-32EE-CB0C-0083-4203328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56F30-30D5-FF9C-7943-840FD836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E28ECD-2199-7F73-05F9-BB91120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8909A-FED6-6470-0876-28B515F2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B7420B-78D8-1362-E3EA-5D72FB1C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A71CCA-0692-83DE-DD92-273ACC25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918FCE-A325-C180-1B91-450F6EE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5EBE2C-070D-EDA0-C0DC-E4FDB8D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82F78F-8A5A-707F-7450-3F2CE7E9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D23732-ADFF-F44D-FAB3-2CCD4A7B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BBC037-1EAD-69E5-3499-CA5AB784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8E59B-5C1B-5E64-3519-E582EC32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B17C1-63E6-F1F8-6B01-90B6E4C8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3C5E8A-4519-19CA-0562-BEFDDD934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o BSc Agriculture After 12th Apply Now ! - Top Rank University in  Punjab, North India-deshbhagatuniversity">
            <a:extLst>
              <a:ext uri="{FF2B5EF4-FFF2-40B4-BE49-F238E27FC236}">
                <a16:creationId xmlns:a16="http://schemas.microsoft.com/office/drawing/2014/main" id="{A61D6806-7F09-B0A3-C185-E1324E01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r="6945"/>
          <a:stretch/>
        </p:blipFill>
        <p:spPr bwMode="auto">
          <a:xfrm>
            <a:off x="0" y="0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0" y="1855710"/>
            <a:ext cx="6858000" cy="1517556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The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Impact</a:t>
            </a:r>
            <a:r>
              <a:rPr lang="tr-TR" sz="4800" dirty="0">
                <a:solidFill>
                  <a:srgbClr val="FFFFFF"/>
                </a:solidFill>
              </a:rPr>
              <a:t> of </a:t>
            </a:r>
            <a:r>
              <a:rPr lang="tr-TR" sz="4800" dirty="0" err="1">
                <a:solidFill>
                  <a:srgbClr val="FFFFFF"/>
                </a:solidFill>
              </a:rPr>
              <a:t>Climate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Change</a:t>
            </a:r>
            <a:r>
              <a:rPr lang="tr-TR" sz="4800" dirty="0">
                <a:solidFill>
                  <a:srgbClr val="FFFFFF"/>
                </a:solidFill>
              </a:rPr>
              <a:t> on </a:t>
            </a:r>
            <a:r>
              <a:rPr lang="tr-TR" sz="4800" dirty="0" err="1">
                <a:solidFill>
                  <a:srgbClr val="FFFFFF"/>
                </a:solidFill>
              </a:rPr>
              <a:t>Agriculture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98" y="3948815"/>
            <a:ext cx="6501384" cy="902209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Ceren Tekin 32492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ED3FA-9223-01A2-8E0A-79A8290A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1" name="Picture 2" descr="eda_boxplot_weather_cropyield.png">
            <a:extLst>
              <a:ext uri="{FF2B5EF4-FFF2-40B4-BE49-F238E27FC236}">
                <a16:creationId xmlns:a16="http://schemas.microsoft.com/office/drawing/2014/main" id="{5477FBC4-83F7-2168-4FD9-9837C81DD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Multivariate Analysis</a:t>
            </a:r>
          </a:p>
        </p:txBody>
      </p:sp>
      <p:pic>
        <p:nvPicPr>
          <p:cNvPr id="10" name="Picture 2" descr="eda_correlation_heatmap.png">
            <a:extLst>
              <a:ext uri="{FF2B5EF4-FFF2-40B4-BE49-F238E27FC236}">
                <a16:creationId xmlns:a16="http://schemas.microsoft.com/office/drawing/2014/main" id="{795F30FE-B588-F5B3-81AA-E6457A8F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14" y="1825625"/>
            <a:ext cx="543917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0B6F7-639C-FEFB-1C54-A7FA3BF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Regression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12" name="Picture 2" descr="actual_vs_predicted.png">
            <a:extLst>
              <a:ext uri="{FF2B5EF4-FFF2-40B4-BE49-F238E27FC236}">
                <a16:creationId xmlns:a16="http://schemas.microsoft.com/office/drawing/2014/main" id="{2C83E045-FA89-7D02-E9FE-BFBB7682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80" y="1538248"/>
            <a:ext cx="6005039" cy="45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 dirty="0"/>
              <a:t>- </a:t>
            </a:r>
            <a:r>
              <a:rPr lang="tr-TR" sz="1900" dirty="0" err="1"/>
              <a:t>Climate</a:t>
            </a:r>
            <a:r>
              <a:rPr lang="tr-TR" sz="1900" dirty="0"/>
              <a:t> </a:t>
            </a:r>
            <a:r>
              <a:rPr lang="tr-TR" sz="1900" dirty="0" err="1"/>
              <a:t>factors</a:t>
            </a:r>
            <a:r>
              <a:rPr lang="tr-TR" sz="1900" dirty="0"/>
              <a:t> </a:t>
            </a:r>
            <a:r>
              <a:rPr lang="tr-TR" sz="1900" dirty="0" err="1"/>
              <a:t>significantly</a:t>
            </a:r>
            <a:r>
              <a:rPr lang="tr-TR" sz="1900" dirty="0"/>
              <a:t> </a:t>
            </a:r>
            <a:r>
              <a:rPr lang="tr-TR" sz="1900" dirty="0" err="1"/>
              <a:t>impact</a:t>
            </a:r>
            <a:r>
              <a:rPr lang="tr-TR" sz="1900" dirty="0"/>
              <a:t> </a:t>
            </a:r>
            <a:r>
              <a:rPr lang="tr-TR" sz="1900" dirty="0" err="1"/>
              <a:t>crop</a:t>
            </a:r>
            <a:r>
              <a:rPr lang="tr-TR" sz="1900" dirty="0"/>
              <a:t> </a:t>
            </a:r>
            <a:r>
              <a:rPr lang="tr-TR" sz="1900" dirty="0" err="1"/>
              <a:t>yield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Findings</a:t>
            </a:r>
            <a:r>
              <a:rPr lang="tr-TR" sz="1900" dirty="0"/>
              <a:t> </a:t>
            </a:r>
            <a:r>
              <a:rPr lang="tr-TR" sz="1900" dirty="0" err="1"/>
              <a:t>support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rejection</a:t>
            </a:r>
            <a:r>
              <a:rPr lang="tr-TR" sz="1900" dirty="0"/>
              <a:t> of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null</a:t>
            </a:r>
            <a:r>
              <a:rPr lang="tr-TR" sz="1900" dirty="0"/>
              <a:t> </a:t>
            </a:r>
            <a:r>
              <a:rPr lang="tr-TR" sz="1900" dirty="0" err="1"/>
              <a:t>hypothesis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Results</a:t>
            </a:r>
            <a:r>
              <a:rPr lang="tr-TR" sz="1900" dirty="0"/>
              <a:t> can </a:t>
            </a:r>
            <a:r>
              <a:rPr lang="tr-TR" sz="1900" dirty="0" err="1"/>
              <a:t>help</a:t>
            </a:r>
            <a:r>
              <a:rPr lang="tr-TR" sz="1900" dirty="0"/>
              <a:t> </a:t>
            </a:r>
            <a:r>
              <a:rPr lang="tr-TR" sz="1900" dirty="0" err="1"/>
              <a:t>inform</a:t>
            </a:r>
            <a:r>
              <a:rPr lang="tr-TR" sz="1900" dirty="0"/>
              <a:t> </a:t>
            </a:r>
            <a:r>
              <a:rPr lang="tr-TR" sz="1900" dirty="0" err="1"/>
              <a:t>adaptive</a:t>
            </a:r>
            <a:r>
              <a:rPr lang="tr-TR" sz="1900" dirty="0"/>
              <a:t> </a:t>
            </a:r>
            <a:r>
              <a:rPr lang="tr-TR" sz="1900" dirty="0" err="1"/>
              <a:t>farming</a:t>
            </a:r>
            <a:r>
              <a:rPr lang="tr-TR" sz="1900" dirty="0"/>
              <a:t> </a:t>
            </a:r>
            <a:r>
              <a:rPr lang="tr-TR" sz="1900" dirty="0" err="1"/>
              <a:t>policies</a:t>
            </a:r>
            <a:r>
              <a:rPr lang="tr-TR" sz="1900" dirty="0"/>
              <a:t>.</a:t>
            </a:r>
          </a:p>
          <a:p>
            <a:endParaRPr lang="tr-TR" sz="1900" dirty="0"/>
          </a:p>
          <a:p>
            <a:r>
              <a:rPr lang="tr-TR" sz="1900" dirty="0" err="1"/>
              <a:t>Future</a:t>
            </a:r>
            <a:r>
              <a:rPr lang="tr-TR" sz="1900" dirty="0"/>
              <a:t> </a:t>
            </a:r>
            <a:r>
              <a:rPr lang="tr-TR" sz="1900" dirty="0" err="1"/>
              <a:t>work</a:t>
            </a:r>
            <a:r>
              <a:rPr lang="tr-TR" sz="1900" dirty="0"/>
              <a:t>: </a:t>
            </a:r>
            <a:r>
              <a:rPr lang="tr-TR" sz="1900" dirty="0" err="1"/>
              <a:t>Add</a:t>
            </a:r>
            <a:r>
              <a:rPr lang="tr-TR" sz="1900" dirty="0"/>
              <a:t> </a:t>
            </a:r>
            <a:r>
              <a:rPr lang="tr-TR" sz="1900" dirty="0" err="1"/>
              <a:t>soil</a:t>
            </a:r>
            <a:r>
              <a:rPr lang="tr-TR" sz="1900" dirty="0"/>
              <a:t> data, </a:t>
            </a:r>
            <a:r>
              <a:rPr lang="tr-TR" sz="1900" dirty="0" err="1"/>
              <a:t>socio-economic</a:t>
            </a:r>
            <a:r>
              <a:rPr lang="tr-TR" sz="1900" dirty="0"/>
              <a:t> </a:t>
            </a:r>
            <a:r>
              <a:rPr lang="tr-TR" sz="1900" dirty="0" err="1"/>
              <a:t>variables</a:t>
            </a:r>
            <a:r>
              <a:rPr lang="tr-TR" sz="1900" dirty="0"/>
              <a:t>, </a:t>
            </a:r>
            <a:r>
              <a:rPr lang="tr-TR" sz="1900" dirty="0" err="1"/>
              <a:t>fertilizer</a:t>
            </a:r>
            <a:r>
              <a:rPr lang="tr-TR" sz="1900" dirty="0"/>
              <a:t> </a:t>
            </a:r>
            <a:r>
              <a:rPr lang="tr-TR" sz="1900" dirty="0" err="1"/>
              <a:t>usage</a:t>
            </a:r>
            <a:r>
              <a:rPr lang="tr-TR" sz="19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Project Idea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explores</a:t>
            </a:r>
            <a:r>
              <a:rPr lang="tr-TR" sz="2400" dirty="0"/>
              <a:t> how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impacts</a:t>
            </a:r>
            <a:r>
              <a:rPr lang="tr-TR" sz="2400" dirty="0"/>
              <a:t> </a:t>
            </a:r>
            <a:r>
              <a:rPr lang="tr-TR" sz="2400" dirty="0" err="1"/>
              <a:t>agricultural</a:t>
            </a:r>
            <a:r>
              <a:rPr lang="tr-TR" sz="2400" dirty="0"/>
              <a:t> </a:t>
            </a:r>
            <a:r>
              <a:rPr lang="tr-TR" sz="2400" dirty="0" err="1"/>
              <a:t>productivity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sustainability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Key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include</a:t>
            </a:r>
            <a:r>
              <a:rPr lang="tr-TR" sz="2400" dirty="0"/>
              <a:t>:</a:t>
            </a:r>
          </a:p>
          <a:p>
            <a:r>
              <a:rPr lang="tr-TR" sz="2400" dirty="0"/>
              <a:t>- </a:t>
            </a:r>
            <a:r>
              <a:rPr lang="tr-TR" sz="2400" dirty="0" err="1"/>
              <a:t>Temperature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Rainfall</a:t>
            </a:r>
            <a:endParaRPr lang="tr-TR" sz="2400" dirty="0"/>
          </a:p>
          <a:p>
            <a:r>
              <a:rPr lang="tr-TR" sz="2400" dirty="0"/>
              <a:t>- CO2 </a:t>
            </a:r>
            <a:r>
              <a:rPr lang="tr-TR" sz="2400" dirty="0" err="1"/>
              <a:t>Levels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endParaRPr lang="tr-TR" sz="2400" dirty="0"/>
          </a:p>
          <a:p>
            <a:endParaRPr lang="tr-TR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r>
              <a:rPr lang="tr-TR" sz="2200" dirty="0"/>
              <a:t>Source: </a:t>
            </a:r>
            <a:r>
              <a:rPr lang="tr-TR" sz="2200" dirty="0" err="1"/>
              <a:t>Kaggle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by</a:t>
            </a:r>
            <a:r>
              <a:rPr lang="tr-TR" sz="2200" dirty="0"/>
              <a:t> </a:t>
            </a:r>
            <a:r>
              <a:rPr lang="tr-TR" sz="2200" dirty="0" err="1"/>
              <a:t>Waqar</a:t>
            </a:r>
            <a:r>
              <a:rPr lang="tr-TR" sz="2200" dirty="0"/>
              <a:t> Ali</a:t>
            </a:r>
          </a:p>
          <a:p>
            <a:endParaRPr lang="tr-TR" sz="2200" dirty="0"/>
          </a:p>
          <a:p>
            <a:r>
              <a:rPr lang="tr-TR" sz="2200" dirty="0" err="1"/>
              <a:t>Covers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years</a:t>
            </a:r>
            <a:r>
              <a:rPr lang="tr-TR" sz="2200" dirty="0"/>
              <a:t> 2014 </a:t>
            </a:r>
            <a:r>
              <a:rPr lang="tr-TR" sz="2200" dirty="0" err="1"/>
              <a:t>to</a:t>
            </a:r>
            <a:r>
              <a:rPr lang="tr-TR" sz="2200" dirty="0"/>
              <a:t> 2024 </a:t>
            </a:r>
            <a:r>
              <a:rPr lang="tr-TR" sz="2200" dirty="0" err="1"/>
              <a:t>across</a:t>
            </a:r>
            <a:r>
              <a:rPr lang="tr-TR" sz="2200" dirty="0"/>
              <a:t> </a:t>
            </a:r>
            <a:r>
              <a:rPr lang="tr-TR" sz="2200" dirty="0" err="1"/>
              <a:t>multiple</a:t>
            </a:r>
            <a:r>
              <a:rPr lang="tr-TR" sz="2200" dirty="0"/>
              <a:t> </a:t>
            </a:r>
            <a:r>
              <a:rPr lang="tr-TR" sz="2200" dirty="0" err="1"/>
              <a:t>countries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Variables</a:t>
            </a:r>
            <a:r>
              <a:rPr lang="tr-TR" sz="2200" dirty="0"/>
              <a:t>: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Region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Year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Average</a:t>
            </a:r>
            <a:r>
              <a:rPr lang="tr-TR" sz="2200" dirty="0"/>
              <a:t> </a:t>
            </a:r>
            <a:r>
              <a:rPr lang="tr-TR" sz="2200" dirty="0" err="1"/>
              <a:t>Temperature</a:t>
            </a:r>
            <a:r>
              <a:rPr lang="tr-TR" sz="2200" dirty="0"/>
              <a:t> (°C)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Precipitation</a:t>
            </a:r>
            <a:r>
              <a:rPr lang="tr-TR" sz="2200" dirty="0"/>
              <a:t> (mm)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Crop</a:t>
            </a:r>
            <a:r>
              <a:rPr lang="tr-TR" sz="2200" dirty="0"/>
              <a:t> </a:t>
            </a:r>
            <a:r>
              <a:rPr lang="tr-TR" sz="2200" dirty="0" err="1"/>
              <a:t>Yield</a:t>
            </a:r>
            <a:r>
              <a:rPr lang="tr-TR" sz="2200" dirty="0"/>
              <a:t> (</a:t>
            </a:r>
            <a:r>
              <a:rPr lang="tr-TR" sz="2200" dirty="0" err="1"/>
              <a:t>tons</a:t>
            </a:r>
            <a:r>
              <a:rPr lang="tr-TR" sz="2200" dirty="0"/>
              <a:t>/</a:t>
            </a:r>
            <a:r>
              <a:rPr lang="tr-TR" sz="2200" dirty="0" err="1"/>
              <a:t>hectare</a:t>
            </a:r>
            <a:r>
              <a:rPr lang="tr-TR" sz="2200" dirty="0"/>
              <a:t>)</a:t>
            </a:r>
          </a:p>
          <a:p>
            <a:r>
              <a:rPr lang="tr-TR" sz="2200" dirty="0"/>
              <a:t>- Extreme </a:t>
            </a:r>
            <a:r>
              <a:rPr lang="tr-TR" sz="2200" dirty="0" err="1"/>
              <a:t>Weather</a:t>
            </a:r>
            <a:r>
              <a:rPr lang="tr-TR" sz="2200" dirty="0"/>
              <a:t> </a:t>
            </a:r>
            <a:r>
              <a:rPr lang="tr-TR" sz="2200" dirty="0" err="1"/>
              <a:t>Events</a:t>
            </a:r>
            <a:r>
              <a:rPr lang="tr-TR" sz="2200" dirty="0"/>
              <a:t> (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year</a:t>
            </a:r>
            <a:r>
              <a:rPr lang="tr-TR" sz="22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 dirty="0" err="1"/>
              <a:t>Hypothesis</a:t>
            </a:r>
            <a:endParaRPr lang="tr-T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(H₀):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significant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on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Alternative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(H₁):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temperature</a:t>
            </a:r>
            <a:r>
              <a:rPr lang="tr-TR" sz="2400" dirty="0"/>
              <a:t>, </a:t>
            </a:r>
            <a:r>
              <a:rPr lang="tr-TR" sz="2400" dirty="0" err="1"/>
              <a:t>precipitation</a:t>
            </a:r>
            <a:r>
              <a:rPr lang="tr-TR" sz="2400" dirty="0"/>
              <a:t>, CO2) </a:t>
            </a:r>
            <a:r>
              <a:rPr lang="tr-TR" sz="2400" dirty="0" err="1"/>
              <a:t>significantly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Univariate Analysis</a:t>
            </a:r>
          </a:p>
        </p:txBody>
      </p:sp>
      <p:pic>
        <p:nvPicPr>
          <p:cNvPr id="10" name="Picture 2" descr="eda_hist_avg_temp.png">
            <a:extLst>
              <a:ext uri="{FF2B5EF4-FFF2-40B4-BE49-F238E27FC236}">
                <a16:creationId xmlns:a16="http://schemas.microsoft.com/office/drawing/2014/main" id="{43325BEA-57AD-5555-7521-1DFB9896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028DA-1387-5EDA-2FE2-889E690D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Univariate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ekran, görüntüleme, çizgi içeren bir resim&#10;&#10;Açıklama otomatik olarak oluşturuldu">
            <a:extLst>
              <a:ext uri="{FF2B5EF4-FFF2-40B4-BE49-F238E27FC236}">
                <a16:creationId xmlns:a16="http://schemas.microsoft.com/office/drawing/2014/main" id="{B590359F-90E3-6D85-DE2F-BF830F50D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4" b="991"/>
          <a:stretch/>
        </p:blipFill>
        <p:spPr>
          <a:xfrm>
            <a:off x="1254159" y="1850065"/>
            <a:ext cx="6635681" cy="4295554"/>
          </a:xfrm>
        </p:spPr>
      </p:pic>
    </p:spTree>
    <p:extLst>
      <p:ext uri="{BB962C8B-B14F-4D97-AF65-F5344CB8AC3E}">
        <p14:creationId xmlns:p14="http://schemas.microsoft.com/office/powerpoint/2010/main" val="32443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CA9B0D-52D5-A121-27ED-2E2EF77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 </a:t>
            </a:r>
            <a:r>
              <a:rPr lang="tr-TR" sz="3200" dirty="0" err="1"/>
              <a:t>Univariate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C572F58A-B43E-A557-DF77-1E786DFD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85" y="1825625"/>
            <a:ext cx="5916629" cy="4351338"/>
          </a:xfrm>
        </p:spPr>
      </p:pic>
    </p:spTree>
    <p:extLst>
      <p:ext uri="{BB962C8B-B14F-4D97-AF65-F5344CB8AC3E}">
        <p14:creationId xmlns:p14="http://schemas.microsoft.com/office/powerpoint/2010/main" val="1593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B0018-948F-B66B-4362-28E3E39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Univariate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FB1A4C8C-5213-6F22-E408-2D7FEEAE6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86" y="1690689"/>
            <a:ext cx="4309478" cy="4126744"/>
          </a:xfrm>
        </p:spPr>
      </p:pic>
    </p:spTree>
    <p:extLst>
      <p:ext uri="{BB962C8B-B14F-4D97-AF65-F5344CB8AC3E}">
        <p14:creationId xmlns:p14="http://schemas.microsoft.com/office/powerpoint/2010/main" val="140806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0" name="Picture 2" descr="eda_scatter_co2_cropyield.png">
            <a:extLst>
              <a:ext uri="{FF2B5EF4-FFF2-40B4-BE49-F238E27FC236}">
                <a16:creationId xmlns:a16="http://schemas.microsoft.com/office/drawing/2014/main" id="{1E5D318C-A764-E658-9FD3-82E2721F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184</Words>
  <Application>Microsoft Macintosh PowerPoint</Application>
  <PresentationFormat>Ekran Gösterisi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The Impact of Climate Change on Agriculture</vt:lpstr>
      <vt:lpstr>Project Idea</vt:lpstr>
      <vt:lpstr>Dataset</vt:lpstr>
      <vt:lpstr>Hypothesis</vt:lpstr>
      <vt:lpstr>Univariate Analysis</vt:lpstr>
      <vt:lpstr>Univariate Analysis</vt:lpstr>
      <vt:lpstr> Univariate Analysis</vt:lpstr>
      <vt:lpstr>Univariate Analysis</vt:lpstr>
      <vt:lpstr>Bivariate Analysis</vt:lpstr>
      <vt:lpstr>Bivariate Analysis</vt:lpstr>
      <vt:lpstr>Multivariate Analysis</vt:lpstr>
      <vt:lpstr>Regression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Climate Change on Agriculture</dc:title>
  <dc:subject/>
  <dc:creator/>
  <cp:keywords/>
  <dc:description>generated using python-pptx</dc:description>
  <cp:lastModifiedBy>Ceren Tekin</cp:lastModifiedBy>
  <cp:revision>5</cp:revision>
  <dcterms:created xsi:type="dcterms:W3CDTF">2013-01-27T09:14:16Z</dcterms:created>
  <dcterms:modified xsi:type="dcterms:W3CDTF">2025-05-30T19:24:34Z</dcterms:modified>
  <cp:category/>
</cp:coreProperties>
</file>