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5.xml" ContentType="application/vnd.openxmlformats-officedocument.theme+xml"/>
  <Override PartName="/ppt/slideLayouts/slideLayout8.xml" ContentType="application/vnd.openxmlformats-officedocument.presentationml.slideLayout+xml"/>
  <Override PartName="/ppt/theme/theme6.xml" ContentType="application/vnd.openxmlformats-officedocument.theme+xml"/>
  <Override PartName="/ppt/slideLayouts/slideLayout9.xml" ContentType="application/vnd.openxmlformats-officedocument.presentationml.slideLayout+xml"/>
  <Override PartName="/ppt/theme/theme7.xml" ContentType="application/vnd.openxmlformats-officedocument.theme+xml"/>
  <Override PartName="/ppt/slideLayouts/slideLayout10.xml" ContentType="application/vnd.openxmlformats-officedocument.presentationml.slideLayout+xml"/>
  <Override PartName="/ppt/theme/theme8.xml" ContentType="application/vnd.openxmlformats-officedocument.theme+xml"/>
  <Override PartName="/ppt/slideLayouts/slideLayout11.xml" ContentType="application/vnd.openxmlformats-officedocument.presentationml.slideLayout+xml"/>
  <Override PartName="/ppt/theme/theme9.xml" ContentType="application/vnd.openxmlformats-officedocument.theme+xml"/>
  <Override PartName="/ppt/slideLayouts/slideLayout12.xml" ContentType="application/vnd.openxmlformats-officedocument.presentationml.slideLayout+xml"/>
  <Override PartName="/ppt/theme/theme10.xml" ContentType="application/vnd.openxmlformats-officedocument.theme+xml"/>
  <Override PartName="/ppt/slideLayouts/slideLayout13.xml" ContentType="application/vnd.openxmlformats-officedocument.presentationml.slideLayout+xml"/>
  <Override PartName="/ppt/theme/theme11.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60" r:id="rId6"/>
    <p:sldMasterId id="2147483662" r:id="rId7"/>
    <p:sldMasterId id="2147483664" r:id="rId8"/>
    <p:sldMasterId id="2147483666" r:id="rId9"/>
    <p:sldMasterId id="2147483668" r:id="rId10"/>
    <p:sldMasterId id="2147483670" r:id="rId11"/>
  </p:sld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 id="280" r:id="rId35"/>
    <p:sldId id="281" r:id="rId36"/>
    <p:sldId id="278" r:id="rId37"/>
  </p:sldIdLst>
  <p:sldSz cx="9144000" cy="5143500" type="screen16x9"/>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23"/>
    <p:restoredTop sz="94645"/>
  </p:normalViewPr>
  <p:slideViewPr>
    <p:cSldViewPr snapToGrid="0">
      <p:cViewPr varScale="1">
        <p:scale>
          <a:sx n="158" d="100"/>
          <a:sy n="158" d="100"/>
        </p:scale>
        <p:origin x="51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slide" Target="slides/slide15.xml"/><Relationship Id="rId39" Type="http://schemas.openxmlformats.org/officeDocument/2006/relationships/viewProps" Target="viewProps.xml"/><Relationship Id="rId21" Type="http://schemas.openxmlformats.org/officeDocument/2006/relationships/slide" Target="slides/slide10.xml"/><Relationship Id="rId34" Type="http://schemas.openxmlformats.org/officeDocument/2006/relationships/slide" Target="slides/slide2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slide" Target="slides/slide1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32" Type="http://schemas.openxmlformats.org/officeDocument/2006/relationships/slide" Target="slides/slide21.xml"/><Relationship Id="rId37" Type="http://schemas.openxmlformats.org/officeDocument/2006/relationships/slide" Target="slides/slide26.xml"/><Relationship Id="rId40"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slide" Target="slides/slide17.xml"/><Relationship Id="rId36" Type="http://schemas.openxmlformats.org/officeDocument/2006/relationships/slide" Target="slides/slide25.xml"/><Relationship Id="rId10" Type="http://schemas.openxmlformats.org/officeDocument/2006/relationships/slideMaster" Target="slideMasters/slideMaster10.xml"/><Relationship Id="rId19" Type="http://schemas.openxmlformats.org/officeDocument/2006/relationships/slide" Target="slides/slide8.xml"/><Relationship Id="rId31" Type="http://schemas.openxmlformats.org/officeDocument/2006/relationships/slide" Target="slides/slide20.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slide" Target="slides/slide16.xml"/><Relationship Id="rId30" Type="http://schemas.openxmlformats.org/officeDocument/2006/relationships/slide" Target="slides/slide19.xml"/><Relationship Id="rId35" Type="http://schemas.openxmlformats.org/officeDocument/2006/relationships/slide" Target="slides/slide24.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slide" Target="slides/slide14.xml"/><Relationship Id="rId33" Type="http://schemas.openxmlformats.org/officeDocument/2006/relationships/slide" Target="slides/slide2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4"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2" name="PlaceHolder 3"/>
          <p:cNvSpPr>
            <a:spLocks noGrp="1"/>
          </p:cNvSpPr>
          <p:nvPr>
            <p:ph type="sldNum" idx="1"/>
          </p:nvPr>
        </p:nvSpPr>
        <p:spPr/>
        <p:txBody>
          <a:bodyPr/>
          <a:lstStyle/>
          <a:p>
            <a:fld id="{797440B5-0405-43EF-8E4B-7D836C9AAFDF}"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
        <p:nvSpPr>
          <p:cNvPr id="2" name="PlaceHolder 1"/>
          <p:cNvSpPr>
            <a:spLocks noGrp="1"/>
          </p:cNvSpPr>
          <p:nvPr>
            <p:ph type="sldNum" idx="8"/>
          </p:nvPr>
        </p:nvSpPr>
        <p:spPr/>
        <p:txBody>
          <a:bodyPr/>
          <a:lstStyle/>
          <a:p>
            <a:fld id="{56D7CC71-2668-40C3-BFDB-17B9489BE431}"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
        <p:nvSpPr>
          <p:cNvPr id="2" name="PlaceHolder 1"/>
          <p:cNvSpPr>
            <a:spLocks noGrp="1"/>
          </p:cNvSpPr>
          <p:nvPr>
            <p:ph type="sldNum" idx="9"/>
          </p:nvPr>
        </p:nvSpPr>
        <p:spPr/>
        <p:txBody>
          <a:bodyPr/>
          <a:lstStyle/>
          <a:p>
            <a:fld id="{00DA4393-3400-4F5F-94AF-7988BB568CB9}"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
        <p:nvSpPr>
          <p:cNvPr id="2" name="PlaceHolder 1"/>
          <p:cNvSpPr>
            <a:spLocks noGrp="1"/>
          </p:cNvSpPr>
          <p:nvPr>
            <p:ph type="sldNum" idx="10"/>
          </p:nvPr>
        </p:nvSpPr>
        <p:spPr/>
        <p:txBody>
          <a:bodyPr/>
          <a:lstStyle/>
          <a:p>
            <a:fld id="{DB3451EC-3CEA-4851-9B12-7614549B5E5E}"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
        <p:nvSpPr>
          <p:cNvPr id="2" name="PlaceHolder 1"/>
          <p:cNvSpPr>
            <a:spLocks noGrp="1"/>
          </p:cNvSpPr>
          <p:nvPr>
            <p:ph type="sldNum" idx="11"/>
          </p:nvPr>
        </p:nvSpPr>
        <p:spPr/>
        <p:txBody>
          <a:bodyPr/>
          <a:lstStyle/>
          <a:p>
            <a:fld id="{EB4EBDA7-8B5D-43F9-9155-A6DC3E9B8BAE}"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7AC32BD-1580-42C5-8AEC-610708F73FA4}"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ceHolder 1"/>
          <p:cNvSpPr>
            <a:spLocks noGrp="1"/>
          </p:cNvSpPr>
          <p:nvPr>
            <p:ph type="sldNum" idx="3"/>
          </p:nvPr>
        </p:nvSpPr>
        <p:spPr/>
        <p:txBody>
          <a:bodyPr/>
          <a:lstStyle/>
          <a:p>
            <a:fld id="{A7CB88A2-5D76-4E30-906D-CBB3E2F1D560}"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7ECEAFBD-EAF1-4BEB-A737-AD473FED3044}"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AND_BODY">
    <p:spTree>
      <p:nvGrpSpPr>
        <p:cNvPr id="1" name=""/>
        <p:cNvGrpSpPr/>
        <p:nvPr/>
      </p:nvGrpSpPr>
      <p:grpSpPr>
        <a:xfrm>
          <a:off x="0" y="0"/>
          <a:ext cx="0" cy="0"/>
          <a:chOff x="0" y="0"/>
          <a:chExt cx="0" cy="0"/>
        </a:xfrm>
      </p:grpSpPr>
      <p:sp>
        <p:nvSpPr>
          <p:cNvPr id="2" name="PlaceHolder 1"/>
          <p:cNvSpPr>
            <a:spLocks noGrp="1"/>
          </p:cNvSpPr>
          <p:nvPr>
            <p:ph type="sldNum" idx="5"/>
          </p:nvPr>
        </p:nvSpPr>
        <p:spPr/>
        <p:txBody>
          <a:bodyPr/>
          <a:lstStyle/>
          <a:p>
            <a:fld id="{89E1054D-7F7B-42FC-97CF-7F5CA6052A2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_AND_BODY">
    <p:spTree>
      <p:nvGrpSpPr>
        <p:cNvPr id="1" name=""/>
        <p:cNvGrpSpPr/>
        <p:nvPr/>
      </p:nvGrpSpPr>
      <p:grpSpPr>
        <a:xfrm>
          <a:off x="0" y="0"/>
          <a:ext cx="0" cy="0"/>
          <a:chOff x="0" y="0"/>
          <a:chExt cx="0" cy="0"/>
        </a:xfrm>
      </p:grpSpPr>
      <p:sp>
        <p:nvSpPr>
          <p:cNvPr id="14"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15" name="PlaceHolder 2"/>
          <p:cNvSpPr>
            <a:spLocks noGrp="1"/>
          </p:cNvSpPr>
          <p:nvPr>
            <p:ph type="subTitle"/>
          </p:nvPr>
        </p:nvSpPr>
        <p:spPr>
          <a:xfrm>
            <a:off x="311760" y="1152360"/>
            <a:ext cx="8520120" cy="3416040"/>
          </a:xfrm>
          <a:prstGeom prst="rect">
            <a:avLst/>
          </a:prstGeom>
          <a:noFill/>
          <a:ln w="0">
            <a:noFill/>
          </a:ln>
        </p:spPr>
        <p:txBody>
          <a:bodyPr lIns="0" tIns="0" rIns="0" bIns="0" anchor="ctr">
            <a:noAutofit/>
          </a:bodyPr>
          <a:lstStyle/>
          <a:p>
            <a:pPr indent="0" algn="ctr">
              <a:buNone/>
            </a:pPr>
            <a:endParaRPr lang="en-US" sz="3200" b="0" u="none" strike="noStrike">
              <a:solidFill>
                <a:srgbClr val="000000"/>
              </a:solidFill>
              <a:uFillTx/>
              <a:latin typeface="Arial"/>
            </a:endParaRPr>
          </a:p>
        </p:txBody>
      </p:sp>
      <p:sp>
        <p:nvSpPr>
          <p:cNvPr id="4" name="PlaceHolder 3"/>
          <p:cNvSpPr>
            <a:spLocks noGrp="1"/>
          </p:cNvSpPr>
          <p:nvPr>
            <p:ph type="sldNum" idx="5"/>
          </p:nvPr>
        </p:nvSpPr>
        <p:spPr/>
        <p:txBody>
          <a:bodyPr/>
          <a:lstStyle/>
          <a:p>
            <a:fld id="{7C8A2E63-17BB-4F3F-81AC-A81AAFAD3F8E}"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17" name="PlaceHolder 2"/>
          <p:cNvSpPr>
            <a:spLocks noGrp="1"/>
          </p:cNvSpPr>
          <p:nvPr>
            <p:ph/>
          </p:nvPr>
        </p:nvSpPr>
        <p:spPr>
          <a:xfrm>
            <a:off x="311760" y="1152360"/>
            <a:ext cx="852012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4" name="PlaceHolder 3"/>
          <p:cNvSpPr>
            <a:spLocks noGrp="1"/>
          </p:cNvSpPr>
          <p:nvPr>
            <p:ph type="sldNum" idx="5"/>
          </p:nvPr>
        </p:nvSpPr>
        <p:spPr/>
        <p:txBody>
          <a:bodyPr/>
          <a:lstStyle/>
          <a:p>
            <a:fld id="{F941670C-219A-4097-8980-001D2C5657EB}"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23" name="PlaceHolder 2"/>
          <p:cNvSpPr>
            <a:spLocks noGrp="1"/>
          </p:cNvSpPr>
          <p:nvPr>
            <p:ph/>
          </p:nvPr>
        </p:nvSpPr>
        <p:spPr>
          <a:xfrm>
            <a:off x="311760" y="1152360"/>
            <a:ext cx="415764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24" name="PlaceHolder 3"/>
          <p:cNvSpPr>
            <a:spLocks noGrp="1"/>
          </p:cNvSpPr>
          <p:nvPr>
            <p:ph/>
          </p:nvPr>
        </p:nvSpPr>
        <p:spPr>
          <a:xfrm>
            <a:off x="4677840" y="1152360"/>
            <a:ext cx="4157640" cy="3416040"/>
          </a:xfrm>
          <a:prstGeom prst="rect">
            <a:avLst/>
          </a:prstGeom>
          <a:noFill/>
          <a:ln w="0">
            <a:noFill/>
          </a:ln>
        </p:spPr>
        <p:txBody>
          <a:bodyPr lIns="0" tIns="0" rIns="0" bIns="0" anchor="t">
            <a:normAutofit/>
          </a:bodyPr>
          <a:lstStyle/>
          <a:p>
            <a:pPr indent="0">
              <a:spcBef>
                <a:spcPts val="1417"/>
              </a:spcBef>
              <a:buNone/>
            </a:pPr>
            <a:endParaRPr lang="en-US" sz="1400" b="0" u="none" strike="noStrike">
              <a:solidFill>
                <a:srgbClr val="000000"/>
              </a:solidFill>
              <a:uFillTx/>
              <a:latin typeface="Arial"/>
            </a:endParaRPr>
          </a:p>
        </p:txBody>
      </p:sp>
      <p:sp>
        <p:nvSpPr>
          <p:cNvPr id="5" name="PlaceHolder 4"/>
          <p:cNvSpPr>
            <a:spLocks noGrp="1"/>
          </p:cNvSpPr>
          <p:nvPr>
            <p:ph type="sldNum" idx="6"/>
          </p:nvPr>
        </p:nvSpPr>
        <p:spPr/>
        <p:txBody>
          <a:bodyPr/>
          <a:lstStyle/>
          <a:p>
            <a:fld id="{656B0774-86AD-49CC-BFB3-78CB8A763A8C}"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444960"/>
            <a:ext cx="8520120" cy="572400"/>
          </a:xfrm>
          <a:prstGeom prst="rect">
            <a:avLst/>
          </a:prstGeom>
          <a:noFill/>
          <a:ln w="0">
            <a:noFill/>
          </a:ln>
        </p:spPr>
        <p:txBody>
          <a:bodyPr lIns="0" tIns="0" rIns="0" bIns="0" anchor="ctr">
            <a:noAutofit/>
          </a:bodyPr>
          <a:lstStyle/>
          <a:p>
            <a:pPr indent="0">
              <a:buNone/>
            </a:pPr>
            <a:endParaRPr lang="en-US" sz="1400" b="0" u="none" strike="noStrike">
              <a:solidFill>
                <a:srgbClr val="000000"/>
              </a:solidFill>
              <a:uFillTx/>
              <a:latin typeface="Arial"/>
            </a:endParaRPr>
          </a:p>
        </p:txBody>
      </p:sp>
      <p:sp>
        <p:nvSpPr>
          <p:cNvPr id="3" name="PlaceHolder 2"/>
          <p:cNvSpPr>
            <a:spLocks noGrp="1"/>
          </p:cNvSpPr>
          <p:nvPr>
            <p:ph type="sldNum" idx="7"/>
          </p:nvPr>
        </p:nvSpPr>
        <p:spPr/>
        <p:txBody>
          <a:bodyPr/>
          <a:lstStyle/>
          <a:p>
            <a:fld id="{7CD224F5-501E-410F-B2D0-1C8E5F27B7BF}"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2.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3.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8.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9.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10.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91440" tIns="91440" rIns="91440" bIns="91440" anchor="b">
            <a:normAutofit/>
          </a:bodyPr>
          <a:lstStyle/>
          <a:p>
            <a:pPr indent="0">
              <a:buNone/>
            </a:pPr>
            <a:r>
              <a:rPr lang="en-US" sz="5200" b="0" u="none" strike="noStrike">
                <a:solidFill>
                  <a:srgbClr val="000000"/>
                </a:solidFill>
                <a:uFillTx/>
                <a:latin typeface="Arial"/>
              </a:rPr>
              <a:t>Click to edit the title text format</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F388A58D-F4EF-4D0B-8D43-AFADBFD0DF84}"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20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20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2000" b="0" u="none" strike="noStrike">
                <a:solidFill>
                  <a:srgbClr val="000000"/>
                </a:solidFill>
                <a:uFillTx/>
                <a:latin typeface="Arial"/>
              </a:rPr>
              <a:t>Seventh Outline Level</a:t>
            </a:r>
          </a:p>
        </p:txBody>
      </p:sp>
    </p:spTree>
  </p:cSld>
  <p:clrMap bg1="lt1" tx1="dk1" bg2="dk2" tx2="lt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 name="Google Shape;36;p9"/>
          <p:cNvSpPr/>
          <p:nvPr/>
        </p:nvSpPr>
        <p:spPr>
          <a:xfrm>
            <a:off x="4572000" y="0"/>
            <a:ext cx="4571640" cy="5143320"/>
          </a:xfrm>
          <a:prstGeom prst="rect">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nSpc>
                <a:spcPct val="100000"/>
              </a:lnSpc>
              <a:tabLst>
                <a:tab pos="0" algn="l"/>
              </a:tabLst>
            </a:pPr>
            <a:endParaRPr lang="en-US" sz="1400" b="0" u="none" strike="noStrike">
              <a:solidFill>
                <a:srgbClr val="000000"/>
              </a:solidFill>
              <a:uFillTx/>
              <a:latin typeface="Arial"/>
            </a:endParaRPr>
          </a:p>
        </p:txBody>
      </p:sp>
      <p:sp>
        <p:nvSpPr>
          <p:cNvPr id="34" name="PlaceHolder 1"/>
          <p:cNvSpPr>
            <a:spLocks noGrp="1"/>
          </p:cNvSpPr>
          <p:nvPr>
            <p:ph type="title"/>
          </p:nvPr>
        </p:nvSpPr>
        <p:spPr>
          <a:xfrm>
            <a:off x="265680" y="1233000"/>
            <a:ext cx="4044960" cy="1482120"/>
          </a:xfrm>
          <a:prstGeom prst="rect">
            <a:avLst/>
          </a:prstGeom>
          <a:noFill/>
          <a:ln w="0">
            <a:noFill/>
          </a:ln>
        </p:spPr>
        <p:txBody>
          <a:bodyPr lIns="91440" tIns="91440" rIns="91440" bIns="91440" anchor="b">
            <a:normAutofit/>
          </a:bodyPr>
          <a:lstStyle/>
          <a:p>
            <a:pPr indent="0">
              <a:buNone/>
            </a:pPr>
            <a:r>
              <a:rPr lang="en-US" sz="4200" b="0" u="none" strike="noStrike">
                <a:solidFill>
                  <a:srgbClr val="000000"/>
                </a:solidFill>
                <a:uFillTx/>
                <a:latin typeface="Arial"/>
              </a:rPr>
              <a:t>Click to edit the title text format</a:t>
            </a:r>
          </a:p>
        </p:txBody>
      </p:sp>
      <p:sp>
        <p:nvSpPr>
          <p:cNvPr id="35" name="PlaceHolder 2"/>
          <p:cNvSpPr>
            <a:spLocks noGrp="1"/>
          </p:cNvSpPr>
          <p:nvPr>
            <p:ph type="body"/>
          </p:nvPr>
        </p:nvSpPr>
        <p:spPr>
          <a:xfrm>
            <a:off x="4939560" y="723960"/>
            <a:ext cx="3836520" cy="3694680"/>
          </a:xfrm>
          <a:prstGeom prst="rect">
            <a:avLst/>
          </a:prstGeom>
          <a:noFill/>
          <a:ln w="0">
            <a:noFill/>
          </a:ln>
        </p:spPr>
        <p:txBody>
          <a:bodyPr lIns="91440" tIns="91440" rIns="91440" bIns="91440" anchor="ctr">
            <a:normAutofit fontScale="85000" lnSpcReduction="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6" name="PlaceHolder 3"/>
          <p:cNvSpPr>
            <a:spLocks noGrp="1"/>
          </p:cNvSpPr>
          <p:nvPr>
            <p:ph type="sldNum" idx="10"/>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9F5A542F-BCAB-4767-B024-05E498C1E425}"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7" name="PlaceHolder 1"/>
          <p:cNvSpPr>
            <a:spLocks noGrp="1"/>
          </p:cNvSpPr>
          <p:nvPr>
            <p:ph type="body"/>
          </p:nvPr>
        </p:nvSpPr>
        <p:spPr>
          <a:xfrm>
            <a:off x="311760" y="4230720"/>
            <a:ext cx="5998320" cy="604800"/>
          </a:xfrm>
          <a:prstGeom prst="rect">
            <a:avLst/>
          </a:prstGeom>
          <a:noFill/>
          <a:ln w="0">
            <a:noFill/>
          </a:ln>
        </p:spPr>
        <p:txBody>
          <a:bodyPr lIns="91440" tIns="91440" rIns="91440" bIns="91440" anchor="ctr">
            <a:normAutofit fontScale="250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38" name="PlaceHolder 2"/>
          <p:cNvSpPr>
            <a:spLocks noGrp="1"/>
          </p:cNvSpPr>
          <p:nvPr>
            <p:ph type="sldNum" idx="11"/>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98EBE18C-1037-4CC8-9F82-C9EA76BA1E9D}"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1106280"/>
            <a:ext cx="8520120" cy="1963080"/>
          </a:xfrm>
          <a:prstGeom prst="rect">
            <a:avLst/>
          </a:prstGeom>
          <a:noFill/>
          <a:ln w="0">
            <a:noFill/>
          </a:ln>
        </p:spPr>
        <p:txBody>
          <a:bodyPr lIns="91440" tIns="91440" rIns="91440" bIns="91440" anchor="b">
            <a:normAutofit lnSpcReduction="9999"/>
          </a:bodyPr>
          <a:lstStyle/>
          <a:p>
            <a:pPr indent="0" algn="ctr">
              <a:lnSpc>
                <a:spcPct val="100000"/>
              </a:lnSpc>
              <a:buNone/>
            </a:pPr>
            <a:r>
              <a:rPr lang="en-US" sz="12000" b="0" u="none" strike="noStrike">
                <a:solidFill>
                  <a:schemeClr val="dk1"/>
                </a:solidFill>
                <a:uFillTx/>
                <a:latin typeface="Arial"/>
                <a:ea typeface="Arial"/>
              </a:rPr>
              <a:t>xx%</a:t>
            </a:r>
            <a:endParaRPr lang="en-US" sz="12000" b="0" u="none" strike="noStrike">
              <a:solidFill>
                <a:srgbClr val="000000"/>
              </a:solidFill>
              <a:uFillTx/>
              <a:latin typeface="Arial"/>
            </a:endParaRPr>
          </a:p>
        </p:txBody>
      </p:sp>
      <p:sp>
        <p:nvSpPr>
          <p:cNvPr id="6" name="PlaceHolder 2"/>
          <p:cNvSpPr>
            <a:spLocks noGrp="1"/>
          </p:cNvSpPr>
          <p:nvPr>
            <p:ph type="body"/>
          </p:nvPr>
        </p:nvSpPr>
        <p:spPr>
          <a:xfrm>
            <a:off x="311760" y="3152160"/>
            <a:ext cx="8520120" cy="1300320"/>
          </a:xfrm>
          <a:prstGeom prst="rect">
            <a:avLst/>
          </a:prstGeom>
          <a:noFill/>
          <a:ln w="0">
            <a:noFill/>
          </a:ln>
        </p:spPr>
        <p:txBody>
          <a:bodyPr lIns="91440" tIns="91440" rIns="91440" bIns="91440" anchor="t">
            <a:normAutofit fontScale="47500" lnSpcReduction="19999"/>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7" name="PlaceHolder 3"/>
          <p:cNvSpPr>
            <a:spLocks noGrp="1"/>
          </p:cNvSpPr>
          <p:nvPr>
            <p:ph type="sldNum" idx="2"/>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898B8706-B025-445C-AC25-05A7939982F6}"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sldNum" idx="3"/>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22C257EC-78A9-469B-ACFF-1F25E47F9F0A}"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151000"/>
            <a:ext cx="8520120" cy="841320"/>
          </a:xfrm>
          <a:prstGeom prst="rect">
            <a:avLst/>
          </a:prstGeom>
          <a:noFill/>
          <a:ln w="0">
            <a:noFill/>
          </a:ln>
        </p:spPr>
        <p:txBody>
          <a:bodyPr lIns="91440" tIns="91440" rIns="91440" bIns="91440" anchor="ctr">
            <a:normAutofit/>
          </a:bodyPr>
          <a:lstStyle/>
          <a:p>
            <a:pPr indent="0">
              <a:buNone/>
            </a:pPr>
            <a:r>
              <a:rPr lang="en-US" sz="3600" b="0" u="none" strike="noStrike">
                <a:solidFill>
                  <a:srgbClr val="000000"/>
                </a:solidFill>
                <a:uFillTx/>
                <a:latin typeface="Arial"/>
              </a:rPr>
              <a:t>Click to edit the title text format</a:t>
            </a:r>
          </a:p>
        </p:txBody>
      </p:sp>
      <p:sp>
        <p:nvSpPr>
          <p:cNvPr id="10" name="PlaceHolder 2"/>
          <p:cNvSpPr>
            <a:spLocks noGrp="1"/>
          </p:cNvSpPr>
          <p:nvPr>
            <p:ph type="sldNum" idx="4"/>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6CE456F7-F069-4DC1-A9D4-6AF8C6564E81}"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12" name="PlaceHolder 2"/>
          <p:cNvSpPr>
            <a:spLocks noGrp="1"/>
          </p:cNvSpPr>
          <p:nvPr>
            <p:ph type="body"/>
          </p:nvPr>
        </p:nvSpPr>
        <p:spPr>
          <a:xfrm>
            <a:off x="311760" y="1152360"/>
            <a:ext cx="852012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8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8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8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8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8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8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800" b="0" u="none" strike="noStrike">
                <a:solidFill>
                  <a:srgbClr val="000000"/>
                </a:solidFill>
                <a:uFillTx/>
                <a:latin typeface="Arial"/>
              </a:rPr>
              <a:t>Seventh Outline Level</a:t>
            </a:r>
          </a:p>
        </p:txBody>
      </p:sp>
      <p:sp>
        <p:nvSpPr>
          <p:cNvPr id="13" name="PlaceHolder 3"/>
          <p:cNvSpPr>
            <a:spLocks noGrp="1"/>
          </p:cNvSpPr>
          <p:nvPr>
            <p:ph type="sldNum" idx="5"/>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5EF3300A-D3CF-4D59-AC4B-8CE70CD68533}"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59"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19" name="PlaceHolder 2"/>
          <p:cNvSpPr>
            <a:spLocks noGrp="1"/>
          </p:cNvSpPr>
          <p:nvPr>
            <p:ph type="body"/>
          </p:nvPr>
        </p:nvSpPr>
        <p:spPr>
          <a:xfrm>
            <a:off x="311760" y="1152360"/>
            <a:ext cx="399960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20" name="PlaceHolder 3"/>
          <p:cNvSpPr>
            <a:spLocks noGrp="1"/>
          </p:cNvSpPr>
          <p:nvPr>
            <p:ph type="body"/>
          </p:nvPr>
        </p:nvSpPr>
        <p:spPr>
          <a:xfrm>
            <a:off x="4832280" y="1152360"/>
            <a:ext cx="3999600" cy="3416040"/>
          </a:xfrm>
          <a:prstGeom prst="rect">
            <a:avLst/>
          </a:prstGeom>
          <a:noFill/>
          <a:ln w="0">
            <a:noFill/>
          </a:ln>
        </p:spPr>
        <p:txBody>
          <a:bodyPr lIns="91440" tIns="91440" rIns="91440" bIns="91440" anchor="t">
            <a:normAutofit/>
          </a:bodyPr>
          <a:lstStyle/>
          <a:p>
            <a:pPr marL="432000" indent="-324000">
              <a:spcBef>
                <a:spcPts val="1417"/>
              </a:spcBef>
              <a:buClr>
                <a:srgbClr val="000000"/>
              </a:buClr>
              <a:buSzPct val="45000"/>
              <a:buFont typeface="Wingdings" charset="2"/>
              <a:buChar char=""/>
            </a:pPr>
            <a:r>
              <a:rPr lang="en-US" sz="14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4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4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4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4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4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400" b="0" u="none" strike="noStrike">
                <a:solidFill>
                  <a:srgbClr val="000000"/>
                </a:solidFill>
                <a:uFillTx/>
                <a:latin typeface="Arial"/>
              </a:rPr>
              <a:t>Seventh Outline Level</a:t>
            </a:r>
          </a:p>
        </p:txBody>
      </p:sp>
      <p:sp>
        <p:nvSpPr>
          <p:cNvPr id="21" name="PlaceHolder 4"/>
          <p:cNvSpPr>
            <a:spLocks noGrp="1"/>
          </p:cNvSpPr>
          <p:nvPr>
            <p:ph type="sldNum" idx="6"/>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B48F7470-A21B-4EC0-8FE9-B5EE483E1F65}"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lnSpcReduction="9999"/>
          </a:bodyPr>
          <a:lstStyle/>
          <a:p>
            <a:pPr indent="0">
              <a:buNone/>
            </a:pPr>
            <a:r>
              <a:rPr lang="en-US" sz="2800" b="0" u="none" strike="noStrike">
                <a:solidFill>
                  <a:srgbClr val="000000"/>
                </a:solidFill>
                <a:uFillTx/>
                <a:latin typeface="Arial"/>
              </a:rPr>
              <a:t>Click to edit the title text format</a:t>
            </a:r>
          </a:p>
        </p:txBody>
      </p:sp>
      <p:sp>
        <p:nvSpPr>
          <p:cNvPr id="26" name="PlaceHolder 2"/>
          <p:cNvSpPr>
            <a:spLocks noGrp="1"/>
          </p:cNvSpPr>
          <p:nvPr>
            <p:ph type="sldNum" idx="7"/>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336CEB6D-1A13-4C5A-A773-C8AED8A2C9F3}"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311760" y="555480"/>
            <a:ext cx="2807640" cy="755280"/>
          </a:xfrm>
          <a:prstGeom prst="rect">
            <a:avLst/>
          </a:prstGeom>
          <a:noFill/>
          <a:ln w="0">
            <a:noFill/>
          </a:ln>
        </p:spPr>
        <p:txBody>
          <a:bodyPr lIns="91440" tIns="91440" rIns="91440" bIns="91440" anchor="b">
            <a:normAutofit fontScale="92500" lnSpcReduction="19999"/>
          </a:bodyPr>
          <a:lstStyle/>
          <a:p>
            <a:pPr indent="0">
              <a:buNone/>
            </a:pPr>
            <a:r>
              <a:rPr lang="en-US" sz="2400" b="0" u="none" strike="noStrike">
                <a:solidFill>
                  <a:srgbClr val="000000"/>
                </a:solidFill>
                <a:uFillTx/>
                <a:latin typeface="Arial"/>
              </a:rPr>
              <a:t>Click to edit the title text format</a:t>
            </a:r>
          </a:p>
        </p:txBody>
      </p:sp>
      <p:sp>
        <p:nvSpPr>
          <p:cNvPr id="29" name="PlaceHolder 2"/>
          <p:cNvSpPr>
            <a:spLocks noGrp="1"/>
          </p:cNvSpPr>
          <p:nvPr>
            <p:ph type="body"/>
          </p:nvPr>
        </p:nvSpPr>
        <p:spPr>
          <a:xfrm>
            <a:off x="311760" y="1389600"/>
            <a:ext cx="2807640" cy="3179160"/>
          </a:xfrm>
          <a:prstGeom prst="rect">
            <a:avLst/>
          </a:prstGeom>
          <a:noFill/>
          <a:ln w="0">
            <a:noFill/>
          </a:ln>
        </p:spPr>
        <p:txBody>
          <a:bodyPr lIns="91440" tIns="91440" rIns="91440" bIns="91440" anchor="t">
            <a:normAutofit fontScale="32500" lnSpcReduction="19999"/>
          </a:bodyPr>
          <a:lstStyle/>
          <a:p>
            <a:pPr marL="432000" indent="-324000">
              <a:spcBef>
                <a:spcPts val="1417"/>
              </a:spcBef>
              <a:buClr>
                <a:srgbClr val="000000"/>
              </a:buClr>
              <a:buSzPct val="45000"/>
              <a:buFont typeface="Wingdings" charset="2"/>
              <a:buChar char=""/>
            </a:pPr>
            <a:r>
              <a:rPr lang="en-US" sz="1200" b="0" u="none" strike="noStrike">
                <a:solidFill>
                  <a:srgbClr val="000000"/>
                </a:solidFill>
                <a:uFillTx/>
                <a:latin typeface="Arial"/>
              </a:rPr>
              <a:t>Click to edit the outline text format</a:t>
            </a:r>
          </a:p>
          <a:p>
            <a:pPr marL="864000" lvl="1" indent="-324000">
              <a:spcBef>
                <a:spcPts val="1134"/>
              </a:spcBef>
              <a:buClr>
                <a:srgbClr val="000000"/>
              </a:buClr>
              <a:buSzPct val="75000"/>
              <a:buFont typeface="Symbol" charset="2"/>
              <a:buChar char=""/>
            </a:pPr>
            <a:r>
              <a:rPr lang="en-US" sz="1200" b="0" u="none" strike="noStrike">
                <a:solidFill>
                  <a:srgbClr val="000000"/>
                </a:solidFill>
                <a:uFillTx/>
                <a:latin typeface="Arial"/>
              </a:rPr>
              <a:t>Second Outline Level</a:t>
            </a:r>
          </a:p>
          <a:p>
            <a:pPr marL="1296000" lvl="2" indent="-288000">
              <a:spcBef>
                <a:spcPts val="850"/>
              </a:spcBef>
              <a:buClr>
                <a:srgbClr val="000000"/>
              </a:buClr>
              <a:buSzPct val="45000"/>
              <a:buFont typeface="Wingdings" charset="2"/>
              <a:buChar char=""/>
            </a:pPr>
            <a:r>
              <a:rPr lang="en-US" sz="1200" b="0" u="none" strike="noStrike">
                <a:solidFill>
                  <a:srgbClr val="000000"/>
                </a:solidFill>
                <a:uFillTx/>
                <a:latin typeface="Arial"/>
              </a:rPr>
              <a:t>Third Outline Level</a:t>
            </a:r>
          </a:p>
          <a:p>
            <a:pPr marL="1728000" lvl="3" indent="-216000">
              <a:spcBef>
                <a:spcPts val="567"/>
              </a:spcBef>
              <a:buClr>
                <a:srgbClr val="000000"/>
              </a:buClr>
              <a:buSzPct val="75000"/>
              <a:buFont typeface="Symbol" charset="2"/>
              <a:buChar char=""/>
            </a:pPr>
            <a:r>
              <a:rPr lang="en-US" sz="1200" b="0" u="none" strike="noStrike">
                <a:solidFill>
                  <a:srgbClr val="000000"/>
                </a:solidFill>
                <a:uFillTx/>
                <a:latin typeface="Arial"/>
              </a:rPr>
              <a:t>Fourth Outline Level</a:t>
            </a:r>
          </a:p>
          <a:p>
            <a:pPr marL="2160000" lvl="4" indent="-216000">
              <a:spcBef>
                <a:spcPts val="283"/>
              </a:spcBef>
              <a:buClr>
                <a:srgbClr val="000000"/>
              </a:buClr>
              <a:buSzPct val="45000"/>
              <a:buFont typeface="Wingdings" charset="2"/>
              <a:buChar char=""/>
            </a:pPr>
            <a:r>
              <a:rPr lang="en-US" sz="1200" b="0" u="none" strike="noStrike">
                <a:solidFill>
                  <a:srgbClr val="000000"/>
                </a:solidFill>
                <a:uFillTx/>
                <a:latin typeface="Arial"/>
              </a:rPr>
              <a:t>Fifth Outline Level</a:t>
            </a:r>
          </a:p>
          <a:p>
            <a:pPr marL="2592000" lvl="5" indent="-216000">
              <a:spcBef>
                <a:spcPts val="283"/>
              </a:spcBef>
              <a:buClr>
                <a:srgbClr val="000000"/>
              </a:buClr>
              <a:buSzPct val="45000"/>
              <a:buFont typeface="Wingdings" charset="2"/>
              <a:buChar char=""/>
            </a:pPr>
            <a:r>
              <a:rPr lang="en-US" sz="1200" b="0" u="none" strike="noStrike">
                <a:solidFill>
                  <a:srgbClr val="000000"/>
                </a:solidFill>
                <a:uFillTx/>
                <a:latin typeface="Arial"/>
              </a:rPr>
              <a:t>Sixth Outline Level</a:t>
            </a:r>
          </a:p>
          <a:p>
            <a:pPr marL="3024000" lvl="6" indent="-216000">
              <a:spcBef>
                <a:spcPts val="283"/>
              </a:spcBef>
              <a:buClr>
                <a:srgbClr val="000000"/>
              </a:buClr>
              <a:buSzPct val="45000"/>
              <a:buFont typeface="Wingdings" charset="2"/>
              <a:buChar char=""/>
            </a:pPr>
            <a:r>
              <a:rPr lang="en-US" sz="1200" b="0" u="none" strike="noStrike">
                <a:solidFill>
                  <a:srgbClr val="000000"/>
                </a:solidFill>
                <a:uFillTx/>
                <a:latin typeface="Arial"/>
              </a:rPr>
              <a:t>Seventh Outline Level</a:t>
            </a:r>
          </a:p>
        </p:txBody>
      </p:sp>
      <p:sp>
        <p:nvSpPr>
          <p:cNvPr id="30" name="PlaceHolder 3"/>
          <p:cNvSpPr>
            <a:spLocks noGrp="1"/>
          </p:cNvSpPr>
          <p:nvPr>
            <p:ph type="sldNum" idx="8"/>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31412B5A-9FF2-437B-8D15-4A258760A9D4}"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90320" y="450000"/>
            <a:ext cx="6367320" cy="4090320"/>
          </a:xfrm>
          <a:prstGeom prst="rect">
            <a:avLst/>
          </a:prstGeom>
          <a:noFill/>
          <a:ln w="0">
            <a:noFill/>
          </a:ln>
        </p:spPr>
        <p:txBody>
          <a:bodyPr lIns="91440" tIns="91440" rIns="91440" bIns="91440" anchor="ctr">
            <a:normAutofit/>
          </a:bodyPr>
          <a:lstStyle/>
          <a:p>
            <a:pPr indent="0">
              <a:buNone/>
            </a:pPr>
            <a:r>
              <a:rPr lang="en-US" sz="4800" b="0" u="none" strike="noStrike">
                <a:solidFill>
                  <a:srgbClr val="000000"/>
                </a:solidFill>
                <a:uFillTx/>
                <a:latin typeface="Arial"/>
              </a:rPr>
              <a:t>Click to edit the title text format</a:t>
            </a:r>
          </a:p>
        </p:txBody>
      </p:sp>
      <p:sp>
        <p:nvSpPr>
          <p:cNvPr id="32" name="PlaceHolder 2"/>
          <p:cNvSpPr>
            <a:spLocks noGrp="1"/>
          </p:cNvSpPr>
          <p:nvPr>
            <p:ph type="sldNum" idx="9"/>
          </p:nvPr>
        </p:nvSpPr>
        <p:spPr>
          <a:xfrm>
            <a:off x="8472600" y="4663080"/>
            <a:ext cx="548280" cy="393120"/>
          </a:xfrm>
          <a:prstGeom prst="rect">
            <a:avLst/>
          </a:prstGeom>
          <a:noFill/>
          <a:ln w="0">
            <a:noFill/>
          </a:ln>
        </p:spPr>
        <p:txBody>
          <a:bodyPr lIns="91440" tIns="91440" rIns="91440" bIns="91440" anchor="ctr">
            <a:normAutofit/>
          </a:bodyPr>
          <a:lstStyle>
            <a:lvl1pPr indent="0" algn="r">
              <a:lnSpc>
                <a:spcPct val="100000"/>
              </a:lnSpc>
              <a:buNone/>
              <a:tabLst>
                <a:tab pos="0" algn="l"/>
              </a:tabLst>
              <a:defRPr lang="tr" sz="1000" b="0" u="none" strike="noStrike">
                <a:solidFill>
                  <a:schemeClr val="dk2"/>
                </a:solidFill>
                <a:uFillTx/>
                <a:latin typeface="Arial"/>
                <a:ea typeface="Arial"/>
              </a:defRPr>
            </a:lvl1pPr>
          </a:lstStyle>
          <a:p>
            <a:pPr indent="0" algn="r">
              <a:lnSpc>
                <a:spcPct val="100000"/>
              </a:lnSpc>
              <a:buNone/>
              <a:tabLst>
                <a:tab pos="0" algn="l"/>
              </a:tabLst>
            </a:pPr>
            <a:fld id="{086F855C-6F3A-49D2-A797-EBF0B38F9B9F}" type="slidenum">
              <a:rPr lang="tr" sz="1000" b="0" u="none" strike="noStrike">
                <a:solidFill>
                  <a:schemeClr val="dk2"/>
                </a:solidFill>
                <a:uFillTx/>
                <a:latin typeface="Arial"/>
                <a:ea typeface="Arial"/>
              </a:rPr>
              <a:t>‹#›</a:t>
            </a:fld>
            <a:endParaRPr lang="en-US" sz="1000" b="0" u="none" strike="noStrik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744480"/>
            <a:ext cx="8520120" cy="2052360"/>
          </a:xfrm>
          <a:prstGeom prst="rect">
            <a:avLst/>
          </a:prstGeom>
          <a:noFill/>
          <a:ln w="0">
            <a:noFill/>
          </a:ln>
        </p:spPr>
        <p:txBody>
          <a:bodyPr lIns="91440" tIns="91440" rIns="91440" bIns="91440" anchor="b">
            <a:normAutofit/>
          </a:bodyPr>
          <a:lstStyle/>
          <a:p>
            <a:pPr indent="0" algn="ctr">
              <a:lnSpc>
                <a:spcPct val="115000"/>
              </a:lnSpc>
              <a:buNone/>
              <a:tabLst>
                <a:tab pos="0" algn="l"/>
              </a:tabLst>
            </a:pPr>
            <a:r>
              <a:rPr lang="tr" sz="3000" b="1" u="none" strike="noStrike" dirty="0">
                <a:solidFill>
                  <a:schemeClr val="dk1"/>
                </a:solidFill>
                <a:uFillTx/>
                <a:latin typeface="Arial"/>
                <a:ea typeface="Arial"/>
              </a:rPr>
              <a:t>Netflix Viewing Patterns Analysis</a:t>
            </a:r>
            <a:endParaRPr lang="en-US" sz="3000" b="0" u="none" strike="noStrike" dirty="0">
              <a:solidFill>
                <a:srgbClr val="000000"/>
              </a:solidFill>
              <a:uFillTx/>
              <a:latin typeface="Arial"/>
            </a:endParaRPr>
          </a:p>
          <a:p>
            <a:pPr indent="0">
              <a:lnSpc>
                <a:spcPct val="115000"/>
              </a:lnSpc>
              <a:spcBef>
                <a:spcPts val="601"/>
              </a:spcBef>
              <a:buNone/>
              <a:tabLst>
                <a:tab pos="0" algn="l"/>
              </a:tabLst>
            </a:pPr>
            <a:endParaRPr lang="en-US" sz="1100" b="0" u="none" strike="noStrike">
              <a:solidFill>
                <a:srgbClr val="000000"/>
              </a:solidFill>
              <a:uFillTx/>
              <a:latin typeface="Arial"/>
            </a:endParaRPr>
          </a:p>
          <a:p>
            <a:pPr indent="0" algn="ctr">
              <a:lnSpc>
                <a:spcPct val="100000"/>
              </a:lnSpc>
              <a:buNone/>
              <a:tabLst>
                <a:tab pos="0" algn="l"/>
              </a:tabLst>
            </a:pPr>
            <a:endParaRPr lang="en-US" sz="5200" b="0" u="none" strike="noStrike">
              <a:solidFill>
                <a:srgbClr val="000000"/>
              </a:solidFill>
              <a:uFillTx/>
              <a:latin typeface="Arial"/>
            </a:endParaRPr>
          </a:p>
        </p:txBody>
      </p:sp>
      <p:sp>
        <p:nvSpPr>
          <p:cNvPr id="40" name="PlaceHolder 2"/>
          <p:cNvSpPr>
            <a:spLocks noGrp="1"/>
          </p:cNvSpPr>
          <p:nvPr>
            <p:ph type="subTitle"/>
          </p:nvPr>
        </p:nvSpPr>
        <p:spPr>
          <a:xfrm>
            <a:off x="311760" y="2834280"/>
            <a:ext cx="8520120" cy="792360"/>
          </a:xfrm>
          <a:prstGeom prst="rect">
            <a:avLst/>
          </a:prstGeom>
          <a:noFill/>
          <a:ln w="0">
            <a:noFill/>
          </a:ln>
        </p:spPr>
        <p:txBody>
          <a:bodyPr lIns="91440" tIns="91440" rIns="91440" bIns="91440" anchor="t">
            <a:normAutofit/>
          </a:bodyPr>
          <a:lstStyle/>
          <a:p>
            <a:pPr indent="0" algn="ctr">
              <a:buNone/>
            </a:pPr>
            <a:r>
              <a:rPr lang="en-US" sz="2800" dirty="0">
                <a:solidFill>
                  <a:schemeClr val="dk2"/>
                </a:solidFill>
                <a:latin typeface="Arial"/>
                <a:ea typeface="Arial"/>
              </a:rPr>
              <a:t>Ceren Ennice 29524</a:t>
            </a:r>
            <a:endParaRPr lang="en-US" sz="2800" b="0" u="none" strike="noStrike" dirty="0">
              <a:solidFill>
                <a:schemeClr val="dk2"/>
              </a:solidFill>
              <a:uFillTx/>
              <a:latin typeface="Arial"/>
              <a:ea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Average Viewing per Day: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6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66" name="Google Shape;117;p22"/>
          <p:cNvPicPr/>
          <p:nvPr/>
        </p:nvPicPr>
        <p:blipFill>
          <a:blip r:embed="rId2"/>
          <a:stretch/>
        </p:blipFill>
        <p:spPr>
          <a:xfrm>
            <a:off x="1536120" y="2139840"/>
            <a:ext cx="6071400" cy="1441440"/>
          </a:xfrm>
          <a:prstGeom prst="rect">
            <a:avLst/>
          </a:prstGeom>
          <a:noFill/>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dirty="0">
                <a:solidFill>
                  <a:schemeClr val="dk1"/>
                </a:solidFill>
                <a:uFillTx/>
                <a:latin typeface="Arial"/>
                <a:ea typeface="Arial"/>
              </a:rPr>
              <a:t>Average Viewing per Day: Weekday vs Weekend</a:t>
            </a:r>
            <a:endParaRPr lang="en-US" sz="2500" b="0" u="none" strike="noStrike" dirty="0">
              <a:solidFill>
                <a:srgbClr val="000000"/>
              </a:solidFill>
              <a:uFillTx/>
              <a:latin typeface="Arial"/>
            </a:endParaRPr>
          </a:p>
          <a:p>
            <a:pPr indent="0">
              <a:lnSpc>
                <a:spcPct val="100000"/>
              </a:lnSpc>
              <a:spcBef>
                <a:spcPts val="400"/>
              </a:spcBef>
              <a:buNone/>
              <a:tabLst>
                <a:tab pos="0" algn="l"/>
              </a:tabLst>
            </a:pPr>
            <a:endParaRPr lang="en-US" sz="2520" b="0" u="none" strike="noStrike" dirty="0">
              <a:solidFill>
                <a:srgbClr val="000000"/>
              </a:solidFill>
              <a:uFillTx/>
              <a:latin typeface="Arial"/>
            </a:endParaRPr>
          </a:p>
        </p:txBody>
      </p:sp>
      <p:pic>
        <p:nvPicPr>
          <p:cNvPr id="69" name="Google Shape;124;p23"/>
          <p:cNvPicPr/>
          <p:nvPr/>
        </p:nvPicPr>
        <p:blipFill>
          <a:blip r:embed="rId2"/>
          <a:stretch/>
        </p:blipFill>
        <p:spPr>
          <a:xfrm>
            <a:off x="311760" y="1034100"/>
            <a:ext cx="5022720" cy="3664440"/>
          </a:xfrm>
          <a:prstGeom prst="rect">
            <a:avLst/>
          </a:prstGeom>
          <a:noFill/>
          <a:ln w="0">
            <a:noFill/>
          </a:ln>
        </p:spPr>
      </p:pic>
      <p:sp>
        <p:nvSpPr>
          <p:cNvPr id="3" name="Metin kutusu 2">
            <a:extLst>
              <a:ext uri="{FF2B5EF4-FFF2-40B4-BE49-F238E27FC236}">
                <a16:creationId xmlns:a16="http://schemas.microsoft.com/office/drawing/2014/main" id="{44C1A6B9-6805-85BD-8D46-E28C6A4E422D}"/>
              </a:ext>
            </a:extLst>
          </p:cNvPr>
          <p:cNvSpPr txBox="1"/>
          <p:nvPr/>
        </p:nvSpPr>
        <p:spPr>
          <a:xfrm>
            <a:off x="5334480" y="1195754"/>
            <a:ext cx="3739182" cy="1169551"/>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single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single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weekend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look</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same</a:t>
            </a:r>
            <a:r>
              <a:rPr lang="tr-TR" sz="1400" b="0" i="0" u="none" strike="noStrike" dirty="0">
                <a:solidFill>
                  <a:srgbClr val="333333"/>
                </a:solidFill>
                <a:effectLst/>
                <a:latin typeface="Segoe UI" panose="020B0502040204020203" pitchFamily="34" charset="0"/>
              </a:rPr>
              <a:t> (~650 s).</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higher</a:t>
            </a:r>
            <a:r>
              <a:rPr lang="tr-TR" sz="1400" b="0" i="0" u="none" strike="noStrike" dirty="0">
                <a:solidFill>
                  <a:srgbClr val="333333"/>
                </a:solidFill>
                <a:effectLst/>
                <a:latin typeface="Segoe UI" panose="020B0502040204020203" pitchFamily="34" charset="0"/>
              </a:rPr>
              <a:t> total on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only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because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five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vs</a:t>
            </a:r>
            <a:r>
              <a:rPr lang="tr-TR" sz="1400" b="0" i="0" u="none" strike="noStrike" dirty="0">
                <a:solidFill>
                  <a:srgbClr val="333333"/>
                </a:solidFill>
                <a:effectLst/>
                <a:latin typeface="Segoe UI" panose="020B0502040204020203" pitchFamily="34" charset="0"/>
              </a:rPr>
              <a:t> two </a:t>
            </a:r>
            <a:r>
              <a:rPr lang="tr-TR" sz="1400" b="0" i="0" u="none" strike="noStrike" dirty="0" err="1">
                <a:solidFill>
                  <a:srgbClr val="333333"/>
                </a:solidFill>
                <a:effectLst/>
                <a:latin typeface="Segoe UI" panose="020B0502040204020203" pitchFamily="34" charset="0"/>
              </a:rPr>
              <a:t>weekend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days</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Monthly Viewing Time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7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72" name="Google Shape;131;p24"/>
          <p:cNvPicPr/>
          <p:nvPr/>
        </p:nvPicPr>
        <p:blipFill>
          <a:blip r:embed="rId2"/>
          <a:stretch/>
        </p:blipFill>
        <p:spPr>
          <a:xfrm>
            <a:off x="1374480" y="1551600"/>
            <a:ext cx="6394320" cy="2039760"/>
          </a:xfrm>
          <a:prstGeom prst="rect">
            <a:avLst/>
          </a:prstGeom>
          <a:noFill/>
          <a:ln w="0">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Monthly Viewing Time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75" name="Google Shape;138;p25"/>
          <p:cNvPicPr/>
          <p:nvPr/>
        </p:nvPicPr>
        <p:blipFill>
          <a:blip r:embed="rId2"/>
          <a:stretch/>
        </p:blipFill>
        <p:spPr>
          <a:xfrm>
            <a:off x="311760" y="887580"/>
            <a:ext cx="5335560" cy="3810960"/>
          </a:xfrm>
          <a:prstGeom prst="rect">
            <a:avLst/>
          </a:prstGeom>
          <a:noFill/>
          <a:ln w="0">
            <a:noFill/>
          </a:ln>
        </p:spPr>
      </p:pic>
      <p:sp>
        <p:nvSpPr>
          <p:cNvPr id="3" name="Metin kutusu 2">
            <a:extLst>
              <a:ext uri="{FF2B5EF4-FFF2-40B4-BE49-F238E27FC236}">
                <a16:creationId xmlns:a16="http://schemas.microsoft.com/office/drawing/2014/main" id="{2E7FFBBE-783E-9A56-0822-DCA9CFEBA155}"/>
              </a:ext>
            </a:extLst>
          </p:cNvPr>
          <p:cNvSpPr txBox="1"/>
          <p:nvPr/>
        </p:nvSpPr>
        <p:spPr>
          <a:xfrm>
            <a:off x="5647320" y="1155559"/>
            <a:ext cx="3502143" cy="1815882"/>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January</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top </a:t>
            </a:r>
            <a:r>
              <a:rPr lang="tr-TR" sz="1400" b="0" i="0" u="none" strike="noStrike" dirty="0" err="1">
                <a:solidFill>
                  <a:srgbClr val="333333"/>
                </a:solidFill>
                <a:effectLst/>
                <a:latin typeface="Segoe UI" panose="020B0502040204020203" pitchFamily="34" charset="0"/>
              </a:rPr>
              <a:t>month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March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also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Viewing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falls</a:t>
            </a:r>
            <a:r>
              <a:rPr lang="tr-TR" sz="1400" b="0" i="0" u="none" strike="noStrike" dirty="0">
                <a:solidFill>
                  <a:srgbClr val="333333"/>
                </a:solidFill>
                <a:effectLst/>
                <a:latin typeface="Segoe UI" panose="020B0502040204020203" pitchFamily="34" charset="0"/>
              </a:rPr>
              <a:t> in May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lowest</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October</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It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rises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again</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November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December</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This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hints</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more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free</a:t>
            </a:r>
            <a:r>
              <a:rPr lang="tr-TR" sz="1400" b="0" i="0" u="none" strike="noStrike" dirty="0">
                <a:solidFill>
                  <a:srgbClr val="333333"/>
                </a:solidFill>
                <a:effectLst/>
                <a:latin typeface="Segoe UI" panose="020B0502040204020203" pitchFamily="34" charset="0"/>
              </a:rPr>
              <a:t> time in </a:t>
            </a:r>
            <a:r>
              <a:rPr lang="tr-TR" sz="1400" b="0" i="0" u="none" strike="noStrike" dirty="0" err="1">
                <a:solidFill>
                  <a:srgbClr val="333333"/>
                </a:solidFill>
                <a:effectLst/>
                <a:latin typeface="Segoe UI" panose="020B0502040204020203" pitchFamily="34" charset="0"/>
              </a:rPr>
              <a:t>winter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less</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spring</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early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autumn</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Time by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77"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78" name="Google Shape;145;p26"/>
          <p:cNvPicPr/>
          <p:nvPr/>
        </p:nvPicPr>
        <p:blipFill>
          <a:blip r:embed="rId2"/>
          <a:stretch/>
        </p:blipFill>
        <p:spPr>
          <a:xfrm>
            <a:off x="2208960" y="1367640"/>
            <a:ext cx="4726080" cy="2985840"/>
          </a:xfrm>
          <a:prstGeom prst="rect">
            <a:avLst/>
          </a:prstGeom>
          <a:noFill/>
          <a:ln w="0">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Time by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81" name="Google Shape;152;p27"/>
          <p:cNvPicPr/>
          <p:nvPr/>
        </p:nvPicPr>
        <p:blipFill>
          <a:blip r:embed="rId2"/>
          <a:stretch/>
        </p:blipFill>
        <p:spPr>
          <a:xfrm>
            <a:off x="311760" y="1017360"/>
            <a:ext cx="4837320" cy="3504240"/>
          </a:xfrm>
          <a:prstGeom prst="rect">
            <a:avLst/>
          </a:prstGeom>
          <a:noFill/>
          <a:ln w="0">
            <a:noFill/>
          </a:ln>
        </p:spPr>
      </p:pic>
      <p:sp>
        <p:nvSpPr>
          <p:cNvPr id="3" name="Metin kutusu 2">
            <a:extLst>
              <a:ext uri="{FF2B5EF4-FFF2-40B4-BE49-F238E27FC236}">
                <a16:creationId xmlns:a16="http://schemas.microsoft.com/office/drawing/2014/main" id="{B40879B0-156D-095B-E5E2-A2D8F51405A8}"/>
              </a:ext>
            </a:extLst>
          </p:cNvPr>
          <p:cNvSpPr txBox="1"/>
          <p:nvPr/>
        </p:nvSpPr>
        <p:spPr>
          <a:xfrm>
            <a:off x="5149080" y="1266093"/>
            <a:ext cx="3411415" cy="1169551"/>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Ceren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a:t>
            </a:r>
            <a:r>
              <a:rPr lang="tr-TR" sz="1400" b="0" i="0" u="none" strike="noStrike" dirty="0">
                <a:solidFill>
                  <a:srgbClr val="333333"/>
                </a:solidFill>
                <a:effectLst/>
                <a:latin typeface="Segoe UI" panose="020B0502040204020203" pitchFamily="34" charset="0"/>
              </a:rPr>
              <a:t>—far </a:t>
            </a:r>
            <a:r>
              <a:rPr lang="tr-TR" sz="1400" b="0" i="0" u="none" strike="noStrike" dirty="0" err="1">
                <a:solidFill>
                  <a:srgbClr val="333333"/>
                </a:solidFill>
                <a:effectLst/>
                <a:latin typeface="Segoe UI" panose="020B0502040204020203" pitchFamily="34" charset="0"/>
              </a:rPr>
              <a:t>more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than</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anyone</a:t>
            </a:r>
            <a:r>
              <a:rPr lang="tr-TR" sz="1400" b="0" i="0" u="none" strike="noStrike" dirty="0">
                <a:solidFill>
                  <a:srgbClr val="333333"/>
                </a:solidFill>
                <a:effectLst/>
                <a:latin typeface="Segoe UI" panose="020B0502040204020203" pitchFamily="34" charset="0"/>
              </a:rPr>
              <a:t> else.</a:t>
            </a:r>
            <a:br>
              <a:rPr lang="tr-TR" sz="1400" dirty="0"/>
            </a:br>
            <a:r>
              <a:rPr lang="tr-TR" sz="1400" b="0" i="0" u="none" strike="noStrike" dirty="0">
                <a:solidFill>
                  <a:srgbClr val="333333"/>
                </a:solidFill>
                <a:effectLst/>
                <a:latin typeface="Segoe UI" panose="020B0502040204020203" pitchFamily="34" charset="0"/>
              </a:rPr>
              <a:t>• Begüm:)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Televizyon </a:t>
            </a:r>
            <a:r>
              <a:rPr lang="tr-TR" sz="1400" b="0" i="0" u="none" strike="noStrike" dirty="0" err="1">
                <a:solidFill>
                  <a:srgbClr val="333333"/>
                </a:solidFill>
                <a:effectLst/>
                <a:latin typeface="Segoe UI" panose="020B0502040204020203" pitchFamily="34" charset="0"/>
              </a:rPr>
              <a:t>are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mid‑range</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Hülya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some</a:t>
            </a:r>
            <a:r>
              <a:rPr lang="tr-TR" sz="1400" b="0" i="0" u="none" strike="noStrike" dirty="0">
                <a:solidFill>
                  <a:srgbClr val="333333"/>
                </a:solidFill>
                <a:effectLst/>
                <a:latin typeface="Segoe UI" panose="020B0502040204020203" pitchFamily="34" charset="0"/>
              </a:rPr>
              <a:t> but not a lot.</a:t>
            </a:r>
            <a:br>
              <a:rPr lang="tr-TR" sz="1400" dirty="0"/>
            </a:br>
            <a:r>
              <a:rPr lang="tr-TR" sz="1400" b="0" i="0" u="none" strike="noStrike" dirty="0">
                <a:solidFill>
                  <a:srgbClr val="333333"/>
                </a:solidFill>
                <a:effectLst/>
                <a:latin typeface="Segoe UI" panose="020B0502040204020203" pitchFamily="34" charset="0"/>
              </a:rPr>
              <a:t>• Nuh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nothing</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Hourly Viewing Time per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8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84" name="Google Shape;159;p28"/>
          <p:cNvPicPr/>
          <p:nvPr/>
        </p:nvPicPr>
        <p:blipFill>
          <a:blip r:embed="rId2"/>
          <a:stretch/>
        </p:blipFill>
        <p:spPr>
          <a:xfrm>
            <a:off x="728280" y="1714320"/>
            <a:ext cx="7687440" cy="2292840"/>
          </a:xfrm>
          <a:prstGeom prst="rect">
            <a:avLst/>
          </a:prstGeom>
          <a:noFill/>
          <a:ln w="0">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Hourly Viewing Time per Profile</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87" name="Google Shape;166;p29"/>
          <p:cNvPicPr/>
          <p:nvPr/>
        </p:nvPicPr>
        <p:blipFill>
          <a:blip r:embed="rId2"/>
          <a:stretch/>
        </p:blipFill>
        <p:spPr>
          <a:xfrm>
            <a:off x="311760" y="1112602"/>
            <a:ext cx="4788526" cy="3178044"/>
          </a:xfrm>
          <a:prstGeom prst="rect">
            <a:avLst/>
          </a:prstGeom>
          <a:noFill/>
          <a:ln w="0">
            <a:noFill/>
          </a:ln>
        </p:spPr>
      </p:pic>
      <p:sp>
        <p:nvSpPr>
          <p:cNvPr id="3" name="Metin kutusu 2">
            <a:extLst>
              <a:ext uri="{FF2B5EF4-FFF2-40B4-BE49-F238E27FC236}">
                <a16:creationId xmlns:a16="http://schemas.microsoft.com/office/drawing/2014/main" id="{D067C5F3-886D-EC75-A66A-861C0BA46F6E}"/>
              </a:ext>
            </a:extLst>
          </p:cNvPr>
          <p:cNvSpPr txBox="1"/>
          <p:nvPr/>
        </p:nvSpPr>
        <p:spPr>
          <a:xfrm>
            <a:off x="5100286" y="1245996"/>
            <a:ext cx="4145693" cy="1600438"/>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Ceren is </a:t>
            </a:r>
            <a:r>
              <a:rPr lang="tr-TR" sz="1400" b="0" i="0" u="none" strike="noStrike" dirty="0" err="1">
                <a:solidFill>
                  <a:srgbClr val="333333"/>
                </a:solidFill>
                <a:effectLst/>
                <a:latin typeface="Segoe UI" panose="020B0502040204020203" pitchFamily="34" charset="0"/>
              </a:rPr>
              <a:t>active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with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big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spikes</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lunch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evening</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Begüm:) </a:t>
            </a:r>
            <a:r>
              <a:rPr lang="tr-TR" sz="1400" b="0" i="0" u="none" strike="noStrike" dirty="0" err="1">
                <a:solidFill>
                  <a:srgbClr val="333333"/>
                </a:solidFill>
                <a:effectLst/>
                <a:latin typeface="Segoe UI" panose="020B0502040204020203" pitchFamily="34" charset="0"/>
              </a:rPr>
              <a:t>mainly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watches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a:t>
            </a:r>
            <a:r>
              <a:rPr lang="tr-TR" sz="1400" b="0" i="0" u="none" strike="noStrike" dirty="0">
                <a:solidFill>
                  <a:srgbClr val="333333"/>
                </a:solidFill>
                <a:effectLst/>
                <a:latin typeface="Segoe UI" panose="020B0502040204020203" pitchFamily="34" charset="0"/>
              </a:rPr>
              <a:t> 6 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8–9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Hülya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Televizyon </a:t>
            </a:r>
            <a:r>
              <a:rPr lang="tr-TR" sz="1400" b="0" i="0" u="none" strike="noStrike" dirty="0" err="1">
                <a:solidFill>
                  <a:srgbClr val="333333"/>
                </a:solidFill>
                <a:effectLst/>
                <a:latin typeface="Segoe UI" panose="020B0502040204020203" pitchFamily="34" charset="0"/>
              </a:rPr>
              <a:t>watch</a:t>
            </a:r>
            <a:r>
              <a:rPr lang="tr-TR" sz="1400" b="0" i="0" u="none" strike="noStrike" dirty="0">
                <a:solidFill>
                  <a:srgbClr val="333333"/>
                </a:solidFill>
                <a:effectLst/>
                <a:latin typeface="Segoe UI" panose="020B0502040204020203" pitchFamily="34" charset="0"/>
              </a:rPr>
              <a:t> in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morning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early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afternoon</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Nuh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near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zero</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every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hour</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Hourly Viewing Time per Device Type</a:t>
            </a:r>
            <a:endParaRPr lang="en-US" sz="253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89"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0" name="Google Shape;173;p30"/>
          <p:cNvPicPr/>
          <p:nvPr/>
        </p:nvPicPr>
        <p:blipFill>
          <a:blip r:embed="rId2"/>
          <a:stretch/>
        </p:blipFill>
        <p:spPr>
          <a:xfrm>
            <a:off x="876240" y="1714320"/>
            <a:ext cx="7391520" cy="2292120"/>
          </a:xfrm>
          <a:prstGeom prst="rect">
            <a:avLst/>
          </a:prstGeom>
          <a:noFill/>
          <a:ln w="0">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Hourly Viewing Time per Device Type</a:t>
            </a:r>
            <a:endParaRPr lang="en-US" sz="253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93" name="Google Shape;180;p31"/>
          <p:cNvPicPr/>
          <p:nvPr/>
        </p:nvPicPr>
        <p:blipFill>
          <a:blip r:embed="rId2"/>
          <a:stretch/>
        </p:blipFill>
        <p:spPr>
          <a:xfrm>
            <a:off x="311760" y="1017360"/>
            <a:ext cx="5257056" cy="3373410"/>
          </a:xfrm>
          <a:prstGeom prst="rect">
            <a:avLst/>
          </a:prstGeom>
          <a:noFill/>
          <a:ln w="0">
            <a:noFill/>
          </a:ln>
        </p:spPr>
      </p:pic>
      <p:sp>
        <p:nvSpPr>
          <p:cNvPr id="3" name="Metin kutusu 2">
            <a:extLst>
              <a:ext uri="{FF2B5EF4-FFF2-40B4-BE49-F238E27FC236}">
                <a16:creationId xmlns:a16="http://schemas.microsoft.com/office/drawing/2014/main" id="{82B0AF1D-1E1A-1908-6D12-DCB9642DDBE0}"/>
              </a:ext>
            </a:extLst>
          </p:cNvPr>
          <p:cNvSpPr txBox="1"/>
          <p:nvPr/>
        </p:nvSpPr>
        <p:spPr>
          <a:xfrm>
            <a:off x="5568816" y="1207922"/>
            <a:ext cx="3290835" cy="2462213"/>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Safari MAC </a:t>
            </a:r>
            <a:r>
              <a:rPr lang="tr-TR" sz="1400" b="0" i="0" u="none" strike="noStrike" dirty="0" err="1">
                <a:solidFill>
                  <a:srgbClr val="333333"/>
                </a:solidFill>
                <a:effectLst/>
                <a:latin typeface="Segoe UI" panose="020B0502040204020203" pitchFamily="34" charset="0"/>
              </a:rPr>
              <a:t>dominates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usage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climbs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through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Chrome PC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Sony Smart TV </a:t>
            </a:r>
            <a:r>
              <a:rPr lang="tr-TR" sz="1400" b="0" i="0" u="none" strike="noStrike" dirty="0" err="1">
                <a:solidFill>
                  <a:srgbClr val="333333"/>
                </a:solidFill>
                <a:effectLst/>
                <a:latin typeface="Segoe UI" panose="020B0502040204020203" pitchFamily="34" charset="0"/>
              </a:rPr>
              <a:t>rise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from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morning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7–8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Phones</a:t>
            </a:r>
            <a:r>
              <a:rPr lang="tr-TR" sz="1400" b="0" i="0" u="none" strike="noStrike" dirty="0">
                <a:solidFill>
                  <a:srgbClr val="333333"/>
                </a:solidFill>
                <a:effectLst/>
                <a:latin typeface="Segoe UI" panose="020B0502040204020203" pitchFamily="34" charset="0"/>
              </a:rPr>
              <a:t> (iPhone 14 Pro </a:t>
            </a:r>
            <a:r>
              <a:rPr lang="tr-TR" sz="1400" b="0" i="0" u="none" strike="noStrike" dirty="0" err="1">
                <a:solidFill>
                  <a:srgbClr val="333333"/>
                </a:solidFill>
                <a:effectLst/>
                <a:latin typeface="Segoe UI" panose="020B0502040204020203" pitchFamily="34" charset="0"/>
              </a:rPr>
              <a:t>Max</a:t>
            </a:r>
            <a:r>
              <a:rPr lang="tr-TR" sz="1400" b="0" i="0" u="none" strike="noStrike" dirty="0">
                <a:solidFill>
                  <a:srgbClr val="333333"/>
                </a:solidFill>
                <a:effectLst/>
                <a:latin typeface="Segoe UI" panose="020B0502040204020203" pitchFamily="34" charset="0"/>
              </a:rPr>
              <a:t>, iPhone X) </a:t>
            </a:r>
            <a:r>
              <a:rPr lang="tr-TR" sz="1400" b="0" i="0" u="none" strike="noStrike" dirty="0" err="1">
                <a:solidFill>
                  <a:srgbClr val="333333"/>
                </a:solidFill>
                <a:effectLst/>
                <a:latin typeface="Segoe UI" panose="020B0502040204020203" pitchFamily="34" charset="0"/>
              </a:rPr>
              <a:t>show</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steady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use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mostly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evenings</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Consoles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other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browsers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low</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day</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Data Preparation &amp; Aggregations</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42"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spcAft>
                <a:spcPts val="1199"/>
              </a:spcAft>
              <a:buNone/>
              <a:tabLst>
                <a:tab pos="0" algn="l"/>
              </a:tabLst>
            </a:pPr>
            <a:r>
              <a:rPr lang="tr" sz="1150" b="0" u="none" strike="noStrike">
                <a:solidFill>
                  <a:srgbClr val="333333"/>
                </a:solidFill>
                <a:highlight>
                  <a:srgbClr val="FFFFFF"/>
                </a:highlight>
                <a:uFillTx/>
                <a:latin typeface="Arial"/>
                <a:ea typeface="Arial"/>
              </a:rPr>
              <a:t>These steps load the Netflix data, clean and merge tables, convert duration strings to seconds, and build summary tables that each graph will use. Nothing is plotted yet the code just prepares the data.</a:t>
            </a:r>
            <a:endParaRPr lang="en-US" sz="1150" b="0" u="none" strike="noStrike">
              <a:solidFill>
                <a:srgbClr val="000000"/>
              </a:solidFill>
              <a:uFillTx/>
              <a:latin typeface="Arial"/>
            </a:endParaRPr>
          </a:p>
        </p:txBody>
      </p:sp>
      <p:pic>
        <p:nvPicPr>
          <p:cNvPr id="43" name="Google Shape;62;p14"/>
          <p:cNvPicPr/>
          <p:nvPr/>
        </p:nvPicPr>
        <p:blipFill>
          <a:blip r:embed="rId2"/>
          <a:stretch/>
        </p:blipFill>
        <p:spPr>
          <a:xfrm>
            <a:off x="151560" y="1811880"/>
            <a:ext cx="8781840" cy="2009520"/>
          </a:xfrm>
          <a:prstGeom prst="rect">
            <a:avLst/>
          </a:prstGeom>
          <a:noFill/>
          <a:ln w="0">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9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6" name="Resim 95"/>
          <p:cNvPicPr/>
          <p:nvPr/>
        </p:nvPicPr>
        <p:blipFill>
          <a:blip r:embed="rId2"/>
          <a:stretch/>
        </p:blipFill>
        <p:spPr>
          <a:xfrm>
            <a:off x="726840" y="1124280"/>
            <a:ext cx="7762680" cy="3904920"/>
          </a:xfrm>
          <a:prstGeom prst="rect">
            <a:avLst/>
          </a:prstGeom>
          <a:noFill/>
          <a:ln w="0">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98"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99" name="Resim 98"/>
          <p:cNvPicPr/>
          <p:nvPr/>
        </p:nvPicPr>
        <p:blipFill>
          <a:blip r:embed="rId2"/>
          <a:stretch/>
        </p:blipFill>
        <p:spPr>
          <a:xfrm>
            <a:off x="1828800" y="1017360"/>
            <a:ext cx="5608800" cy="4011840"/>
          </a:xfrm>
          <a:prstGeom prst="rect">
            <a:avLst/>
          </a:prstGeom>
          <a:noFill/>
          <a:ln w="0">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30" b="1" u="none" strike="noStrike">
                <a:solidFill>
                  <a:schemeClr val="dk1"/>
                </a:solidFill>
                <a:uFillTx/>
                <a:latin typeface="Arial"/>
                <a:ea typeface="Arial"/>
              </a:rPr>
              <a:t>Hypothesis Testing</a:t>
            </a:r>
            <a:endParaRPr lang="en-US" sz="2530" b="0" u="none" strike="noStrike">
              <a:solidFill>
                <a:srgbClr val="000000"/>
              </a:solidFill>
              <a:uFillTx/>
              <a:latin typeface="Arial"/>
            </a:endParaRPr>
          </a:p>
        </p:txBody>
      </p:sp>
      <p:sp>
        <p:nvSpPr>
          <p:cNvPr id="10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marL="457200" indent="-343080">
              <a:lnSpc>
                <a:spcPct val="115000"/>
              </a:lnSpc>
              <a:spcBef>
                <a:spcPts val="1191"/>
              </a:spcBef>
              <a:spcAft>
                <a:spcPts val="992"/>
              </a:spcAft>
              <a:buClr>
                <a:srgbClr val="595959"/>
              </a:buClr>
              <a:buFont typeface="Arial"/>
              <a:buChar char="●"/>
            </a:pPr>
            <a:r>
              <a:rPr lang="en-US" sz="1800" b="0" u="none" strike="noStrike" dirty="0">
                <a:uFillTx/>
                <a:latin typeface="Arial"/>
                <a:ea typeface="Arial"/>
              </a:rPr>
              <a:t>The hypothesis tests for both increased weekend viewing and increased winter viewing did not yield statistically significant results. The p-value for weekend vs. weekday viewing was approximately 0.186, and for winter vs. summer viewing, it was about 0.161 — both above the commonly used significance threshold of 0.05. This means that, based on the data, we do not have strong enough evidence to conclude that users watch significantly more on weekends or during winter months. While there may be a trend toward increased viewing during these periods, the observed differences could also be due to random variation in user behavior.</a:t>
            </a:r>
            <a:endParaRPr lang="en-US" sz="1800" b="0" u="none" strike="noStrike" dirty="0">
              <a:uFillTx/>
              <a:latin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Arial"/>
              </a:rPr>
              <a:t>Session Length Estimation</a:t>
            </a:r>
          </a:p>
        </p:txBody>
      </p:sp>
      <p:sp>
        <p:nvSpPr>
          <p:cNvPr id="99" name="PlaceHolder 2"/>
          <p:cNvSpPr>
            <a:spLocks noGrp="1"/>
          </p:cNvSpPr>
          <p:nvPr>
            <p:ph/>
          </p:nvPr>
        </p:nvSpPr>
        <p:spPr>
          <a:xfrm>
            <a:off x="311760" y="1152360"/>
            <a:ext cx="4260240" cy="3415680"/>
          </a:xfrm>
          <a:prstGeom prst="rect">
            <a:avLst/>
          </a:prstGeom>
          <a:noFill/>
          <a:ln w="0">
            <a:noFill/>
          </a:ln>
        </p:spPr>
        <p:txBody>
          <a:bodyPr lIns="0" tIns="0" rIns="0" bIns="0" anchor="t">
            <a:normAutofit fontScale="92500" lnSpcReduction="19999"/>
          </a:bodyPr>
          <a:lstStyle/>
          <a:p>
            <a:pPr marL="432000" indent="-324000">
              <a:spcBef>
                <a:spcPts val="1191"/>
              </a:spcBef>
              <a:spcAft>
                <a:spcPts val="992"/>
              </a:spcAft>
              <a:buClr>
                <a:srgbClr val="000000"/>
              </a:buClr>
              <a:buSzPct val="45000"/>
              <a:buFont typeface="Wingdings" charset="2"/>
              <a:buChar char=""/>
            </a:pPr>
            <a:r>
              <a:rPr lang="en-US" sz="1800" b="0" u="none" strike="noStrike">
                <a:solidFill>
                  <a:srgbClr val="000000"/>
                </a:solidFill>
                <a:uFillTx/>
                <a:latin typeface="Arial"/>
              </a:rPr>
              <a:t>GradientBoostingRegressor</a:t>
            </a:r>
          </a:p>
          <a:p>
            <a:pPr marL="432000" indent="-324000">
              <a:spcBef>
                <a:spcPts val="1191"/>
              </a:spcBef>
              <a:spcAft>
                <a:spcPts val="992"/>
              </a:spcAft>
              <a:buClr>
                <a:srgbClr val="000000"/>
              </a:buClr>
              <a:buSzPct val="45000"/>
              <a:buFont typeface="Wingdings" charset="2"/>
              <a:buChar char=""/>
            </a:pPr>
            <a:r>
              <a:rPr lang="en-US" sz="1800" b="0" u="none" strike="noStrike">
                <a:solidFill>
                  <a:srgbClr val="000000"/>
                </a:solidFill>
                <a:uFillTx/>
                <a:latin typeface="Arial"/>
              </a:rPr>
              <a:t>The scatter shows the model hugs short sessions &lt; 1 000 s and badly under-predicts anything longer.</a:t>
            </a:r>
          </a:p>
          <a:p>
            <a:pPr marL="432000" indent="-324000">
              <a:spcBef>
                <a:spcPts val="1191"/>
              </a:spcBef>
              <a:spcAft>
                <a:spcPts val="992"/>
              </a:spcAft>
              <a:buClr>
                <a:srgbClr val="000000"/>
              </a:buClr>
              <a:buSzPct val="45000"/>
              <a:buFont typeface="Wingdings" charset="2"/>
              <a:buChar char=""/>
            </a:pPr>
            <a:r>
              <a:rPr lang="en-US" sz="1800" b="0" u="none" strike="noStrike">
                <a:solidFill>
                  <a:srgbClr val="000000"/>
                </a:solidFill>
                <a:uFillTx/>
                <a:latin typeface="Arial"/>
              </a:rPr>
              <a:t>• MAE ≈ 10 min and R² near zero confirm the algorithm captured little pattern — session length looks almost random once hour, device and profile are controlled for.</a:t>
            </a:r>
          </a:p>
          <a:p>
            <a:pPr marL="432000" indent="-324000">
              <a:spcBef>
                <a:spcPts val="1191"/>
              </a:spcBef>
              <a:spcAft>
                <a:spcPts val="992"/>
              </a:spcAft>
              <a:buClr>
                <a:srgbClr val="000000"/>
              </a:buClr>
              <a:buSzPct val="45000"/>
              <a:buFont typeface="Wingdings" charset="2"/>
              <a:buChar char=""/>
            </a:pPr>
            <a:r>
              <a:rPr lang="en-US" sz="1800" b="0" u="none" strike="noStrike">
                <a:solidFill>
                  <a:srgbClr val="000000"/>
                </a:solidFill>
                <a:uFillTx/>
                <a:latin typeface="Arial"/>
              </a:rPr>
              <a:t>• A richer temporal context (e.g. past-session lags) or a zero-inflated model might do better, but simple gradients are not enough here.</a:t>
            </a:r>
          </a:p>
        </p:txBody>
      </p:sp>
      <p:pic>
        <p:nvPicPr>
          <p:cNvPr id="100" name="Resim 99"/>
          <p:cNvPicPr/>
          <p:nvPr/>
        </p:nvPicPr>
        <p:blipFill>
          <a:blip r:embed="rId2"/>
          <a:stretch/>
        </p:blipFill>
        <p:spPr>
          <a:xfrm>
            <a:off x="4572000" y="1043640"/>
            <a:ext cx="3886200" cy="3886200"/>
          </a:xfrm>
          <a:prstGeom prst="rect">
            <a:avLst/>
          </a:prstGeom>
          <a:noFill/>
          <a:ln w="0">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Arial"/>
              </a:rPr>
              <a:t>Daily Viewing Time Estimation</a:t>
            </a:r>
          </a:p>
        </p:txBody>
      </p:sp>
      <p:sp>
        <p:nvSpPr>
          <p:cNvPr id="102" name="PlaceHolder 2"/>
          <p:cNvSpPr>
            <a:spLocks noGrp="1"/>
          </p:cNvSpPr>
          <p:nvPr>
            <p:ph/>
          </p:nvPr>
        </p:nvSpPr>
        <p:spPr>
          <a:xfrm>
            <a:off x="311760" y="1152360"/>
            <a:ext cx="8519760" cy="3415680"/>
          </a:xfrm>
          <a:prstGeom prst="rect">
            <a:avLst/>
          </a:prstGeom>
          <a:noFill/>
          <a:ln w="0">
            <a:noFill/>
          </a:ln>
        </p:spPr>
        <p:txBody>
          <a:bodyPr lIns="0" tIns="0" rIns="0" bIns="0" anchor="t">
            <a:normAutofit/>
          </a:bodyPr>
          <a:lstStyle/>
          <a:p>
            <a:pPr indent="0">
              <a:spcBef>
                <a:spcPts val="1417"/>
              </a:spcBef>
              <a:buNone/>
            </a:pPr>
            <a:endParaRPr lang="en-US" sz="3200" b="0" u="none" strike="noStrike">
              <a:solidFill>
                <a:srgbClr val="000000"/>
              </a:solidFill>
              <a:uFillTx/>
              <a:latin typeface="Arial"/>
            </a:endParaRPr>
          </a:p>
        </p:txBody>
      </p:sp>
      <p:pic>
        <p:nvPicPr>
          <p:cNvPr id="103" name="Resim 102"/>
          <p:cNvPicPr/>
          <p:nvPr/>
        </p:nvPicPr>
        <p:blipFill>
          <a:blip r:embed="rId2"/>
          <a:stretch/>
        </p:blipFill>
        <p:spPr>
          <a:xfrm>
            <a:off x="1015560" y="1220400"/>
            <a:ext cx="6756840" cy="3347640"/>
          </a:xfrm>
          <a:prstGeom prst="rect">
            <a:avLst/>
          </a:prstGeom>
          <a:noFill/>
          <a:ln w="0">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311760" y="418320"/>
            <a:ext cx="8519760" cy="625320"/>
          </a:xfrm>
          <a:prstGeom prst="rect">
            <a:avLst/>
          </a:prstGeom>
          <a:noFill/>
          <a:ln w="0">
            <a:noFill/>
          </a:ln>
        </p:spPr>
        <p:txBody>
          <a:bodyPr lIns="0" tIns="0" rIns="0" bIns="0" anchor="ctr">
            <a:noAutofit/>
          </a:bodyPr>
          <a:lstStyle/>
          <a:p>
            <a:pPr indent="0" algn="ctr">
              <a:buNone/>
            </a:pPr>
            <a:r>
              <a:rPr lang="en-US" sz="4400" b="0" u="none" strike="noStrike">
                <a:solidFill>
                  <a:srgbClr val="000000"/>
                </a:solidFill>
                <a:uFillTx/>
                <a:latin typeface="Arial"/>
              </a:rPr>
              <a:t>Daily Viewing Time Estimation</a:t>
            </a:r>
          </a:p>
        </p:txBody>
      </p:sp>
      <p:sp>
        <p:nvSpPr>
          <p:cNvPr id="105" name="PlaceHolder 2"/>
          <p:cNvSpPr>
            <a:spLocks noGrp="1"/>
          </p:cNvSpPr>
          <p:nvPr>
            <p:ph/>
          </p:nvPr>
        </p:nvSpPr>
        <p:spPr>
          <a:xfrm>
            <a:off x="83160" y="1156320"/>
            <a:ext cx="3117240" cy="3415680"/>
          </a:xfrm>
          <a:prstGeom prst="rect">
            <a:avLst/>
          </a:prstGeom>
          <a:noFill/>
          <a:ln w="0">
            <a:noFill/>
          </a:ln>
        </p:spPr>
        <p:txBody>
          <a:bodyPr lIns="0" tIns="0" rIns="0" bIns="0" anchor="t">
            <a:normAutofit fontScale="85000" lnSpcReduction="9999"/>
          </a:bodyPr>
          <a:lstStyle/>
          <a:p>
            <a:pPr marL="432000" indent="0">
              <a:spcBef>
                <a:spcPts val="1191"/>
              </a:spcBef>
              <a:spcAft>
                <a:spcPts val="992"/>
              </a:spcAft>
              <a:buNone/>
            </a:pPr>
            <a:r>
              <a:rPr lang="en-US" sz="1800" b="0" u="none" strike="noStrike">
                <a:solidFill>
                  <a:srgbClr val="000000"/>
                </a:solidFill>
                <a:uFillTx/>
                <a:latin typeface="Arial"/>
              </a:rPr>
              <a:t>• On the last 30 days the GBM follows the broad ups-and-downs (R²≈0.31) but still misses big spikes.</a:t>
            </a:r>
          </a:p>
          <a:p>
            <a:pPr marL="432000" indent="0">
              <a:spcBef>
                <a:spcPts val="1191"/>
              </a:spcBef>
              <a:spcAft>
                <a:spcPts val="992"/>
              </a:spcAft>
              <a:buNone/>
            </a:pPr>
            <a:r>
              <a:rPr lang="en-US" sz="1800" b="0" u="none" strike="noStrike">
                <a:solidFill>
                  <a:srgbClr val="000000"/>
                </a:solidFill>
                <a:uFillTx/>
                <a:latin typeface="Arial"/>
              </a:rPr>
              <a:t>• The right-hand markers extend the model 7 days ahead; forecasts trend upward after a lull, matching the usual mid-month rebound.</a:t>
            </a:r>
          </a:p>
          <a:p>
            <a:pPr marL="432000" indent="0">
              <a:spcBef>
                <a:spcPts val="1191"/>
              </a:spcBef>
              <a:spcAft>
                <a:spcPts val="992"/>
              </a:spcAft>
              <a:buNone/>
            </a:pPr>
            <a:r>
              <a:rPr lang="en-US" sz="1800" b="0" u="none" strike="noStrike">
                <a:solidFill>
                  <a:srgbClr val="000000"/>
                </a:solidFill>
                <a:uFillTx/>
                <a:latin typeface="Arial"/>
              </a:rPr>
              <a:t>• Because viewing can jump 10× day-to-day, even a 3.5-hour MAE is reasonable, yet highlights how noisy household behaviour is.</a:t>
            </a:r>
          </a:p>
        </p:txBody>
      </p:sp>
      <p:pic>
        <p:nvPicPr>
          <p:cNvPr id="106" name="Resim 105"/>
          <p:cNvPicPr/>
          <p:nvPr/>
        </p:nvPicPr>
        <p:blipFill>
          <a:blip r:embed="rId2"/>
          <a:stretch/>
        </p:blipFill>
        <p:spPr>
          <a:xfrm>
            <a:off x="3200400" y="1311480"/>
            <a:ext cx="5664240" cy="2803320"/>
          </a:xfrm>
          <a:prstGeom prst="rect">
            <a:avLst/>
          </a:prstGeom>
          <a:noFill/>
          <a:ln w="0">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00000"/>
              </a:lnSpc>
              <a:buNone/>
              <a:tabLst>
                <a:tab pos="0" algn="l"/>
              </a:tabLst>
            </a:pPr>
            <a:r>
              <a:rPr lang="tr" sz="2800" b="0" u="none" strike="noStrike">
                <a:solidFill>
                  <a:schemeClr val="dk1"/>
                </a:solidFill>
                <a:uFillTx/>
                <a:latin typeface="Arial"/>
                <a:ea typeface="Arial"/>
              </a:rPr>
              <a:t>Conclusion</a:t>
            </a:r>
            <a:endParaRPr lang="en-US" sz="2800" b="0" u="none" strike="noStrike">
              <a:solidFill>
                <a:srgbClr val="000000"/>
              </a:solidFill>
              <a:uFillTx/>
              <a:latin typeface="Arial"/>
            </a:endParaRPr>
          </a:p>
        </p:txBody>
      </p:sp>
      <p:sp>
        <p:nvSpPr>
          <p:cNvPr id="10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spcBef>
                <a:spcPts val="1199"/>
              </a:spcBef>
              <a:buNone/>
              <a:tabLst>
                <a:tab pos="0" algn="l"/>
              </a:tabLst>
            </a:pPr>
            <a:r>
              <a:rPr lang="tr" sz="1100" b="0" u="none" strike="noStrike">
                <a:solidFill>
                  <a:schemeClr val="dk1"/>
                </a:solidFill>
                <a:uFillTx/>
                <a:latin typeface="Arial"/>
                <a:ea typeface="Arial"/>
              </a:rPr>
              <a:t>The analysis broadly supports these ideas:</a:t>
            </a: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Hourly pattern:</a:t>
            </a:r>
            <a:r>
              <a:rPr lang="tr" sz="1100" b="0" u="none" strike="noStrike">
                <a:solidFill>
                  <a:schemeClr val="dk1"/>
                </a:solidFill>
                <a:uFillTx/>
                <a:latin typeface="Arial"/>
                <a:ea typeface="Arial"/>
              </a:rPr>
              <a:t> Viewing is minimal overnight, climbs sharply after 6 a.m., and shows two clear surges— a midday bump (around 13:00) and a stronger evening peak (18:00‑23:00).</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Weekday vs weekend:</a:t>
            </a:r>
            <a:r>
              <a:rPr lang="tr" sz="1100" b="0" u="none" strike="noStrike">
                <a:solidFill>
                  <a:schemeClr val="dk1"/>
                </a:solidFill>
                <a:uFillTx/>
                <a:latin typeface="Arial"/>
                <a:ea typeface="Arial"/>
              </a:rPr>
              <a:t> Total seconds are higher on weekdays simply because there are five of them, but the average per day is almost identical, confirming similar engagement once day‑count is controlled.</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Seasonality:</a:t>
            </a:r>
            <a:r>
              <a:rPr lang="tr" sz="1100" b="0" u="none" strike="noStrike">
                <a:solidFill>
                  <a:schemeClr val="dk1"/>
                </a:solidFill>
                <a:uFillTx/>
                <a:latin typeface="Arial"/>
                <a:ea typeface="Arial"/>
              </a:rPr>
              <a:t> Winter and early‑spring months (January–March) dominate; activity dips in late spring and early autumn, then rises again in November–December, matching the “more TV in colder months” expectation.</a:t>
            </a:r>
            <a:br>
              <a:rPr sz="1100"/>
            </a:br>
            <a:endParaRPr lang="en-US" sz="1100" b="0" u="none" strike="noStrike">
              <a:solidFill>
                <a:srgbClr val="000000"/>
              </a:solidFill>
              <a:uFillTx/>
              <a:latin typeface="Arial"/>
            </a:endParaRPr>
          </a:p>
          <a:p>
            <a:pPr indent="0">
              <a:lnSpc>
                <a:spcPct val="115000"/>
              </a:lnSpc>
              <a:spcBef>
                <a:spcPts val="1199"/>
              </a:spcBef>
              <a:buNone/>
              <a:tabLst>
                <a:tab pos="0" algn="l"/>
              </a:tabLst>
            </a:pPr>
            <a:r>
              <a:rPr lang="tr" sz="1100" b="1" u="none" strike="noStrike">
                <a:solidFill>
                  <a:schemeClr val="dk1"/>
                </a:solidFill>
                <a:uFillTx/>
                <a:latin typeface="Arial"/>
                <a:ea typeface="Arial"/>
              </a:rPr>
              <a:t>Device &amp; profile insights:</a:t>
            </a:r>
            <a:r>
              <a:rPr lang="tr" sz="1100" b="0" u="none" strike="noStrike">
                <a:solidFill>
                  <a:schemeClr val="dk1"/>
                </a:solidFill>
                <a:uFillTx/>
                <a:latin typeface="Arial"/>
                <a:ea typeface="Arial"/>
              </a:rPr>
              <a:t> A single Mac‑Safari setup drives most viewing, and one profile (“Ceren”) accounts for almost half of all screen time, suggesting heavy individual influence on household patterns.</a:t>
            </a:r>
            <a:endParaRPr lang="en-US" sz="1100" b="0" u="none" strike="noStrike">
              <a:solidFill>
                <a:srgbClr val="000000"/>
              </a:solidFill>
              <a:uFillTx/>
              <a:latin typeface="Arial"/>
            </a:endParaRPr>
          </a:p>
          <a:p>
            <a:pPr indent="0">
              <a:lnSpc>
                <a:spcPct val="115000"/>
              </a:lnSpc>
              <a:spcBef>
                <a:spcPts val="1199"/>
              </a:spcBef>
              <a:spcAft>
                <a:spcPts val="1199"/>
              </a:spcAft>
              <a:buNone/>
              <a:tabLst>
                <a:tab pos="0" algn="l"/>
              </a:tabLst>
            </a:pPr>
            <a:endParaRPr lang="en-US" sz="1800" b="0" u="none" strike="noStrike">
              <a:solidFill>
                <a:srgbClr val="000000"/>
              </a:solidFill>
              <a:uFillTx/>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15000"/>
              </a:lnSpc>
              <a:buNone/>
              <a:tabLst>
                <a:tab pos="0" algn="l"/>
              </a:tabLst>
            </a:pPr>
            <a:r>
              <a:rPr lang="tr" sz="2280" b="1" u="none" strike="noStrike">
                <a:solidFill>
                  <a:schemeClr val="dk1"/>
                </a:solidFill>
                <a:uFillTx/>
                <a:latin typeface="Arial"/>
                <a:ea typeface="Arial"/>
              </a:rPr>
              <a:t>Data Preparation &amp; Aggregations - Merging &amp; Preprocessing Part 1/3</a:t>
            </a:r>
            <a:endParaRPr lang="en-US" sz="228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45"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46" name="Google Shape;69;p15"/>
          <p:cNvPicPr/>
          <p:nvPr/>
        </p:nvPicPr>
        <p:blipFill>
          <a:blip r:embed="rId2"/>
          <a:stretch/>
        </p:blipFill>
        <p:spPr>
          <a:xfrm>
            <a:off x="181080" y="937440"/>
            <a:ext cx="8781840" cy="4142880"/>
          </a:xfrm>
          <a:prstGeom prst="rect">
            <a:avLst/>
          </a:prstGeom>
          <a:noFill/>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2500"/>
          </a:bodyPr>
          <a:lstStyle/>
          <a:p>
            <a:pPr indent="0">
              <a:lnSpc>
                <a:spcPct val="115000"/>
              </a:lnSpc>
              <a:buNone/>
              <a:tabLst>
                <a:tab pos="0" algn="l"/>
              </a:tabLst>
            </a:pPr>
            <a:r>
              <a:rPr lang="tr" sz="2200" b="1" u="none" strike="noStrike">
                <a:solidFill>
                  <a:schemeClr val="dk1"/>
                </a:solidFill>
                <a:uFillTx/>
                <a:latin typeface="Arial"/>
                <a:ea typeface="Arial"/>
              </a:rPr>
              <a:t>Data Preparation &amp; Aggregations - Merging &amp; Preprocessing Part 2/3</a:t>
            </a:r>
            <a:endParaRPr lang="en-US" sz="22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48"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49" name="Google Shape;76;p16"/>
          <p:cNvPicPr/>
          <p:nvPr/>
        </p:nvPicPr>
        <p:blipFill>
          <a:blip r:embed="rId2"/>
          <a:stretch/>
        </p:blipFill>
        <p:spPr>
          <a:xfrm>
            <a:off x="181080" y="928080"/>
            <a:ext cx="8781840" cy="3952440"/>
          </a:xfrm>
          <a:prstGeom prst="rect">
            <a:avLst/>
          </a:prstGeom>
          <a:noFill/>
          <a:ln w="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2500"/>
          </a:bodyPr>
          <a:lstStyle/>
          <a:p>
            <a:pPr indent="0">
              <a:lnSpc>
                <a:spcPct val="115000"/>
              </a:lnSpc>
              <a:buNone/>
              <a:tabLst>
                <a:tab pos="0" algn="l"/>
              </a:tabLst>
            </a:pPr>
            <a:r>
              <a:rPr lang="tr" sz="2200" b="1" u="none" strike="noStrike">
                <a:solidFill>
                  <a:schemeClr val="dk1"/>
                </a:solidFill>
                <a:uFillTx/>
                <a:latin typeface="Arial"/>
                <a:ea typeface="Arial"/>
              </a:rPr>
              <a:t>Data Preparation &amp; Aggregations - Merging &amp; Preprocessing Part 3/3</a:t>
            </a:r>
            <a:endParaRPr lang="en-US" sz="22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a:p>
            <a:pPr indent="0">
              <a:lnSpc>
                <a:spcPct val="100000"/>
              </a:lnSpc>
              <a:buNone/>
              <a:tabLst>
                <a:tab pos="0" algn="l"/>
              </a:tabLst>
            </a:pPr>
            <a:endParaRPr lang="en-US" sz="2800" b="0" u="none" strike="noStrike">
              <a:solidFill>
                <a:srgbClr val="000000"/>
              </a:solidFill>
              <a:uFillTx/>
              <a:latin typeface="Arial"/>
            </a:endParaRPr>
          </a:p>
        </p:txBody>
      </p:sp>
      <p:sp>
        <p:nvSpPr>
          <p:cNvPr id="51"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lnSpc>
                <a:spcPct val="115000"/>
              </a:lnSpc>
              <a:buNone/>
              <a:tabLst>
                <a:tab pos="0" algn="l"/>
              </a:tabLst>
            </a:pPr>
            <a:r>
              <a:rPr lang="tr" sz="1600" b="0" u="none" strike="noStrike">
                <a:solidFill>
                  <a:schemeClr val="dk2"/>
                </a:solidFill>
                <a:uFillTx/>
                <a:latin typeface="Arial"/>
                <a:ea typeface="Arial"/>
              </a:rPr>
              <a:t>monthly = merged.groupby('month')['duration_sec'].sum().reindex(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['January','February','March','April','May','June','July','August','September','October','November','December']</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).dropna().reset_index()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profile_device = merged.groupby(['Profile Name','Device Type'])['duration_sec'].sum().reset_index()</a:t>
            </a:r>
            <a:endParaRPr lang="en-US" sz="1600" b="0" u="none" strike="noStrike">
              <a:solidFill>
                <a:srgbClr val="000000"/>
              </a:solidFill>
              <a:uFillTx/>
              <a:latin typeface="Arial"/>
            </a:endParaRPr>
          </a:p>
          <a:p>
            <a:pPr indent="0">
              <a:lnSpc>
                <a:spcPct val="115000"/>
              </a:lnSpc>
              <a:spcBef>
                <a:spcPts val="1199"/>
              </a:spcBef>
              <a:buNone/>
              <a:tabLst>
                <a:tab pos="0" algn="l"/>
              </a:tabLst>
            </a:pPr>
            <a:r>
              <a:rPr lang="tr" sz="1600" b="0" u="none" strike="noStrike">
                <a:solidFill>
                  <a:schemeClr val="dk2"/>
                </a:solidFill>
                <a:uFillTx/>
                <a:latin typeface="Arial"/>
                <a:ea typeface="Arial"/>
              </a:rPr>
              <a:t>user_totals = merged.groupby('Profile Name')['duration_sec'].sum().reset_index()</a:t>
            </a:r>
            <a:endParaRPr lang="en-US" sz="1600" b="0" u="none" strike="noStrike">
              <a:solidFill>
                <a:srgbClr val="000000"/>
              </a:solidFill>
              <a:uFillTx/>
              <a:latin typeface="Arial"/>
            </a:endParaRPr>
          </a:p>
          <a:p>
            <a:pPr indent="0">
              <a:lnSpc>
                <a:spcPct val="140000"/>
              </a:lnSpc>
              <a:spcBef>
                <a:spcPts val="1199"/>
              </a:spcBef>
              <a:buNone/>
              <a:tabLst>
                <a:tab pos="0" algn="l"/>
              </a:tabLst>
            </a:pPr>
            <a:r>
              <a:rPr lang="tr" sz="1600" b="0" u="none" strike="noStrike">
                <a:solidFill>
                  <a:schemeClr val="dk2"/>
                </a:solidFill>
                <a:uFillTx/>
                <a:latin typeface="Arial"/>
                <a:ea typeface="Arial"/>
              </a:rPr>
              <a:t>device_totals = merged.groupby('Device Type')['duration_sec'].sum().reset_index()</a:t>
            </a:r>
            <a:endParaRPr lang="en-US" sz="1600" b="0" u="none" strike="noStrike">
              <a:solidFill>
                <a:srgbClr val="000000"/>
              </a:solidFill>
              <a:uFillTx/>
              <a:latin typeface="Arial"/>
            </a:endParaRPr>
          </a:p>
          <a:p>
            <a:pPr indent="0">
              <a:lnSpc>
                <a:spcPct val="115000"/>
              </a:lnSpc>
              <a:spcAft>
                <a:spcPts val="1199"/>
              </a:spcAft>
              <a:buNone/>
              <a:tabLst>
                <a:tab pos="0" algn="l"/>
              </a:tabLst>
            </a:pPr>
            <a:endParaRPr lang="en-US" sz="1800" b="0" u="none" strike="noStrike">
              <a:solidFill>
                <a:srgbClr val="000000"/>
              </a:solidFill>
              <a:uFillTx/>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Viewing Time by Hour of Day</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53"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54" name="Google Shape;89;p18"/>
          <p:cNvPicPr/>
          <p:nvPr/>
        </p:nvPicPr>
        <p:blipFill>
          <a:blip r:embed="rId2"/>
          <a:stretch/>
        </p:blipFill>
        <p:spPr>
          <a:xfrm>
            <a:off x="1139040" y="1839600"/>
            <a:ext cx="6795360" cy="2042280"/>
          </a:xfrm>
          <a:prstGeom prst="rect">
            <a:avLst/>
          </a:prstGeom>
          <a:noFill/>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rmAutofit fontScale="90000"/>
          </a:bodyPr>
          <a:lstStyle/>
          <a:p>
            <a:pPr indent="0">
              <a:lnSpc>
                <a:spcPct val="115000"/>
              </a:lnSpc>
              <a:buNone/>
              <a:tabLst>
                <a:tab pos="0" algn="l"/>
              </a:tabLst>
            </a:pPr>
            <a:r>
              <a:rPr lang="tr" sz="2750" b="1" u="none" strike="noStrike" dirty="0">
                <a:solidFill>
                  <a:schemeClr val="dk1"/>
                </a:solidFill>
                <a:uFillTx/>
                <a:latin typeface="Arial"/>
                <a:ea typeface="Arial"/>
              </a:rPr>
              <a:t>Viewing Time by Hour of Day</a:t>
            </a:r>
            <a:endParaRPr lang="en-US" sz="2750" b="0" u="none" strike="noStrike" dirty="0">
              <a:solidFill>
                <a:srgbClr val="000000"/>
              </a:solidFill>
              <a:uFillTx/>
              <a:latin typeface="Arial"/>
            </a:endParaRPr>
          </a:p>
          <a:p>
            <a:pPr indent="0">
              <a:lnSpc>
                <a:spcPct val="100000"/>
              </a:lnSpc>
              <a:spcBef>
                <a:spcPts val="400"/>
              </a:spcBef>
              <a:buNone/>
              <a:tabLst>
                <a:tab pos="0" algn="l"/>
              </a:tabLst>
            </a:pPr>
            <a:endParaRPr lang="en-US" sz="2520" b="0" u="none" strike="noStrike" dirty="0">
              <a:solidFill>
                <a:srgbClr val="000000"/>
              </a:solidFill>
              <a:uFillTx/>
              <a:latin typeface="Arial"/>
            </a:endParaRPr>
          </a:p>
          <a:p>
            <a:pPr indent="0">
              <a:lnSpc>
                <a:spcPct val="100000"/>
              </a:lnSpc>
              <a:buNone/>
              <a:tabLst>
                <a:tab pos="0" algn="l"/>
              </a:tabLst>
            </a:pPr>
            <a:endParaRPr lang="en-US" sz="2800" b="0" u="none" strike="noStrike" dirty="0">
              <a:solidFill>
                <a:srgbClr val="000000"/>
              </a:solidFill>
              <a:uFillTx/>
              <a:latin typeface="Arial"/>
            </a:endParaRPr>
          </a:p>
        </p:txBody>
      </p:sp>
      <p:pic>
        <p:nvPicPr>
          <p:cNvPr id="57" name="Google Shape;96;p19"/>
          <p:cNvPicPr/>
          <p:nvPr/>
        </p:nvPicPr>
        <p:blipFill>
          <a:blip r:embed="rId2"/>
          <a:stretch/>
        </p:blipFill>
        <p:spPr>
          <a:xfrm>
            <a:off x="311760" y="1017360"/>
            <a:ext cx="4771440" cy="3703680"/>
          </a:xfrm>
          <a:prstGeom prst="rect">
            <a:avLst/>
          </a:prstGeom>
          <a:noFill/>
          <a:ln w="0">
            <a:noFill/>
          </a:ln>
        </p:spPr>
      </p:pic>
      <p:sp>
        <p:nvSpPr>
          <p:cNvPr id="2" name="Metin kutusu 1">
            <a:extLst>
              <a:ext uri="{FF2B5EF4-FFF2-40B4-BE49-F238E27FC236}">
                <a16:creationId xmlns:a16="http://schemas.microsoft.com/office/drawing/2014/main" id="{8915EB87-923E-36C8-F879-A12A138CECBC}"/>
              </a:ext>
            </a:extLst>
          </p:cNvPr>
          <p:cNvSpPr txBox="1"/>
          <p:nvPr/>
        </p:nvSpPr>
        <p:spPr>
          <a:xfrm>
            <a:off x="5285432" y="1225899"/>
            <a:ext cx="3677697" cy="1877437"/>
          </a:xfrm>
          <a:prstGeom prst="rect">
            <a:avLst/>
          </a:prstGeom>
          <a:noFill/>
        </p:spPr>
        <p:txBody>
          <a:bodyPr wrap="square" rtlCol="0">
            <a:spAutoFit/>
          </a:bodyPr>
          <a:lstStyle/>
          <a:p>
            <a:r>
              <a:rPr lang="tr-TR" sz="1600" b="0" i="0" u="none" strike="noStrike" dirty="0">
                <a:solidFill>
                  <a:srgbClr val="333333"/>
                </a:solidFill>
                <a:effectLst/>
                <a:latin typeface="Segoe UI" panose="020B0502040204020203" pitchFamily="34" charset="0"/>
              </a:rPr>
              <a:t>•</a:t>
            </a:r>
            <a:r>
              <a:rPr lang="tr-TR" b="0" i="0" u="none" strike="noStrike" dirty="0">
                <a:solidFill>
                  <a:srgbClr val="333333"/>
                </a:solidFill>
                <a:effectLst/>
                <a:latin typeface="Segoe UI" panose="020B0502040204020203" pitchFamily="34" charset="0"/>
              </a:rPr>
              <a:t> </a:t>
            </a:r>
            <a:r>
              <a:rPr lang="tr-TR" sz="1400" b="0" i="0" u="none" strike="noStrike" dirty="0">
                <a:solidFill>
                  <a:srgbClr val="333333"/>
                </a:solidFill>
                <a:effectLst/>
                <a:latin typeface="Segoe UI" panose="020B0502040204020203" pitchFamily="34" charset="0"/>
              </a:rPr>
              <a:t>People </a:t>
            </a:r>
            <a:r>
              <a:rPr lang="tr-TR" sz="1400" b="0" i="0" u="none" strike="noStrike" dirty="0" err="1">
                <a:solidFill>
                  <a:srgbClr val="333333"/>
                </a:solidFill>
                <a:effectLst/>
                <a:latin typeface="Segoe UI" panose="020B0502040204020203" pitchFamily="34" charset="0"/>
              </a:rPr>
              <a:t>watch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least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between</a:t>
            </a:r>
            <a:r>
              <a:rPr lang="tr-TR" sz="1400" b="0" i="0" u="none" strike="noStrike" dirty="0">
                <a:solidFill>
                  <a:srgbClr val="333333"/>
                </a:solidFill>
                <a:effectLst/>
                <a:latin typeface="Segoe UI" panose="020B0502040204020203" pitchFamily="34" charset="0"/>
              </a:rPr>
              <a:t> 2 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5 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Watching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grows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fast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after</a:t>
            </a:r>
            <a:r>
              <a:rPr lang="tr-TR" sz="1400" b="0" i="0" u="none" strike="noStrike" dirty="0">
                <a:solidFill>
                  <a:srgbClr val="333333"/>
                </a:solidFill>
                <a:effectLst/>
                <a:latin typeface="Segoe UI" panose="020B0502040204020203" pitchFamily="34" charset="0"/>
              </a:rPr>
              <a:t> 6 </a:t>
            </a:r>
            <a:r>
              <a:rPr lang="tr-TR" sz="1400" b="0" i="0" u="none" strike="noStrike" dirty="0" err="1">
                <a:solidFill>
                  <a:srgbClr val="333333"/>
                </a:solidFill>
                <a:effectLst/>
                <a:latin typeface="Segoe UI" panose="020B0502040204020203" pitchFamily="34" charset="0"/>
              </a:rPr>
              <a:t>a.m</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and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high</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until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biggest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peak</a:t>
            </a:r>
            <a:r>
              <a:rPr lang="tr-TR" sz="1400" b="0" i="0" u="none" strike="noStrike" dirty="0">
                <a:solidFill>
                  <a:srgbClr val="333333"/>
                </a:solidFill>
                <a:effectLst/>
                <a:latin typeface="Segoe UI" panose="020B0502040204020203" pitchFamily="34" charset="0"/>
              </a:rPr>
              <a:t> is </a:t>
            </a:r>
            <a:r>
              <a:rPr lang="tr-TR" sz="1400" b="0" i="0" u="none" strike="noStrike" dirty="0" err="1">
                <a:solidFill>
                  <a:srgbClr val="333333"/>
                </a:solidFill>
                <a:effectLst/>
                <a:latin typeface="Segoe UI" panose="020B0502040204020203" pitchFamily="34" charset="0"/>
              </a:rPr>
              <a:t>around</a:t>
            </a:r>
            <a:r>
              <a:rPr lang="tr-TR" sz="1400" b="0" i="0" u="none" strike="noStrike" dirty="0">
                <a:solidFill>
                  <a:srgbClr val="333333"/>
                </a:solidFill>
                <a:effectLst/>
                <a:latin typeface="Segoe UI" panose="020B0502040204020203" pitchFamily="34" charset="0"/>
              </a:rPr>
              <a:t> 1 – 2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 a </a:t>
            </a:r>
            <a:r>
              <a:rPr lang="tr-TR" sz="1400" b="0" i="0" u="none" strike="noStrike" dirty="0" err="1">
                <a:solidFill>
                  <a:srgbClr val="333333"/>
                </a:solidFill>
                <a:effectLst/>
                <a:latin typeface="Segoe UI" panose="020B0502040204020203" pitchFamily="34" charset="0"/>
              </a:rPr>
              <a:t>smaller</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bump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appears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near</a:t>
            </a:r>
            <a:r>
              <a:rPr lang="tr-TR" sz="1400" b="0" i="0" u="none" strike="noStrike" dirty="0">
                <a:solidFill>
                  <a:srgbClr val="333333"/>
                </a:solidFill>
                <a:effectLst/>
                <a:latin typeface="Segoe UI" panose="020B0502040204020203" pitchFamily="34" charset="0"/>
              </a:rPr>
              <a:t> 8 – 10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Very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late</a:t>
            </a:r>
            <a:r>
              <a:rPr lang="tr-TR" sz="1400" b="0" i="0" u="none" strike="noStrike" dirty="0">
                <a:solidFill>
                  <a:srgbClr val="333333"/>
                </a:solidFill>
                <a:effectLst/>
                <a:latin typeface="Segoe UI" panose="020B0502040204020203" pitchFamily="34" charset="0"/>
              </a:rPr>
              <a:t> at </a:t>
            </a:r>
            <a:r>
              <a:rPr lang="tr-TR" sz="1400" b="0" i="0" u="none" strike="noStrike" dirty="0" err="1">
                <a:solidFill>
                  <a:srgbClr val="333333"/>
                </a:solidFill>
                <a:effectLst/>
                <a:latin typeface="Segoe UI" panose="020B0502040204020203" pitchFamily="34" charset="0"/>
              </a:rPr>
              <a:t>night</a:t>
            </a:r>
            <a:r>
              <a:rPr lang="tr-TR" sz="1400" b="0" i="0" u="none" strike="noStrike" dirty="0">
                <a:solidFill>
                  <a:srgbClr val="333333"/>
                </a:solidFill>
                <a:effectLst/>
                <a:latin typeface="Segoe UI" panose="020B0502040204020203" pitchFamily="34" charset="0"/>
              </a:rPr>
              <a:t> (11 </a:t>
            </a:r>
            <a:r>
              <a:rPr lang="tr-TR" sz="1400" b="0" i="0" u="none" strike="noStrike" dirty="0" err="1">
                <a:solidFill>
                  <a:srgbClr val="333333"/>
                </a:solidFill>
                <a:effectLst/>
                <a:latin typeface="Segoe UI" panose="020B0502040204020203" pitchFamily="34" charset="0"/>
              </a:rPr>
              <a:t>p.m</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midnight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the</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numbers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drop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again</a:t>
            </a:r>
            <a:r>
              <a:rPr lang="tr-TR" sz="1400" b="0" i="0" u="none" strike="noStrike" dirty="0">
                <a:solidFill>
                  <a:srgbClr val="333333"/>
                </a:solidFill>
                <a:effectLst/>
                <a:latin typeface="Segoe UI" panose="020B0502040204020203" pitchFamily="34" charset="0"/>
              </a:rPr>
              <a:t>.</a:t>
            </a:r>
            <a:endParaRPr lang="tr-T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sp>
        <p:nvSpPr>
          <p:cNvPr id="59" name="PlaceHolder 2"/>
          <p:cNvSpPr>
            <a:spLocks noGrp="1"/>
          </p:cNvSpPr>
          <p:nvPr>
            <p:ph/>
          </p:nvPr>
        </p:nvSpPr>
        <p:spPr>
          <a:xfrm>
            <a:off x="311760" y="1152360"/>
            <a:ext cx="8520120" cy="3416040"/>
          </a:xfrm>
          <a:prstGeom prst="rect">
            <a:avLst/>
          </a:prstGeom>
          <a:noFill/>
          <a:ln w="0">
            <a:noFill/>
          </a:ln>
        </p:spPr>
        <p:txBody>
          <a:bodyPr lIns="91440" tIns="91440" rIns="91440" bIns="91440" anchor="t">
            <a:normAutofit/>
          </a:bodyPr>
          <a:lstStyle/>
          <a:p>
            <a:pPr indent="0">
              <a:spcBef>
                <a:spcPts val="1417"/>
              </a:spcBef>
              <a:buNone/>
            </a:pPr>
            <a:endParaRPr lang="en-US" sz="1800" b="0" u="none" strike="noStrike">
              <a:solidFill>
                <a:schemeClr val="dk2"/>
              </a:solidFill>
              <a:uFillTx/>
              <a:latin typeface="Arial"/>
              <a:ea typeface="Arial"/>
            </a:endParaRPr>
          </a:p>
        </p:txBody>
      </p:sp>
      <p:pic>
        <p:nvPicPr>
          <p:cNvPr id="60" name="Google Shape;103;p20"/>
          <p:cNvPicPr/>
          <p:nvPr/>
        </p:nvPicPr>
        <p:blipFill>
          <a:blip r:embed="rId2"/>
          <a:stretch/>
        </p:blipFill>
        <p:spPr>
          <a:xfrm>
            <a:off x="1464480" y="2034000"/>
            <a:ext cx="6215040" cy="1653120"/>
          </a:xfrm>
          <a:prstGeom prst="rect">
            <a:avLst/>
          </a:prstGeom>
          <a:noFill/>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44960"/>
            <a:ext cx="8520120" cy="572400"/>
          </a:xfrm>
          <a:prstGeom prst="rect">
            <a:avLst/>
          </a:prstGeom>
          <a:noFill/>
          <a:ln w="0">
            <a:noFill/>
          </a:ln>
        </p:spPr>
        <p:txBody>
          <a:bodyPr lIns="91440" tIns="91440" rIns="91440" bIns="91440" anchor="t">
            <a:noAutofit/>
          </a:bodyPr>
          <a:lstStyle/>
          <a:p>
            <a:pPr indent="0">
              <a:lnSpc>
                <a:spcPct val="115000"/>
              </a:lnSpc>
              <a:buNone/>
              <a:tabLst>
                <a:tab pos="0" algn="l"/>
              </a:tabLst>
            </a:pPr>
            <a:r>
              <a:rPr lang="tr" sz="2500" b="1" u="none" strike="noStrike">
                <a:solidFill>
                  <a:schemeClr val="dk1"/>
                </a:solidFill>
                <a:uFillTx/>
                <a:latin typeface="Arial"/>
                <a:ea typeface="Arial"/>
              </a:rPr>
              <a:t>Total Viewing: Weekday vs Weekend</a:t>
            </a:r>
            <a:endParaRPr lang="en-US" sz="2500" b="0" u="none" strike="noStrike">
              <a:solidFill>
                <a:srgbClr val="000000"/>
              </a:solidFill>
              <a:uFillTx/>
              <a:latin typeface="Arial"/>
            </a:endParaRPr>
          </a:p>
          <a:p>
            <a:pPr indent="0">
              <a:lnSpc>
                <a:spcPct val="100000"/>
              </a:lnSpc>
              <a:spcBef>
                <a:spcPts val="400"/>
              </a:spcBef>
              <a:buNone/>
              <a:tabLst>
                <a:tab pos="0" algn="l"/>
              </a:tabLst>
            </a:pPr>
            <a:endParaRPr lang="en-US" sz="2520" b="0" u="none" strike="noStrike">
              <a:solidFill>
                <a:srgbClr val="000000"/>
              </a:solidFill>
              <a:uFillTx/>
              <a:latin typeface="Arial"/>
            </a:endParaRPr>
          </a:p>
        </p:txBody>
      </p:sp>
      <p:pic>
        <p:nvPicPr>
          <p:cNvPr id="63" name="Google Shape;110;p21"/>
          <p:cNvPicPr/>
          <p:nvPr/>
        </p:nvPicPr>
        <p:blipFill>
          <a:blip r:embed="rId2"/>
          <a:stretch/>
        </p:blipFill>
        <p:spPr>
          <a:xfrm>
            <a:off x="187814" y="1017360"/>
            <a:ext cx="4949640" cy="3611160"/>
          </a:xfrm>
          <a:prstGeom prst="rect">
            <a:avLst/>
          </a:prstGeom>
          <a:noFill/>
          <a:ln w="0">
            <a:noFill/>
          </a:ln>
        </p:spPr>
      </p:pic>
      <p:sp>
        <p:nvSpPr>
          <p:cNvPr id="3" name="Metin kutusu 2">
            <a:extLst>
              <a:ext uri="{FF2B5EF4-FFF2-40B4-BE49-F238E27FC236}">
                <a16:creationId xmlns:a16="http://schemas.microsoft.com/office/drawing/2014/main" id="{9230D25F-532D-CCF5-915B-B2220D6E8825}"/>
              </a:ext>
            </a:extLst>
          </p:cNvPr>
          <p:cNvSpPr txBox="1"/>
          <p:nvPr/>
        </p:nvSpPr>
        <p:spPr>
          <a:xfrm>
            <a:off x="4962437" y="1220428"/>
            <a:ext cx="4044461" cy="738664"/>
          </a:xfrm>
          <a:prstGeom prst="rect">
            <a:avLst/>
          </a:prstGeom>
          <a:noFill/>
        </p:spPr>
        <p:txBody>
          <a:bodyPr wrap="square">
            <a:spAutoFit/>
          </a:bodyPr>
          <a:lstStyle/>
          <a:p>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Weekdays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add</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up</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about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twice</a:t>
            </a:r>
            <a:r>
              <a:rPr lang="tr-TR" sz="1400" b="0" i="0" u="none" strike="noStrike" dirty="0">
                <a:solidFill>
                  <a:srgbClr val="333333"/>
                </a:solidFill>
                <a:effectLst/>
                <a:latin typeface="Segoe UI" panose="020B0502040204020203" pitchFamily="34" charset="0"/>
              </a:rPr>
              <a:t> as </a:t>
            </a:r>
            <a:r>
              <a:rPr lang="tr-TR" sz="1400" b="0" i="0" u="none" strike="noStrike" dirty="0" err="1">
                <a:solidFill>
                  <a:srgbClr val="333333"/>
                </a:solidFill>
                <a:effectLst/>
                <a:latin typeface="Segoe UI" panose="020B0502040204020203" pitchFamily="34" charset="0"/>
              </a:rPr>
              <a:t>many</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seconds</a:t>
            </a:r>
            <a:r>
              <a:rPr lang="tr-TR" sz="1400" b="0" i="0" u="none" strike="noStrike" dirty="0">
                <a:solidFill>
                  <a:srgbClr val="333333"/>
                </a:solidFill>
                <a:effectLst/>
                <a:latin typeface="Segoe UI" panose="020B0502040204020203" pitchFamily="34" charset="0"/>
              </a:rPr>
              <a:t> as </a:t>
            </a:r>
            <a:r>
              <a:rPr lang="tr-TR" sz="1400" b="0" i="0" u="none" strike="noStrike" dirty="0" err="1">
                <a:solidFill>
                  <a:srgbClr val="333333"/>
                </a:solidFill>
                <a:effectLst/>
                <a:latin typeface="Segoe UI" panose="020B0502040204020203" pitchFamily="34" charset="0"/>
              </a:rPr>
              <a:t>weekends</a:t>
            </a:r>
            <a:r>
              <a:rPr lang="tr-TR" sz="1400" b="0" i="0" u="none" strike="noStrike" dirty="0">
                <a:solidFill>
                  <a:srgbClr val="333333"/>
                </a:solidFill>
                <a:effectLst/>
                <a:latin typeface="Segoe UI" panose="020B0502040204020203" pitchFamily="34" charset="0"/>
              </a:rPr>
              <a:t>.</a:t>
            </a:r>
            <a:br>
              <a:rPr lang="tr-TR" sz="1400" dirty="0"/>
            </a:b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So</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most</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viewing</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still</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happens</a:t>
            </a:r>
            <a:r>
              <a:rPr lang="tr-TR" sz="1400" b="0" i="0" u="none" strike="noStrike" dirty="0">
                <a:solidFill>
                  <a:srgbClr val="333333"/>
                </a:solidFill>
                <a:effectLst/>
                <a:latin typeface="Segoe UI" panose="020B0502040204020203" pitchFamily="34" charset="0"/>
              </a:rPr>
              <a:t> </a:t>
            </a:r>
            <a:r>
              <a:rPr lang="tr-TR" sz="1400" b="0" i="0" u="none" strike="noStrike" dirty="0" err="1">
                <a:solidFill>
                  <a:srgbClr val="333333"/>
                </a:solidFill>
                <a:effectLst/>
                <a:latin typeface="Segoe UI" panose="020B0502040204020203" pitchFamily="34" charset="0"/>
              </a:rPr>
              <a:t>Monday</a:t>
            </a:r>
            <a:r>
              <a:rPr lang="tr-TR" sz="1400" b="0" i="0" u="none" strike="noStrike" dirty="0">
                <a:solidFill>
                  <a:srgbClr val="333333"/>
                </a:solidFill>
                <a:effectLst/>
                <a:latin typeface="Segoe UI" panose="020B0502040204020203" pitchFamily="34" charset="0"/>
              </a:rPr>
              <a:t>–</a:t>
            </a:r>
            <a:r>
              <a:rPr lang="tr-TR" sz="1400" b="0" i="0" u="none" strike="noStrike" dirty="0" err="1">
                <a:solidFill>
                  <a:srgbClr val="333333"/>
                </a:solidFill>
                <a:effectLst/>
                <a:latin typeface="Segoe UI" panose="020B0502040204020203" pitchFamily="34" charset="0"/>
              </a:rPr>
              <a:t>Friday</a:t>
            </a:r>
            <a:r>
              <a:rPr lang="tr-TR" sz="1400" b="0" i="0" u="none" strike="noStrike" dirty="0">
                <a:solidFill>
                  <a:srgbClr val="333333"/>
                </a:solidFill>
                <a:effectLst/>
                <a:latin typeface="Segoe UI" panose="020B0502040204020203" pitchFamily="34" charset="0"/>
              </a:rPr>
              <a:t>.</a:t>
            </a:r>
            <a:endParaRPr lang="tr-TR" sz="14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2291</TotalTime>
  <Words>1074</Words>
  <Application>Microsoft Macintosh PowerPoint</Application>
  <PresentationFormat>Ekran Gösterisi (16:9)</PresentationFormat>
  <Paragraphs>54</Paragraphs>
  <Slides>26</Slides>
  <Notes>0</Notes>
  <HiddenSlides>0</HiddenSlides>
  <MMClips>0</MMClips>
  <ScaleCrop>false</ScaleCrop>
  <HeadingPairs>
    <vt:vector size="6" baseType="variant">
      <vt:variant>
        <vt:lpstr>Kullanılan Yazı Tipleri</vt:lpstr>
      </vt:variant>
      <vt:variant>
        <vt:i4>5</vt:i4>
      </vt:variant>
      <vt:variant>
        <vt:lpstr>Tema</vt:lpstr>
      </vt:variant>
      <vt:variant>
        <vt:i4>11</vt:i4>
      </vt:variant>
      <vt:variant>
        <vt:lpstr>Slayt Başlıkları</vt:lpstr>
      </vt:variant>
      <vt:variant>
        <vt:i4>26</vt:i4>
      </vt:variant>
    </vt:vector>
  </HeadingPairs>
  <TitlesOfParts>
    <vt:vector size="42" baseType="lpstr">
      <vt:lpstr>Arial</vt:lpstr>
      <vt:lpstr>Segoe UI</vt:lpstr>
      <vt:lpstr>Symbol</vt:lpstr>
      <vt:lpstr>Times New Roman</vt:lpstr>
      <vt:lpstr>Wingdings</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Simple Light</vt:lpstr>
      <vt:lpstr>Netflix Viewing Patterns Analysis  </vt:lpstr>
      <vt:lpstr>Data Preparation &amp; Aggregations </vt:lpstr>
      <vt:lpstr>Data Preparation &amp; Aggregations - Merging &amp; Preprocessing Part 1/3  </vt:lpstr>
      <vt:lpstr>Data Preparation &amp; Aggregations - Merging &amp; Preprocessing Part 2/3  </vt:lpstr>
      <vt:lpstr>Data Preparation &amp; Aggregations - Merging &amp; Preprocessing Part 3/3  </vt:lpstr>
      <vt:lpstr>Viewing Time by Hour of Day </vt:lpstr>
      <vt:lpstr>Viewing Time by Hour of Day  </vt:lpstr>
      <vt:lpstr>Total Viewing: Weekday vs Weekend </vt:lpstr>
      <vt:lpstr>Total Viewing: Weekday vs Weekend </vt:lpstr>
      <vt:lpstr>Average Viewing per Day: Weekday vs Weekend </vt:lpstr>
      <vt:lpstr>Average Viewing per Day: Weekday vs Weekend </vt:lpstr>
      <vt:lpstr>Monthly Viewing Time </vt:lpstr>
      <vt:lpstr>Monthly Viewing Time </vt:lpstr>
      <vt:lpstr>Total Viewing Time by Profile </vt:lpstr>
      <vt:lpstr>Total Viewing Time by Profile </vt:lpstr>
      <vt:lpstr>Hourly Viewing Time per Profile </vt:lpstr>
      <vt:lpstr>Hourly Viewing Time per Profile </vt:lpstr>
      <vt:lpstr>Hourly Viewing Time per Device Type </vt:lpstr>
      <vt:lpstr>Hourly Viewing Time per Device Type </vt:lpstr>
      <vt:lpstr>Hypothesis Testing</vt:lpstr>
      <vt:lpstr>Hypothesis Testing</vt:lpstr>
      <vt:lpstr>Hypothesis Testing</vt:lpstr>
      <vt:lpstr>Session Length Estimation</vt:lpstr>
      <vt:lpstr>Daily Viewing Time Estimation</vt:lpstr>
      <vt:lpstr>Daily Viewing Time Estimation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cp:lastModifiedBy>Ceren Ennice</cp:lastModifiedBy>
  <cp:revision>4</cp:revision>
  <dcterms:modified xsi:type="dcterms:W3CDTF">2025-05-30T20:02:57Z</dcterms:modified>
  <dc:language>en-US</dc:language>
</cp:coreProperties>
</file>