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80" r:id="rId8"/>
    <p:sldId id="259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5" r:id="rId20"/>
    <p:sldId id="276" r:id="rId21"/>
    <p:sldId id="277" r:id="rId22"/>
    <p:sldId id="279" r:id="rId23"/>
    <p:sldId id="274" r:id="rId24"/>
    <p:sldId id="278" r:id="rId25"/>
    <p:sldId id="281" r:id="rId2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6T15:56:09.791"/>
    </inkml:context>
    <inkml:brush xml:id="br0">
      <inkml:brushProperty name="width" value="0.4" units="cm"/>
      <inkml:brushProperty name="height" value="0.8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13,'0'-5,"0"-2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6T17:44:48.911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791 486,'-5'-8,"0"0,0 0,0 0,1-1,1 1,-1-1,1 0,-2-13,-3-4,-16-44,-4-12,-20-93,48 173,0-1,0 1,-1 0,1 0,-1 0,0 0,1 0,-1 0,0 0,0 0,0 0,0 0,-1 0,1 1,0-1,-1 0,1 1,-1 0,0-1,0 1,1 0,-5-2,4 2,-1 1,1 0,-1 0,1 1,-1-1,1 0,-1 1,1 0,0 0,-1-1,1 1,0 0,-1 1,1-1,0 0,0 1,0-1,0 1,0 0,-3 3,-20 23,0 0,2 2,1 0,-20 37,24-37,-36 58,-52 116,79-141,3 0,-31 128,43-124,2 0,3 0,2 83,2-69,-23 136,-3 36,27-192,-13 71,5-25,9-74,-11 58,6-62,1-4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6T16:04:30.558"/>
    </inkml:context>
    <inkml:brush xml:id="br0">
      <inkml:brushProperty name="width" value="0.1" units="cm"/>
      <inkml:brushProperty name="height" value="0.2" units="cm"/>
      <inkml:brushProperty name="color" value="#DDDDDD"/>
      <inkml:brushProperty name="tip" value="rectangle"/>
      <inkml:brushProperty name="rasterOp" value="maskPen"/>
      <inkml:brushProperty name="ignorePressure" value="1"/>
    </inkml:brush>
  </inkml:definitions>
  <inkml:trace contextRef="#ctx0" brushRef="#br0">416 1,'-1'10,"0"1,0 0,-2 0,1-1,-1 1,-1-1,1 0,-12 19,-5 6,-26 33,33-49,-59 74,-6 8,71-88,1 0,-1 0,2 1,0 0,1 0,-5 25,-8 26,-6 1,-25 79,41-119,2 0,0 0,-1 48,8 202,-1-258,0-1,2 1,-1-1,2 0,6 19,36 80,-3-12,-32-77,1-1,1-1,2 0,25 35,-9-15,10 24,8 13,-42-73,0 0,1 0,0 0,1-1,0 0,11 8,-4-6,-1 0,0 1,-1 1,0 1,-1 0,0 0,-1 2,11 16,45 103,-31-56,-5-27,-24-39,0-1,-1 1,11 24,36 90,-53-125,-1 1,1-1,0 1,-1-1,1 1,-1-1,0 1,1 0,-1-1,0 1,0-1,0 1,0 0,0-1,0 1,-1-1,1 1,0-1,-1 1,0 0,1-1,-1 0,0 1,1-1,-1 1,0-1,0 0,0 0,0 1,-1-1,1 0,0 0,0 0,-1 0,1 0,0-1,-1 1,1 0,-1-1,1 1,-1-1,1 1,-1-1,0 0,-1 1,-9 0,-1 0,0-1,1 0,-23-4,29 4,-84-14,-167-48,247 59,4 1,0 1,0-1,0 0,0 0,0-1,1 0,-1 0,-6-5,12 8,0-1,-1 1,1 0,0 0,0 0,0-1,-1 1,1 0,0 0,0-1,0 1,0 0,0-1,0 1,0 0,0 0,0-1,0 1,0 0,0-1,0 1,0 0,0-1,0 1,0 0,0 0,0-1,0 1,0 0,0 0,0-1,1 1,-1 0,0 0,0-1,0 1,0 0,1 0,-1-1,0 1,0 0,1 0,-1 0,0 0,0-1,1 1,-1 0,0 0,0 0,1 0,-1 0,0 0,1 0,18-5,-19 5,42-5,-1 2,80 5,27-1,-140-1,-1-1,1 0,0-1,0 1,-1-2,1 1,-1-1,0 0,0-1,0 1,0-1,-1-1,1 1,-1-1,0 0,-1-1,1 1,-1-1,0 0,0-1,-1 1,4-9,98-206,-43 81,-26 66,-25 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6T16:04:34.204"/>
    </inkml:context>
    <inkml:brush xml:id="br0">
      <inkml:brushProperty name="width" value="0.1" units="cm"/>
      <inkml:brushProperty name="height" value="0.2" units="cm"/>
      <inkml:brushProperty name="color" value="#DDDDDD"/>
      <inkml:brushProperty name="tip" value="rectangle"/>
      <inkml:brushProperty name="rasterOp" value="maskPen"/>
      <inkml:brushProperty name="ignorePressure" value="1"/>
    </inkml:brush>
  </inkml:definitions>
  <inkml:trace contextRef="#ctx0" brushRef="#br0">535 0,'6'1,"0"0,0 1,0 0,0 0,0 0,0 0,0 1,-1 0,8 5,-3-2,162 105,-105-65,-51-35,7 3,-1 2,22 21,-37-31,-1 0,-1 0,1 1,-1 0,-1 0,1 0,-1 0,0 1,-1 0,0 0,3 8,3 15,21 44,1 4,-21-49,-1 1,-1 0,-1 0,3 55,-12 205,0-267,-1 0,-1 0,-1 0,-2-1,-13 36,4-22,-2-1,-35 52,29-47,-22 48,34-65,0-1,-2 0,0 0,-24 26,-58 58,41-48,-84 111,129-155,-22 31,-1-1,-2-2,-64 61,76-83,14-12,0 0,-1 0,-1-1,1-1,-16 9,23-15,1 0,-1 0,0 0,0 0,0 0,0-1,0 1,0-1,0 0,0 0,0 0,0 0,0-1,0 1,0-1,0 1,0-1,0 0,1 0,-1-1,0 1,0 0,1-1,-1 0,1 0,0 1,-5-6,-7-7,1-1,0 0,1-2,-16-29,-30-76,53 109,2 1,-1-1,2 0,0 0,-1-13,35 75,21 55,47 77,-97-176,-1-1,1 0,0-1,0 1,1 0,-1-1,1 0,-1 0,1 0,0 0,0 0,1-1,-1 0,0 0,1 0,0 0,-1-1,1 0,0 0,-1 0,1 0,0-1,0 0,0 0,0 0,7-2,12-3,0-2,0 0,-1-2,44-22,-29 12,169-82,-159 77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6T16:04:56.320"/>
    </inkml:context>
    <inkml:brush xml:id="br0">
      <inkml:brushProperty name="width" value="0.1" units="cm"/>
      <inkml:brushProperty name="height" value="0.2" units="cm"/>
      <inkml:brushProperty name="color" value="#DDDDDD"/>
      <inkml:brushProperty name="tip" value="rectangle"/>
      <inkml:brushProperty name="rasterOp" value="maskPen"/>
      <inkml:brushProperty name="ignorePressure" value="1"/>
    </inkml:brush>
  </inkml:definitions>
  <inkml:trace contextRef="#ctx0" brushRef="#br0">416 1,'-1'10,"0"1,0 0,-2 0,1-1,-1 1,-1-1,1 0,-12 19,-5 6,-26 33,33-49,-59 74,-6 8,71-88,1 0,-1 0,2 1,0 0,1 0,-5 25,-8 26,-6 1,-25 79,41-119,2 0,0 0,-1 48,8 202,-1-258,0-1,2 1,-1-1,2 0,6 19,36 80,-3-12,-32-77,1-1,1-1,2 0,25 35,-9-15,10 24,8 13,-42-73,0 0,1 0,0 0,1-1,0 0,11 8,-4-6,-1 0,0 1,-1 1,0 1,-1 0,0 0,-1 2,11 16,45 103,-31-56,-5-27,-24-39,0-1,-1 1,11 24,36 90,-53-125,-1 1,1-1,0 1,-1-1,1 1,-1-1,0 1,1 0,-1-1,0 1,0-1,0 1,0 0,0-1,0 1,-1-1,1 1,0-1,-1 1,0 0,1-1,-1 0,0 1,1-1,-1 1,0-1,0 0,0 0,0 1,-1-1,1 0,0 0,0 0,-1 0,1 0,0-1,-1 1,1 0,-1-1,1 1,-1-1,1 1,-1-1,0 0,-1 1,-9 0,-1 0,0-1,1 0,-23-4,29 4,-84-14,-167-48,247 59,4 1,0 1,0-1,0 0,0 0,0-1,1 0,-1 0,-6-5,12 8,0-1,-1 1,1 0,0 0,0 0,0-1,-1 1,1 0,0 0,0-1,0 1,0 0,0-1,0 1,0 0,0 0,0-1,0 1,0 0,0-1,0 1,0 0,0-1,0 1,0 0,0 0,0-1,0 1,0 0,0 0,0-1,1 1,-1 0,0 0,0-1,0 1,0 0,1 0,-1-1,0 1,0 0,1 0,-1 0,0 0,0-1,1 1,-1 0,0 0,0 0,1 0,-1 0,0 0,1 0,18-5,-19 5,42-5,-1 2,80 5,27-1,-140-1,-1-1,1 0,0-1,0 1,-1-2,1 1,-1-1,0 0,0-1,0 1,0-1,-1-1,1 1,-1-1,0 0,-1-1,1 1,-1-1,0 0,0-1,-1 1,4-9,98-206,-43 81,-26 66,-25 45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6T16:05:03.220"/>
    </inkml:context>
    <inkml:brush xml:id="br0">
      <inkml:brushProperty name="width" value="0.1" units="cm"/>
      <inkml:brushProperty name="height" value="0.2" units="cm"/>
      <inkml:brushProperty name="color" value="#DDDDDD"/>
      <inkml:brushProperty name="tip" value="rectangle"/>
      <inkml:brushProperty name="rasterOp" value="maskPen"/>
      <inkml:brushProperty name="ignorePressure" value="1"/>
    </inkml:brush>
  </inkml:definitions>
  <inkml:trace contextRef="#ctx0" brushRef="#br0">535 0,'6'1,"0"0,0 1,0 0,0 0,0 0,0 0,0 1,-1 0,8 5,-3-2,162 105,-105-65,-51-35,7 3,-1 2,22 21,-37-31,-1 0,-1 0,1 1,-1 0,-1 0,1 0,-1 0,0 1,-1 0,0 0,3 8,3 15,21 44,1 4,-21-49,-1 1,-1 0,-1 0,3 55,-12 205,0-267,-1 0,-1 0,-1 0,-2-1,-13 36,4-22,-2-1,-35 52,29-47,-22 48,34-65,0-1,-2 0,0 0,-24 26,-58 58,41-48,-84 111,129-155,-22 31,-1-1,-2-2,-64 61,76-83,14-12,0 0,-1 0,-1-1,1-1,-16 9,23-15,1 0,-1 0,0 0,0 0,0 0,0-1,0 1,0-1,0 0,0 0,0 0,0 0,0-1,0 1,0-1,0 1,0-1,0 0,1 0,-1-1,0 1,0 0,1-1,-1 0,1 0,0 1,-5-6,-7-7,1-1,0 0,1-2,-16-29,-30-76,53 109,2 1,-1-1,2 0,0 0,-1-13,35 75,21 55,47 77,-97-176,-1-1,1 0,0-1,0 1,1 0,-1-1,1 0,-1 0,1 0,0 0,0 0,1-1,-1 0,0 0,1 0,0 0,-1-1,1 0,0 0,-1 0,1 0,0-1,0 0,0 0,0 0,7-2,12-3,0-2,0 0,-1-2,44-22,-29 12,169-82,-159 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6T16:25:37.295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2226 389,'0'-22,"0"0,-2 1,0-1,-2 1,-6-25,8 39,0 1,-1 0,1 0,-1 1,0-1,-1 1,1-1,-1 1,0 0,-1 0,1 1,-1-1,0 1,0 0,0 1,-1-1,1 1,-1 0,0 0,0 0,-12-2,-48-10,-129-10,86 14,89 9,-15-2,1-1,-1-1,1-2,-38-14,50 14,1 2,-1 0,0 1,0 2,0 0,-24 0,-135 12,127-2,1 3,-92 27,-99 52,162-57,74-29,0 1,0 0,0 1,0-1,1 1,0 1,-10 9,0 3,-22 30,9-8,2 1,2 1,2 1,1 2,3 0,1 1,3 1,-11 53,13-24,-8 137,19 79,3-263,1 21,2 92,-1-115,2 0,0 0,11 32,-8-38,-2-9,-1 1,0 0,-1 0,0 0,-1 0,0 23,-2-36,0 0,0 0,0 0,0 1,0-1,0 0,0 0,0 0,0 0,0 0,0 0,-1 0,1 0,0 0,0 0,0 0,0 0,0 1,0-1,0 0,0 0,-1 0,1 0,0 0,0 0,0 0,0 0,0 0,0 0,0 0,-1 0,1 0,0 0,0 0,0 0,0 0,0 0,0-1,0 1,0 0,-1 0,1 0,0 0,0 0,0 0,0 0,0 0,0 0,0 0,0 0,0-1,0 1,0 0,0 0,-1 0,1 0,0 0,0 0,0 0,0 0,0-1,0 1,0 0,0 0,-35-37,1-2,-46-69,-12-14,210 228,-7 17,-110-122,0 0,0 0,1 1,-1-1,0 0,1 0,-1 0,1-1,-1 1,1 0,-1 0,1-1,0 1,-1-1,1 0,0 1,-1-1,1 0,3 0,-2-1,0 1,0-1,0 0,-1 0,1 0,0 0,0 0,-1-1,1 1,3-4,5-4,0-1,-1-1,16-20,-21 25,26-35,-2-1,28-56,-38 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6T16:25:40.599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297 0,'-3'1,"0"0,0 0,1 1,-1-1,0 0,1 1,-1 0,0-1,1 1,0 0,0 0,-1 0,1 1,-2 3,2-4,-30 39,1 1,-28 52,40-60,2 1,0 1,3 1,-20 73,23-59,3 0,2 1,0 65,5-68,4 129,-1-161,1 0,0 0,2 0,0-1,0 0,2 0,0 0,1-1,0 0,2 0,13 17,9 7,2-2,60 52,-55-55,-39-33,1-1,-1 0,1 1,-1-1,1 1,-1-1,1 1,-1-1,0 1,1-1,-1 1,0-1,0 1,1 0,-1-1,0 1,0-1,0 1,0 0,0-1,0 1,0 0,0-1,0 1,0-1,0 1,0 0,0 0,-1 0,0 1,0-1,0 0,0 0,0 0,0 0,0 0,0 0,0 0,0 0,-3 2,-7 2,1 0,-20 6,18-7,-126 54,126-49,26-12,28-9,-21 2,-1 0,0-1,26-19,51-46,-77 59,-16 13,0 0,0 0,0-1,-1 0,1 0,-1 0,-1 0,1 0,-1 0,0-1,0 1,0-1,-1 0,1 1,-1-8,1-12,-1 1,-2-33,0 24,-3-156,4 152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6T16:25:44.417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0 149,'8'-6,"0"1,0 0,1 0,-1 0,1 1,0 1,17-5,-3 0,5-3,2-1,0 1,0 2,1 0,0 2,51-4,61-3,27-1,-148 14,1 2,-1 1,0 0,41 11,359 97,-187-51,-55-14,-171-42,1-1,-1 1,0 1,0-1,-1 1,1 1,-1 0,0 0,11 9,-4-2,0-1,1-1,1 0,-1-1,23 8,90 27,-99-37,0 0,41 2,-42-7,-1 2,57 16,-27 0,-5-1,0-2,74 12,-92-22,0 0,-1 2,35 14,-47-14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6T16:25:45.554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57 0,'5'0,"-1"1,1 0,-1 0,1 0,-1 1,1-1,-1 1,0 0,8 5,35 26,-39-26,15 11,-1 1,0 1,-2 1,23 31,-38-45,-1 0,0 1,0 0,-1 0,0 0,0 0,2 14,-4-19,0 0,-1 0,1 0,-1 0,0 0,0 0,0 0,0 0,-1 0,1 0,-1 0,0 0,0 0,0 0,0 0,0-1,-1 1,1 0,-1-1,0 1,1-1,-1 0,0 0,-4 4,-14 5,0-1,0-1,-40 13,14-6,-62 28,80-32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6T16:25:49.237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0,'62'2,"0"2,0 3,0 3,-1 3,-1 2,0 3,-1 2,-1 3,-1 3,65 40,-25-9,114 48,-153-81,0-2,2-3,96 17,-122-30,46 7,132 40,-9 12,-151-51,0-1,59 5,109 3,-211-20,166 6,-45-2,-87-1,-1 2,45 13,-33-6,-1-3,-1 3,0 3,71 30,-26-8,-33-15,-47-15,-1 1,0 0,19 15,-17-11,28 15,-8-7,-24-13,0-1,0 0,0 0,1-2,23 7,41 5,-1 4,-1 3,80 38,-134-51,1-2,0 0,0-1,1-2,0 0,0-1,34 1,-20-8,-25 1,0 1,25 2,-35 2,-9 1,-16 6,16-8,-95 52,-58 34,131-71,0 0,2 3,-38 36,55-45,11-7,-1-5,0 0,-1 0,1 0,-1 0,1-1,-1 1,1 0,-1-1,1 1,-1-1,0 0,2 0,34-20,-2-2,-1-1,32-29,-58 45,-1-1,0 0,0 0,-1 0,0-1,-1 0,0 0,-1-1,0 0,3-11,9-21,-12 33,0 0,-1 0,0 0,-1-1,0 1,1-20,-3 26,0-1,0 1,-1-1,1 1,-1 0,0-1,0 1,-1 0,1 0,-1 0,0 0,0 0,0 0,0 0,-1 1,0-1,0 1,-5-6,-31-25,2-1,-38-47,56 60,2 0,-20-34,30 45,2 0,0-1,0 0,1 1,1-2,0 1,-3-21,4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6T15:56:11.039"/>
    </inkml:context>
    <inkml:brush xml:id="br0">
      <inkml:brushProperty name="width" value="0.4" units="cm"/>
      <inkml:brushProperty name="height" value="0.8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6T17:18:20.393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741 30,'-19'-2,"0"1,1-2,-21-6,17 4,-38-3,40 6,0 2,-33 3,43-1,1 0,-1 0,1 1,0 1,0-1,0 1,-13 8,5-1,-1 1,-28 26,39-32,1 1,0 0,1 0,-1 0,1 0,1 1,-1 0,1 0,-4 11,-2 13,2 0,1 0,1 0,1 1,1 38,3-35,2 67,0-92,1 1,0-1,0 0,1 0,0 0,9 18,76 155,-78-161,-1 0,-1 0,8 36,8 25,0 4,-7-21,-10-34,-1 0,-2 1,-1 0,-1 0,-2-1,-6 47,5-73,-1 1,0 0,0 0,-1-1,0 1,0-1,0 0,-1 0,0 0,-1-1,0 1,-7 7,-9 8,-44 35,61-53,-21 14,17-14,1 1,0 1,0-1,1 1,-8 9,12-13,1-1,0 1,0 0,0-1,0 1,0 0,1 0,-1 0,0 0,1 0,0 0,-1 0,1 0,0 0,0 0,0 0,0 0,0 0,1 0,-1 0,1 0,-1 0,1 0,0 0,0 0,0 0,2 3,13 24,-1 1,-2 0,-1 1,-1 0,10 48,-19-65,-1 1,0 0,-2 0,1-1,-2 1,0 0,0-1,-2 0,0 0,-6 15,5-17,-2-1,0 1,0-1,-1 0,0-1,-1 0,0 0,-1-1,-11 9,9-8,1 0,0 1,1 0,1 1,-1 0,-13 24,4 7,3 2,1 0,2 0,-12 87,14-65,4-27,-5 71,12-78,2 139,0-159,0 0,1 0,1 0,0 0,9 19,35 58,-36-69,24 30,-25-36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6T17:18:35.951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794 32,'-20'-2,"0"0,0 0,-22-7,19 3,-42-3,44 7,0 2,-37 4,48-3,0 2,0-1,0 1,0 1,1 0,-1 0,-13 9,4-2,0 2,-31 28,44-34,-1 0,1 0,0 0,0 1,0 0,1 0,1 1,0-1,-5 13,-2 13,2 0,1 1,2-1,1 1,1 41,3-37,2 71,0-97,1-1,0 0,0 0,2 0,-1-1,10 20,81 167,-84-174,0 1,-1 0,8 37,8 29,1 3,-7-22,-12-37,0 1,-3 0,0 0,-3 0,-1 1,-6 48,5-77,-1 0,0 1,-1-1,0 0,0 0,0 0,-1-1,0 1,-1-1,1 0,-1 0,-8 8,-10 8,-47 39,65-58,-21 15,18-14,0 0,1 1,-1 0,1 1,-8 8,14-13,0 0,-1 0,1 0,0 0,0 0,0 0,1 0,-1 0,0 0,1 0,-1 0,1 0,0 1,0-1,0 0,0 0,0 0,0 1,1-1,-1 0,1 0,-1 0,1 0,0 0,0 0,0 0,2 4,14 25,-1 0,-1 2,-2 0,-1 0,10 52,-20-69,-1-1,0 1,-2 0,1 0,-2-1,0 1,-1-1,-1 1,0-1,-6 15,3-17,1 0,-2-1,0 0,0-1,-1 1,0-1,-1-1,0 0,-13 9,10-8,1 0,1 0,0 1,0 0,1 1,-15 26,6 7,1 2,2 0,2 1,-12 92,13-69,5-29,-4 76,12-84,2 150,0-171,1 0,0 0,1 0,0-1,10 21,38 63,-39-75,25 33,-27-39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6T17:25:03.505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2163,'0'-18,"2"0,0 0,1 0,1 0,0 0,10-21,50-97,-47 103,177-329,-167 311,-6 13,-5 6,2 0,28-36,12-16,-40 55,41-50,-4 23,2 1,92-68,145-66,-261 170,100-53,-104 59,0 1,56-15,195-48,162-36,49 35,-321 53,-98 16,128 4,-124 4,-32-1,1 2,0 2,-1 2,85 22,-64-11,132 18,-91-18,-33-9,1-3,109-6,-66-1,267 2,-347-2,-1-2,1-1,53-16,-78 18,-1 0,0-1,0-1,0 1,-1-2,12-7,-20 12,0 0,0 0,-1 0,1-1,-1 1,1 0,-1-1,1 1,-1-1,0 0,0 1,0-1,0 0,0 0,0 0,0 1,-1-1,1 0,-1 0,1 0,-1 0,0 0,0 0,0 0,0 0,0 0,0-1,0 1,-1 0,1 1,-1-1,0 0,1 0,-1 0,0 0,0 0,0 1,0-1,-1 0,1 1,0-1,-1 1,-1-2,-4-4,-1-1,0 2,0-1,-1 1,0 1,-17-9,-61-21,84 34,-58-17,46 15,0-1,0-1,1 0,0-1,0-1,-23-14,36 20,-5-4,0 1,-1 0,1 0,-8-3,39 28,35 16,-34-22,35 28,-49-33,-1 2,12 14,11 11,-26-29,1 0,-2 1,1 0,-1 0,9 17,-14-23,-1 1,1-1,-1 1,1-1,-1 1,-1 0,1 0,0 0,-1 0,0-1,0 1,0 0,0 0,-1 0,1 0,-1 0,0-1,0 1,0 0,-4 5,-88 139,70-115,-26 32,30-43,2 2,-17 29,25-39,-1 0,-18 21,8-12,5-3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6T17:25:25.080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1,'1'5,"1"0,0 0,0-1,0 1,1 0,-1-1,1 1,6 6,-1 1,5 8,-2 0,0 0,12 38,-5-13,29 53,9 23,-31-54,-9-22,1-1,38 68,-17-59,-27-38,1 1,-2 0,11 22,2 20,-14-34,1 0,1-1,23 35,27 28,76 116,-110-156,-6-8,2-2,2 0,45 51,13-4,64 69,-54-49,60 76,-125-141,2-1,57 55,-60-65,24 33,-3-4,100 117,-130-151,1-1,28 24,-2-1,13 17,-19-17,3-1,79 61,-113-98,0-1,-1 2,0-1,0 1,-1 0,1 1,-2-1,7 10,0 1,1-1,1-1,16 16,-14-16,0 1,18 27,-12-8,-10-17,0-1,1 0,29 31,-19-27,-1 1,-1 0,-1 2,25 40,20 65,1 1,-55-111,-1 1,-2 0,11 36,10 69,-28-123,6 37,-2-16,0 0,12 36,-13-50,0-1,-1 1,5 19,-7-28,-1-1,0 1,0 0,0 0,0 0,0 0,0 0,0 0,0 0,-1-1,1 1,0 0,0 0,-1 0,1 0,-1-1,1 1,-1 0,1 0,-1-1,1 1,-1 0,1-1,-1 1,0 0,0-1,1 1,-1-1,0 1,0-1,1 0,-1 1,0-1,0 0,0 1,0-1,0 0,0 0,1 0,-1 0,0 0,0 0,-1 0,-5 0,0-1,0 0,0 0,-9-2,-172-58,67 19,44 18,-275-99,344 118,17 6,18 6,-2 6,-1 1,42 33,-11-8,-37-27,36 18,-45-27,0 0,0 0,0 0,0-1,0-1,17 2,207-4,-85-2,-142 3,0 0,0 0,-1 0,1-1,0 0,0-1,0 1,-1-1,1 0,0 0,-1-1,0 0,0 0,0 0,0 0,0-1,-1 0,1 0,-1 0,0 0,0-1,-1 0,1 0,4-8,6-17,-1-1,-2 0,0-1,6-38,2-3,29-92,-43 154,-1 0,1 0,1 0,0 1,0 0,1 0,14-15,17-27,-26 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6T17:25:39.65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0 493,'263'1,"294"-3,-317-12,70 0,330-4,-261 3,4-1,50-25,-324 30,157-8,469 21,-714-1,-1 1,1 2,31 8,-17-3,-16-4,0 2,-1 0,0 2,0 0,32 22,22 11,-68-40,1 0,-1 1,0 0,0 0,0 0,0 0,-1 0,1 1,-1 0,0 0,0 0,0 0,3 6,-6-9,0 0,0-1,0 1,0 0,0 0,0-1,0 1,-1 0,1-1,0 1,0 0,-1-1,1 1,0-1,-1 1,1 0,-1-1,1 1,-1-1,1 1,-1-1,1 1,-1-1,0 1,-18 10,13-8,-31 17,-1-2,0-2,-1-1,-71 17,88-26,0 1,-21 10,-9 3,48-19,-1 1,1 0,-1-1,1 0,-1 0,1 0,-1-1,0 1,0-1,1 0,-1-1,-5 0,10 1,1 0,-1 0,0 0,0 0,0 0,1 0,-1 0,0 0,0 0,0 0,1 0,-1-1,0 1,0 0,0 0,1 0,-1 0,0 0,0 0,0-1,0 1,0 0,1 0,-1 0,0 0,0-1,0 1,0 0,0 0,0 0,0-1,0 1,0 0,0 0,0-1,0 1,0 0,0 0,0 0,0-1,0 1,0 0,0 0,0 0,0-1,0 1,0 0,0 0,0 0,0-1,0 1,-1 0,1 0,0 0,0 0,0-1,0 1,-1 0,1 0,0 0,0 0,0 0,0 0,-1-1,1 1,0 0,-1 0,20-7,31-9,-1-2,0-2,-1-2,81-51,-74 42,-41 24,-1 1,24-18,-34 20,1 1,-1-1,0 0,0 0,-1 0,1 0,-1-1,0 1,0-1,0 1,-1-1,0 0,0 1,0-1,0 0,-1 0,1 0,-1 0,-2-8,0-8,0 1,-2 0,-8-26,-15-33,16 49,1-1,2 0,-8-54,13 55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6T18:08:32.248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2 262,'-1'-73,"3"-81,2 131,1 13,-5 10,0 0,0 0,0-1,1 1,-1 0,0 0,0 0,1 0,-1 0,0 0,0 0,0 0,1 0,-1 0,0 0,0 0,1 0,-1 0,0 0,0 0,1 0,-1 0,0 0,0 0,0 0,1 1,-1-1,0 0,0 0,0 0,1 0,-1 0,0 1,0-1,0 0,0 0,1 0,2 6,0-1,1 0,-2 1,5 10,44 127,38 182,-64-228,187 1072,-211-1159,38 247,-30-222,-5-32,-1-10,24-128,-13 57,32-135,-11 60,16-167,-38 144,34-262,36-8,-81 434,7-32,-9 42,1 0,-1 0,1 1,-1-1,1 0,0 0,0 1,0-1,0 1,0-1,0 1,0-1,0 1,1-1,-1 1,0 0,3-1,-4 2,0 0,1 0,-1-1,1 1,-1 0,0 0,1 0,-1 0,1 0,-1 1,0-1,1 0,-1 0,1 0,-1 0,0 0,1 0,-1 1,0-1,1 0,-1 0,0 1,1-1,10 16,0 10,-2 1,0 0,-2 1,4 31,-3-19,93 643,-48-274,23-6,-60-340,-6-43,-10-20,0 0,0 0,0 0,0 0,0 0,0 0,1 0,-1 1,0-1,0 0,0 0,0 0,1 0,-1 0,0 0,0 0,0 0,0 0,1 0,-1 0,0 0,0 0,0 0,0 0,1 0,-1 0,0 0,0-1,0 1,0 0,1 0,-1 0,0 0,0 0,0 0,0 0,0 0,0-1,1 1,-1 0,0 0,0 0,0 0,0 0,0-1,0 1,0 0,0 0,8-34,-7 30,171-719,-42 219,-120 455,-4 18,0-1,3 1,0 0,27-57,-35 86,0 1,-1 0,1-1,0 1,0 0,0 0,0-1,0 1,0 0,0 0,1 0,-1 0,0 1,1-1,2-1,-3 2,0 0,0 0,0 0,0 0,0 0,0 0,1 1,-1-1,0 0,0 1,0-1,0 1,0-1,0 1,0 0,0-1,0 1,-1 0,1-1,0 1,0 0,0 0,0 1,8 11,-2 0,1 0,-2 1,1 0,-2 0,0 0,5 24,-5-20,123 569,-42 12,-83-580,-2-34,0-2,-1-42,2 1,17-92,96-277,-43 178,-58 196,-1 1,24-62,-36 111,0-1,1 1,-1-1,1 1,0 0,0 0,0 0,1 0,-1 0,1 0,-1 1,5-4,-6 5,0 1,0 0,0-1,0 1,0 0,0 0,-1 0,1 0,0-1,0 1,0 1,0-1,0 0,0 0,0 0,0 0,0 1,-1-1,1 0,1 1,1 1,-1 0,1-1,-1 1,1 0,-1 1,0-1,0 0,3 5,7 12,-2-1,0 1,10 27,23 75,-35-95,180 593,-48 17,-133-590,-1-8,13 53,-13-82,-2-15,0-18,2-49,-2 8,71-427,30-1,-22 114,-78 350,-4 22,0-1,0 0,1 0,0 0,0 1,1-1,0 1,5-10,-7 17,-1-1,0 1,0 0,1 0,-1-1,0 1,0 0,1 0,-1 0,0-1,1 1,-1 0,0 0,1 0,-1 0,0 0,1 0,-1 0,0 0,1 0,-1 0,0 0,1 0,-1 0,1 0,-1 0,1 0,10 11,1 9,-2 0,-1 1,0 0,-2 0,8 36,-6-25,51 197,-10 2,-10 2,12 295,-52-517,0-19,1-14,3-40,3 0,21-86,46-122,-5 23,-5-50,-49 237,-14 58,-1 0,1 0,0 1,-1-1,1 0,0 0,0 1,0-1,0 1,0-1,1 1,-1-1,0 1,2-1,-2 1,-1 1,1 0,-1 0,1 0,-1 0,1 0,-1 0,1 0,-1 0,1 0,-1 0,0 0,1 0,-1 0,1 0,-1 1,1-1,-1 0,1 0,-1 1,0-1,1 0,13 16,-1 10,-1 0,-1 1,-1 0,9 40,-12-43,236 865,-229-836,-5-16,-7-26,0-1,1 1,0-1,0 0,1 0,8 14,-12-24,0 0,0 1,1-1,-1 0,0 0,0 0,0 0,0 0,0 1,0-1,1 0,-1 0,0 0,0 0,0 0,1 0,-1 0,0 1,0-1,0 0,1 0,-1 0,0 0,0 0,0 0,1 0,-1 0,0 0,0 0,0 0,1 0,-1 0,0 0,0-1,0 1,1 0,-1 0,8-12,12-34,-2-2,13-59,-8 26,183-539,-98 303,-61 162,-45 150,0 0,0 0,0 0,0 0,5-7,-7 12,0-1,0 1,1 0,-1-1,0 1,1 0,-1-1,0 1,1 0,-1 0,0-1,1 1,-1 0,0 0,1 0,-1-1,1 1,-1 0,0 0,1 0,-1 0,1 0,-1 0,0 0,1 0,-1 0,1 0,-1 0,0 0,1 0,-1 0,1 0,-1 1,0-1,1 0,-1 0,1 0,-1 1,0-1,1 0,-1 0,0 1,0-1,1 0,-1 1,0-1,1 1,5 9,0 0,0 1,-1 0,0 0,-1 0,0 1,4 19,0 0,70 321,-23 16,-24-148,-17-141,-8-60,-6-19,0 0,0 0,0 0,0 0,0 0,0-1,0 1,0 0,0 0,0 0,0 0,0 0,0 0,0 0,0 0,0 0,0 0,0 0,0-1,0 1,0 0,1 0,-1 0,0 0,0 0,0 0,0 0,0 0,0 0,0 0,0 0,0 0,0 0,0 0,1 0,-1 0,0 0,0 0,0 0,0 0,0 0,0 0,0 0,0 0,0 0,0 0,1 0,-1 0,0 0,0 0,0 0,0 0,0 0,0 0,0 0,0 0,0 1,0-1,0 0,0 0,0 0,0 0,1 0,-1 0,0 0,0 0,0 0,0 0,0 1,4-32,-3 26,13-113,46-175,57-111,-81 286,-34 110,8-26,1 0,1 0,29-52,-39 82,0 0,1 0,-1 0,1 1,0-1,0 1,6-5,-8 7,0 1,0 0,0-1,0 1,0 0,0-1,0 1,0 0,0 0,1 0,-1 0,0 0,0 0,0 0,0 0,0 0,0 1,0-1,0 0,0 1,0-1,0 1,0-1,0 1,0-1,0 1,0 0,-1-1,1 1,0 0,0 0,-1 0,1-1,0 1,-1 0,1 1,9 15,0 0,-1 0,-1 0,-1 1,-1 1,7 27,-6-21,128 554,-100-405,-15-90,-11-62,-9-21,0-1,0 1,1-1,-1 0,0 1,0-1,0 0,1 1,-1-1,0 0,1 0,-1 1,0-1,1 0,-1 0,0 1,1-1,-1 0,1 0,-1 0,0 0,1 0,-1 0,1 1,0-1,0-2,1 1,0 0,-1-1,1 1,-1-1,1 0,-1 0,0 1,0-1,1 0,-1 0,-1 0,1 0,0 0,0-3,45-144,-25 75,232-637,-195 576,-57 132,1-1,-1 1,1-1,0 1,1 0,-1 0,0 0,1 0,0 0,4-3,-7 6,1-1,0 1,-1 0,1 0,0-1,-1 1,1 0,0 0,-1 0,1 0,0 0,-1 0,1 0,0 0,0 0,-1 1,1-1,-1 0,1 0,0 0,-1 1,1-1,0 1,1 1,1-1,-1 1,0 0,-1 0,1 1,0-1,-1 0,3 5,30 61,40 111,-50-116,106 292,6 15,20-13,-147-336,-7-16,1 1,-1-1,1 1,-1-1,1 0,1 0,-1 0,1-1,7 8,-6-15,0-9,-2-13,-1-1,-2-38,0 32,-1-89,2-261,23-2,-18 333,16-117,-16 131,3 1,17-50,-26 85,0 0,1-1,-1 1,0 0,1 0,-1 0,1 0,-1 0,1 0,0 0,0 0,-1 1,1-1,0 0,0 0,0 0,0 1,0-1,-1 1,3-2,-2 2,0 1,1-1,-1 0,0 1,0-1,0 1,0-1,0 1,0-1,0 1,0 0,0 0,0-1,0 1,-1 0,1 0,0 0,0 0,-1 0,1 0,0 1,19 32,-1 0,-3 1,0 1,16 60,-22-66,64 206,63 353,-127-528,-10-42,-5-44,-1-44,2 0,3 0,4 0,2 0,20-92,3 34,88-239,-109 345,2-3,1 0,0 0,16-23,-25 45,-1 0,1 1,1-1,-1 1,0-1,0 1,1-1,-1 1,0 0,1-1,-1 1,1 0,0 0,-1 0,1 1,0-1,0 0,0 1,-1-1,4 0,-3 1,0 1,0-1,0 1,0-1,-1 1,1-1,0 1,-1 0,1 0,0 0,-1 0,1 0,-1 0,1 1,-1-1,0 0,2 3,5 7,0 1,-1 0,0 1,7 19,-11-25,140 369,-65-157,51 105,-90-239,83 135,-115-208,1 0,1-1,11 12,-18-21,-1-1,0 0,1 0,-1 0,1 0,0 0,-1 0,1 0,-1 0,1-1,3 2,-4-2,-1 0,1 0,0 0,0 0,0 0,0 0,-1-1,1 1,0 0,0 0,-1 0,1-1,0 1,0-1,-1 1,1 0,0-1,-1 1,2-2,0-1,1-1,-1 1,1-1,-1 0,0 0,0 0,-1 0,2-6,11-40,-3 0,-2 0,4-71,-4 33,48-327,7-68,-63 473,3-23,-4 31,0 0,0 1,1-1,-1 1,1-1,-1 1,1-1,-1 1,1-1,0 1,0 0,0-1,1-1,3 5,2 10,10 36,-2 1,-2 0,8 72,-14-82,69 485,-47-304,-21-174,-2-34,-2-15,1-23,4-193,-3 20,90-407,-90 576,-3 10,0 0,2 0,1 0,0 1,18-37,-24 55,1-1,-1 1,1 0,-1 0,1 0,0 0,-1 1,1-1,0 0,0 0,-1 0,1 0,0 1,0-1,0 0,0 1,0-1,0 1,0-1,0 1,0 0,0-1,1 1,-1 0,0 0,0 0,0-1,0 1,0 1,1-1,-1 0,0 0,0 0,0 0,0 1,1 0,2 1,-1 0,0 1,0 0,0-1,-1 1,1 0,-1 0,1 1,1 3,10 15,-2 1,-1 1,11 28,18 79,-24-74,8 26,102 332,28-13,-32-157,-117-236,0 0,1-1,0 1,10 10,-16-19,0 1,1-1,-1 0,0 1,1-1,-1 1,1-1,-1 0,1 1,-1-1,1 0,-1 1,1-1,-1 0,1 0,-1 1,1-1,0 0,-1 0,1 0,-1 0,1 0,0 0,-1 0,1 0,-1 0,1 0,0 0,-1 0,1-1,-1 1,1 0,-1 0,1-1,-1 1,1 0,-1-1,1 1,-1 0,1-1,-1 1,1-1,-1 1,0 0,1-1,-1 1,0-1,1 0,2-7,1-1,-1 1,-1 0,0-1,1-10,42-326,1-11,-25 243,31-181,-22 0,-30 286,4-41,-4 49,0-1,0 1,0-1,0 1,0-1,0 1,0-1,1 1,-1 0,0-1,0 1,0-1,1 1,-1-1,0 1,1 0,-1-1,0 1,1 0,-1-1,0 1,1 0,-1-1,1 1,0 0,0 0,0 0,-1 1,1-1,0 1,0 0,0-1,-1 1,1 0,0-1,-1 1,1 0,0 0,-1-1,1 1,-1 0,1 0,-1 0,1 1,11 27,-1 0,-1 1,8 39,-17-64,160 850,-137-708,-8-57,-7-59,-5-29,-2-8,3-51,-3-79,12-253,71-252,-84 634,1-5,0-1,0 1,2-1,-1 1,1 0,9-16,-13 27,0 1,0-1,1 0,-1 1,0-1,1 1,-1-1,0 1,1-1,-1 1,1 0,-1-1,1 1,-1-1,1 1,-1 0,1-1,-1 1,1 0,-1 0,1 0,-1-1,1 1,0 0,-1 0,1 0,-1 0,1 0,0 0,-1 0,1 0,-1 0,1 0,0 0,-1 1,1-1,-1 0,1 0,-1 0,1 1,-1-1,1 0,-1 1,1-1,-1 1,2 0,1 3,1 0,-1 1,0-1,5 9,-8-13,30 61,-2 2,33 107,-34-88,260 631,-252-638,0 1,49 76,-82-149,0 0,0 1,0-1,1 0,-1 0,5 3,-6-6,-1 1,0-1,0 0,1 0,-1 0,0 0,0 0,1 0,-1 0,0 1,1-1,-1 0,0 0,1 0,-1 0,0 0,0 0,1 0,-1 0,0-1,1 1,-1 0,0 0,1 0,-1 0,0 0,0 0,1 0,-1-1,0 1,7-16,-3-9,-2 0,-1-38,-1 24,1-28,14-423,15 252,-6 68,-23 154,2-17,-2 32,-1-1,0 1,0-1,1 1,-1-1,1 1,-1-1,1 1,-1 0,1-1,0 1,0 0,0 0,1-2,-2 3,1 0,0 0,-1 0,1 0,0 0,-1 0,1 0,0 1,-1-1,1 0,0 0,-1 1,1-1,0 0,-1 0,1 1,-1-1,1 1,-1-1,1 1,-1-1,1 1,-1-1,1 1,-1-1,0 1,1-1,-1 1,0 0,0-1,1 2,8 13,-1 2,-1-1,0 1,-1 0,6 31,-8-34,104 505,-25-97,-68-367,-15-54,0 0,0 1,1-1,-1 0,0 0,1 0,-1 0,1 0,-1 0,1 0,-1 0,1 0,0 0,0 0,-1 0,3 1,-2-3,0 0,0 0,0 0,0 0,-1 0,1 0,0 0,0 0,-1-1,1 1,-1 0,1 0,-1-1,0 1,1 0,-1-2,42-155,-7 20,62-168,44-162,-134 439,-5 15,2-1,0 1,12-27,-16 40,1 0,-1 0,1 0,-1 1,1-1,-1 0,1 0,0 1,-1-1,1 0,0 1,0-1,-1 1,3-2,-3 2,1 0,-1 0,1 0,-1 0,1 0,-1 0,0 0,1 0,-1 0,1 0,-1 0,1 1,-1-1,0 0,1 0,-1 0,1 0,-1 1,0-1,1 0,-1 1,1-1,2 4,-1-1,0 0,0 1,0-1,3 8,8 22,14 55,-16-47,29 98,69 256,-86-298,0-2,37 100,-59-191,1 0,-1-1,1 1,0-1,4 7,-5-10,-1 0,0 0,0 1,0-1,0 0,0 0,1 0,-1 0,0 0,0 1,0-1,1 0,-1 0,0 0,0 0,1 0,-1 0,0 0,0 0,0 0,1 0,-1 0,0 0,0 0,1 0,-1 0,0 0,0 0,0 0,1 0,-1 0,0 0,0-1,1 1,-1 0,7-16,-2-8,-2-1,-1 1,-1-37,0 25,21-518,44-2,-52 485,-14 69,0 0,1 0,-1 0,1 0,-1 0,1 0,0 1,0-1,-1 0,1 0,1 1,-1-1,0 1,0-1,0 1,3-3,-4 4,1 0,-1 0,1 0,-1 0,1 0,-1 0,1 0,-1 0,1 0,-1 0,1 1,-1-1,1 0,-1 0,1 0,-1 0,1 1,-1-1,0 0,1 1,-1-1,1 1,14 17,-1 9,-2 0,0 0,-2 2,10 40,-18-62,139 598,-49-190,-83-378,46 162,-55-197,1-1,-1 1,1 0,0-1,0 1,-1-1,1 1,0-1,0 0,0 1,2 1,-2-3,-1 0,0 0,0 0,1 0,-1 0,0 0,1 0,-1 1,0-1,1 0,-1 0,0 0,1 0,-1 0,0-1,1 1,-1 0,0 0,0 0,1 0,-1 0,0 0,1 0,-1-1,0 1,0 0,1 0,-1 0,0-1,0 1,1 0,-1 0,0-1,0 1,3-5,0-1,0 1,-1-1,4-10,-6 14,38-134,-10 33,29-97,34-222,-90 415,0 1,0 0,0-1,0 1,0 0,1 0,0 0,0 0,1 0,5-9,-7 14,-1 1,1 0,-1-1,0 1,1 0,-1 0,1 0,-1 0,1-1,-1 1,1 0,-1 0,1 0,-1 0,1 0,-1 0,1 0,-1 0,1 0,-1 0,1 1,-1-1,1 0,-1 0,1 0,-1 1,1-1,-1 0,0 0,1 1,-1-1,1 0,-1 1,0-1,1 0,-1 1,0-1,0 1,1-1,-1 1,7 10,0 1,-1-1,0 1,-1 0,6 20,-5-14,133 443,-134-440,14 30,-12-42,-2-14,-1-24,-3 23,23-229,46-312,-62 508,13-38,-20 74,0 0,0 1,0-1,0 0,0 0,1 1,-1-1,3-3,-3 6,-1 0,1-1,0 1,-1 0,1-1,-1 1,1 0,0 0,-1-1,1 1,0 0,-1 0,1 0,0 0,-1 0,1 0,0 0,-1 0,1 0,0 0,-1 1,1-1,0 0,-1 0,1 1,0-1,-1 0,1 1,-1-1,1 0,-1 1,1-1,-1 1,1-1,-1 1,1-1,-1 1,1 0,10 13,-1 0,0 0,-1 0,0 1,11 31,-20-46,54 135,51 199,-74-225,-9-31,27 81,-41-142,-8-17,0 0,0 0,0 0,0 0,0 0,1 0,-1 0,0 1,0-1,0 0,0 0,0 0,0 0,1 0,-1 0,0 0,0 0,0 0,0 0,0 0,1 0,-1 0,0 0,0 0,0 0,0 0,0 0,1 0,-1 0,0 0,0 0,0 0,0 0,0 0,0-1,1 1,-1 0,0 0,0 0,0 0,0 0,0 0,0 0,0-1,0 1,0 0,0 0,1 0,6-29,-5 15,76-250,-41 149,-8 20,44-130,-73 224,4-7,-1-1,2 1,7-13,-12 20,1 0,0 0,0 0,-1 0,1 0,0 0,0 0,0 0,0 0,0 0,0 0,1 1,-1-1,0 0,0 1,0-1,1 1,-1-1,0 1,1 0,-1-1,0 1,1 0,-1 0,0 0,1 0,-1 0,0 1,1-1,-1 0,3 1,0 2,-1-1,1 1,0-1,-1 1,1 1,-1-1,0 0,0 1,0-1,-1 1,4 5,25 54,-26-51,92 256,-60-158,29 90,47 128,-109-317,10 26,-13-35,0 0,0 0,0 0,0 0,1-1,-1 1,0 0,1 0,-1-1,1 1,3 1,-5-2,1-1,-1 0,1-1,-1 1,1 0,-1 0,1 0,-1 0,1 0,-1 0,1-1,-1 1,1 0,-1 0,0-1,1 1,-1 0,1-1,-1 1,0 0,1-1,-1 1,0-1,1 1,-1-1,0 1,0 0,1-1,-1 1,0-1,0 1,0-1,0 1,0-1,0 1,0-2,10-23,-2-2,7-35,-4 14,67-242,220-530,-286 790,-8 18,1 0,1 1,0-1,13-18,-19 29,1 1,-1-1,0 1,0 0,1-1,-1 1,0-1,1 1,-1 0,1-1,-1 1,0 0,1-1,-1 1,1 0,-1 0,1-1,-1 1,1 0,-1 0,1 0,-1 0,1 0,-1 0,1 0,-1 0,1 0,-1 0,1 0,-1 0,1 0,-1 0,1 0,-1 0,1 1,-1-1,1 0,-1 0,0 1,1-1,-1 0,1 0,-1 1,0-1,1 1,12 25,99 367,-97-331,159 632,-156-632,-11-49,-6-13,-1 0,0 1,0-1,0 0,0 0,1 0,-1 0,0 0,0 0,0 0,1 0,-1 0,0 0,0 0,0 0,1 0,-1 0,0 0,0 0,0 0,1 0,-1 0,0 0,0 0,0 0,0-1,1 1,-1 0,0 0,0 0,0 0,0 0,0 0,1-1,-1 1,0 0,11-27,-9 21,118-412,-64 214,68-267,-124 470,2-6,-1 0,1 1,1-1,5-12,-7 19,-1-1,0 1,1-1,-1 1,0-1,1 1,-1-1,0 1,1 0,-1-1,1 1,-1 0,1-1,-1 1,1 0,-1 0,1-1,-1 1,1 0,-1 0,1 0,-1 0,1 0,0 0,-1 0,1 0,0 0,1 0,-1 1,0 0,1 0,-1 0,0 0,0 0,1 0,-1 1,0-1,0 0,0 1,-1-1,1 0,0 1,0 1,22 48,-2 1,20 76,-14-40,223 598,-236-653,-6-10,1-1,1 0,1-1,1-1,14 21,-25-40,0 0,1 0,-1 1,0-1,0 0,0 0,1 0,-1 0,1 0,-1-1,1 1,-1 0,3 0,-3-1,-1 0,1 0,0 0,0 0,0 0,-1 0,1 0,0 0,-1 0,1-1,0 1,0 0,-1-1,1 1,0 0,-1-1,1 1,-1-1,1 1,0-1,0 0,2-4,1 0,-1-1,0 1,0-1,-1 1,3-8,-5 13,31-93,26-139,-36 139,123-493,-142 575,0 5,-1-1,1 0,1 1,-1 0,7-12,-9 18,0-1,0 1,1 0,-1-1,1 1,-1-1,0 1,1 0,-1-1,1 1,-1 0,1-1,-1 1,1 0,-1 0,1 0,-1-1,1 1,-1 0,1 0,-1 0,1 0,-1 0,1 0,0 0,-1 0,1 0,-1 0,1 1,1 0,0 0,0 0,-1 0,1 1,-1-1,1 0,-1 1,1 0,-1-1,0 1,0 0,2 2,23 45,33 79,12 64,-36-93,24 67,57 147,-114-308,0 0,1 0,-1 0,1 0,0 0,5 5,-8-9,0-1,0 0,1 0,-1 0,0 0,0 1,1-1,-1 0,0 0,0 0,1 0,-1 0,0 0,0 0,1 0,-1 0,0 0,0 0,1 0,-1 0,0 0,0 0,1 0,-1 0,0 0,1 0,-1 0,0 0,0 0,1-1,5-9,-2-7,0 0,-1-1,0-31,0 7,12-77,38-149,53-113,-101 365,16-45,-20 58,0 0,0 1,1-1,-1 1,1-1,-1 1,1 0,0-1,0 1,0 0,0 0,0 0,1 1,-1-1,0 0,6-1,-7 2,1 1,-1 0,1 0,-1 0,1 1,-1-1,1 0,-1 0,1 1,-1-1,1 1,-1-1,0 1,1 0,-1 0,0-1,0 1,1 0,-1 0,0 0,0 0,0 1,0-1,0 0,1 2,6 8,0 1,-1 0,-1 0,10 23,18 64,80 365,-61-227,-47-208,-3-16,-1 0,2-1,-1 1,2 0,0-1,8 14,-13-26,0 0,0 1,0-1,0 0,0 0,0 1,1-1,-1 0,0 0,0 0,0 1,1-1,-1 0,0 0,0 0,1 0,-1 1,0-1,0 0,1 0,-1 0,0 0,0 0,1 0,-1 0,0 0,1 0,-1 0,0 0,0 0,1 0,-1 0,0 0,0 0,1 0,-1 0,0 0,1 0,-1 0,0-1,0 1,0 0,1 0,-1 0,0 0,0-1,1 1,-1 0,0 0,0-1,0 1,0 0,0 0,1-1,-1 1,0 0,0 0,0-1,0 1,0 0,0 0,0-1,0 1,0 0,0-1,0 1,0 0,0-1,4-16,0 0,-1-1,0-32,1 5,21-149,8 2,106-341,-137 526,0 0,1 0,0 0,6-11,-9 18,0-1,1 1,-1 0,0-1,1 1,-1-1,1 1,-1 0,1 0,-1-1,0 1,1 0,-1 0,1-1,-1 1,1 0,-1 0,1 0,-1 0,1 0,0 0,-1 0,1 0,-1 0,1 0,-1 0,1 0,-1 0,1 0,-1 0,1 0,-1 1,1-1,-1 0,1 0,-1 1,1-1,-1 0,0 1,1-1,-1 0,0 1,1-1,-1 1,0-1,1 1,7 10,-1 1,0 0,-1 0,0 0,-1 0,0 1,4 20,0-3,122 449,-75-192,76 315,-128-587,8 25,-12-38,1 0,0 0,0 0,0 1,0-1,1 0,-1 0,0-1,1 1,0 0,3 3,0-6,0-9,-1-9,-1 1,-1-1,-1-29,0 7,51-418,38 3,-67 347,12-67,43-186,-73 344,0 0,14-32,-18 47,1 0,-1 1,1-1,-1 1,1 0,0 0,4-4,-6 6,1-1,0 1,-1-1,1 1,0-1,-1 1,1 0,0 0,0-1,-1 1,1 0,0 0,0 0,-1 0,1 0,0 0,0 0,0 0,1 0,1 2,-1-1,0 1,1-1,-1 1,0 0,1 0,-1 0,0 0,-1 0,1 1,0-1,-1 1,1-1,1 4,15 33,-1 1,-2 1,17 69,70 324,-18-76,72 187,-137-502,-13-39,-1-13,0-15,-2-1,2-26,-1 2,75-546,24 0,-103 591,7-36,-3 13,13-45,-11 62,-6 10,0 0,0 0,0 0,0-1,1 1,-1 0,0 0,0 0,0 0,1 0,-1 0,0 0,0 0,0 0,1 0,-1 0,0 0,0 0,0 0,0 0,1 0,-1 0,0 1,0-1,0 0,0 0,1 0,-1 0,0 0,0 0,0 0,0 1,0-1,1 0,-1 0,0 0,0 1,2 3,0 0,0 0,0 1,0-1,-1 1,0 0,1 7,22 182,-15-111,89 702,-63-522,-1-38,-33-217,0-1,1 0,5 15,-7-22,0 0,0 0,0 1,0-1,0 0,0 0,1 0,-1 0,0 0,0 1,0-1,0 0,0 0,0 0,0 0,1 0,-1 0,0 0,0 0,0 1,0-1,1 0,-1 0,0 0,0 0,0 0,0 0,0 0,1 0,-1 0,0 0,0 0,0 0,0 0,1 0,-1 0,0 0,0 0,0 0,0 0,1-1,6-9,9-26,-1-1,-2-1,14-68,-5 20,17-58,70-264,-31-4,-72 372,-3 37,1 11,33 143,-14-49,72 386,-55-20,-35-567,1 30,86-809,-15 183,-76 674,-1 13,0 1,0-1,1 0,0 1,1-1,0 1,4-12,-2 17,2 9,1 10,-1 0,-1 0,3 22,-2-15,120 671,-70-120,-31-295,-23-263,0 0,7 22,-3-29,-3-18,0-22,-7-40,-4 0,-26-109,29 156,4 11,-1 0,-1 1,0-1,-1 1,0 0,-1 0,0 0,-9-13,13 23,0-1,0 1,0 0,0 0,-1 0,1 0,0 0,-1 0,1 0,-1 0,1 0,-1 1,1-1,-1 0,0 1,1 0,-1-1,0 1,1 0,-1 0,0 0,0 0,1 0,-1 0,0 0,1 1,-4 0,-3 2,0 1,0-1,0 2,-10 6,-5 3,4-6,0 0,-1-2,1-1,-1 0,-21 2,-24 5,-19 10,-1 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6T18:08:34.408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94 474,'4'-85,"24"-134,-7 76,-16 117,-3 55,-39 521,23-415,-29 221,1-18,25-3,55-766,-22 303,24-793,-40 904,-1 12,1 0,-1 1,1-1,0 0,1 0,-1 1,1-1,0 0,0 1,3-7,-4 10,0 1,0 0,1 0,-1 0,0 0,0 0,1 0,-1 0,0 0,1 0,-1-1,0 1,0 0,1 0,-1 0,0 1,1-1,-1 0,0 0,0 0,1 0,-1 0,0 0,1 0,-1 0,0 1,0-1,0 0,1 0,-1 0,0 0,0 1,1-1,-1 0,0 0,0 1,0-1,0 0,0 0,1 1,-1-1,0 0,0 0,0 1,0-1,0 0,0 1,0-1,6 15,0-1,-1 1,-1 0,0 0,2 29,0-7,60 441,-19-108,0-170,-32-152,-3 1,-2 0,8 97,-18-120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6T15:56:12.222"/>
    </inkml:context>
    <inkml:brush xml:id="br0">
      <inkml:brushProperty name="width" value="0.4" units="cm"/>
      <inkml:brushProperty name="height" value="0.8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6T15:55:04.215"/>
    </inkml:context>
    <inkml:brush xml:id="br0">
      <inkml:brushProperty name="width" value="0.2" units="cm"/>
      <inkml:brushProperty name="height" value="0.4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1110 1,'-7'1,"1"0,0 0,0 1,0 0,0 0,0 1,0 0,1 0,-1 0,-5 5,-16 8,-51 23,-120 66,167-86,0 1,1 2,2 1,-28 28,35-25,1 0,1 2,2 0,0 0,2 2,1 0,2 0,0 2,-13 62,15-37,-2 62,-5 26,7-59,4 0,7 128,2-79,-5-72,1-21,7 78,-5-108,1 0,1 0,0 0,1 0,0 0,1-1,0 0,0 0,1 0,15 18,65 86,11 11,-51-78,-32-35,0 1,-1 0,-1 1,0 1,17 30,-29-45,1 0,0 1,-1-1,1 1,-1-1,1 1,-1-1,0 0,0 1,1-1,-1 1,0-1,0 1,-1-1,1 1,0-1,0 1,-1-1,1 1,-1-1,1 1,-1-1,0 0,1 1,-3 1,1-1,-1 0,1 0,-1 0,1 0,-1 0,0-1,0 1,0-1,0 0,0 0,-5 1,-8 1,1-1,-1 0,-29-1,-3-5,1-2,0-2,1-3,0-1,0-2,-83-39,65 18,51 26,0 2,-1-1,1 2,-1 0,0 1,-21-6,160 31,-1 15,34 8,-134-37,0-2,1-2,-1 0,37-2,-58 0,0 0,1-1,-1 0,0 1,0-1,0 0,0-1,0 1,0 0,-1-1,1 0,0 1,-1-1,1 0,-1-1,4-3,0-2,0-1,-1 1,9-19,5-8,13-11,49-53,-45 56,44-65,-10-2,-53 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6T15:55:08.255"/>
    </inkml:context>
    <inkml:brush xml:id="br0">
      <inkml:brushProperty name="width" value="0.2" units="cm"/>
      <inkml:brushProperty name="height" value="0.4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1753 29,'-1'-1,"1"0,0 0,-1-1,1 1,-1 0,1 0,-1 0,0 0,1 0,-1 0,0 0,0 0,0 0,0 0,0 1,0-1,0 0,0 1,0-1,0 0,0 1,0 0,0-1,0 1,-1-1,1 1,0 0,-2 0,-38-5,40 5,-36-1,0 2,0 2,-69 14,-108 40,183-47,-185 74,127-46,24-11,2 2,0 3,2 2,2 3,1 3,-53 48,86-62,0 0,2 2,1 1,-29 50,-57 135,79-147,2 1,4 1,-21 101,31-105,-4 23,-12 157,31 244,3-442,1 0,24 87,43 89,-8-26,-37-99,80 247,-87-290,3-1,2-1,2-2,38 53,-3-14,-15-21,58 64,-89-110,0 0,-1 1,23 48,19 29,-44-81,261 390,-224-345,-40-54,0 1,-1 1,-1 0,0 0,8 17,-6-8,2-1,28 39,-29-44,0 0,-1 0,-1 2,0-1,10 31,2 19,34 76,-45-120,1 0,1 0,1-2,1 1,1-2,29 30,-40-46,1 2,0-1,-1 1,1-1,-1 1,7 12,-14-16,-6-4,-10-7,-141-95,-142-88,262 169,-128-73,136 81,-2 1,1 1,-51-12,73 23,-32-6,42 8,0 0,0 0,0 0,0 0,0 0,0 0,1 0,-1 0,0 0,0 1,0-1,0 0,0 0,0 0,0 0,0 0,0 0,0 0,0 0,0 1,0-1,0 0,0 0,0 0,-1 0,1 0,0 0,0 0,0 0,0 0,0 1,0-1,0 0,0 0,0 0,0 0,0 0,0 0,0 0,0 0,-1 0,1 0,0 0,0 0,0 0,0 0,0 0,0 0,0 0,0 0,-1 0,1 0,0 0,0 0,0 0,0 0,0 0,0 0,0 0,-1 0,24 14,86 41,166 90,-16 11,-255-154,-1 0,0 0,1-1,-1 1,1-1,0 0,-1 0,1 0,0-1,-1 1,1-1,0 0,0 0,-1 0,1-1,0 1,0-1,-1 0,7-2,-3-1,0 0,0 0,-1-1,0 0,0 0,0 0,-1-1,10-11,0-3,-1-1,0-1,-1 0,-2-1,0 0,11-37,30-151,-20 82,-20 85,-1 1,-2-1,5-81,-16 3,-4 199,-23 112,28-180,0-1,0 0,-1 0,0 0,0-1,-1 1,0 0,0-1,-1 0,0 0,0 0,0 0,-1 0,0-1,0 0,-1 0,0 0,0-1,-11 8,-9-1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6T17:44:27.648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214 90,'0'0,"1"0,-1 0,0 0,0 0,0 0,0 0,0-1,0 1,0 0,0 0,0 0,0 0,0 0,0-1,0 1,0 0,0 0,0 0,0 0,0 0,0 0,0-1,0 1,0 0,0 0,0 0,0 0,-1 0,1 0,0-1,0 1,0 0,0 0,0 0,0 0,0 0,0 0,-1 0,1 0,0 0,0-1,0 1,0 0,0 0,-1 0,1 0,0 0,0 0,0 0,0 0,0 0,-1 0,1 0,0 0,0 0,0 0,0 0,0 0,0 0,-1 1,1-1,0 0,0 0,0 0,-8 12,-47 149,24-79,4 1,3 2,-20 138,23 86,22-237,2 0,17 92,-18-157,12 62,-12-62,0 0,1 0,0 0,0 0,0-1,8 12,-11-17,1 0,-1-1,1 1,-1-1,1 1,-1-1,1 1,-1-1,1 1,0-1,-1 0,1 1,0-1,-1 0,1 1,0-1,-1 0,1 0,0 0,-1 0,1 0,0 0,0 0,-1 0,1 0,0 0,-1 0,1 0,0 0,0-1,2 0,-1-1,1 1,-1-1,0 0,1 0,-1 0,0 0,2-3,15-20,-2-1,23-44,-23 40,369-624,-256 459,191-221,-318 413,3-4,0 0,0 1,0 0,1 0,12-8,-18 13,1 0,-1 0,1 0,0 1,-1-1,1 1,0-1,-1 1,1 0,0 0,0-1,-1 1,1 0,0 1,0-1,-1 0,1 0,0 1,-1-1,1 1,0-1,-1 1,1 0,-1 0,1 0,-1 0,1 0,-1 0,0 0,1 0,-1 0,0 1,0-1,0 0,1 3,7 9,0 1,-1 0,0 1,-1 0,8 27,18 88,-32-125,80 533,-26-132,-39-332,-15-72,-1 1,1-1,0 0,0 0,0 1,0-1,0 0,1 0,-1 0,1 0,-1 0,3 1,-4-2,1-1,-1 0,1 0,-1 0,1 1,-1-1,1 0,-1 0,1 0,-1 0,1 0,-1 0,1 0,-1 0,1 0,-1 0,1 0,-1-1,1 1,-1 0,1 0,14-14,4-15,-1-1,-2 0,-1-2,18-52,-13 34,152-357,-126 302,-33 75,13-29,-23 53,0 1,0-1,0 1,1 0,0 0,8-7,-12 11,1 1,-1-1,1 1,-1-1,1 1,-1 0,1-1,0 1,-1 0,1 0,0 0,-1-1,1 1,0 0,-1 0,1 0,0 0,-1 0,1 0,0 0,-1 0,1 0,0 1,-1-1,1 0,0 0,-1 0,1 1,0-1,-1 0,1 1,-1-1,1 1,-1-1,1 1,-1-1,1 1,-1-1,1 1,-1-1,1 2,3 3,0 1,0 1,-1-1,1 0,-1 1,-1 0,3 7,12 61,-12-53,96 628,-30-156,-70-487,0 0,1 0,-1 0,1 0,1-1,4 10,-7-15,1 0,-1-1,1 1,-1-1,1 1,-1 0,1-1,-1 0,1 1,0-1,-1 1,1-1,0 0,-1 1,1-1,0 0,-1 0,1 1,0-1,0 0,-1 0,1 0,0 0,-1 0,1 0,0 0,0 0,-1 0,1-1,0 1,0 0,-1 0,1-1,0 1,-1 0,1-1,0 1,-1 0,1-1,0 0,5-4,-1 0,1 0,-1 0,0-1,-1 0,8-11,24-48,-24 42,207-440,-167 347,14-37,53-109,-116 256,2-4,1-1,0 2,11-15,-16 22,0 1,0 0,0 0,0-1,1 1,-1 0,0 0,1 0,-1 0,0 0,1 0,-1 1,1-1,0 0,-1 1,1-1,-1 1,1 0,0-1,-1 1,1 0,0 0,-1 0,1 0,0 1,-1-1,1 0,0 1,-1-1,3 1,0 2,0 0,-1-1,1 1,-1 0,0 0,0 1,0-1,0 1,0-1,-1 1,3 6,24 55,-22-48,169 534,-138-418,-19-75,-18-56,-1-1,1 1,0 0,0-1,0 1,-1-1,1 1,1-1,-1 1,0-1,0 0,3 3,4-6,1-12,4-21,-2 0,-1 0,6-39,-3 11,102-354,-112 407,20-57,-21 61,1 0,1-1,-1 1,1 1,0-1,0 0,8-7,-11 11,1 1,-1 0,0 0,1 0,-1 0,1 0,-1 0,1 0,0 0,-1 1,1-1,0 0,0 1,-1 0,1-1,0 1,0 0,-1 0,1 0,0 0,0 0,0 1,-1-1,1 0,2 1,0 1,-1 0,1 1,-1-1,0 0,1 1,-1 0,-1 0,1 0,0 0,4 6,10 21,-1 0,-1 0,21 65,-29-75,162 499,-130-391,-20-71,-10-42,-9-15,0 0,0 0,0 0,0 1,1-1,-1 0,0 0,0 0,0 0,0 0,1 0,-1 0,0 0,0 0,0 0,1 0,-1 0,0 0,0 0,0 0,1 0,-1 0,0 0,0 0,0 0,0 0,1 0,-1 0,0 0,0 0,0-1,0 1,1 0,-1 0,0 0,0 0,0 0,0-1,12-26,-12 24,120-469,-70 256,21-143,-43 203,-27 149,1 0,-1 0,1 1,4-10,-5 16,-1-1,0 1,0 0,0-1,0 1,1 0,-1 0,0-1,0 1,1 0,-1 0,0-1,0 1,1 0,-1 0,0 0,1-1,-1 1,0 0,1 0,-1 0,0 0,1 0,-1 0,0 0,1 0,-1 0,1 0,-1 0,0 0,1 0,-1 0,0 0,1 0,-1 0,0 0,1 0,-1 1,0-1,1 0,-1 0,0 0,0 1,1-1,-1 0,0 0,1 1,-1-1,0 0,0 1,0-1,1 0,-1 0,0 1,0-1,0 0,0 1,0-1,0 1,0-1,9 17,-1 0,0 0,-2 1,0 0,4 20,3 12,86 313,53 395,-144-709,21 121,-29-168,0 1,1 0,-1-1,1 1,0-1,0 1,0-1,0 0,3 5,-3-8,-1 0,1 0,0 0,-1 0,1 0,-1 0,1 0,-1 0,0 0,1 0,-1 0,0 0,0 0,0-1,0 1,0 0,0 0,0-2,9-117,13-103,34-81,6-41,-32 142,-29 194,1 1,0-1,1 1,-1 0,7-11,-9 18,0 0,1 0,-1 1,1-1,-1 0,1 0,-1 1,1-1,-1 1,1-1,0 0,-1 1,1-1,0 1,0-1,-1 1,1 0,0-1,0 1,0 0,0-1,-1 1,1 0,0 0,0 0,0 0,0 0,0 0,0 0,0 0,-1 0,1 0,0 1,0-1,0 0,0 0,-1 1,1-1,0 1,0-1,0 1,-1-1,1 1,0-1,-1 1,1 0,-1-1,2 2,3 5,0-1,0 1,0 0,5 13,11 25,30 91,3 61,-33-116,122 528,-98-406,-30-147,-10-49,-1-10,-1-7,0 0,-1 0,0 0,0-1,-1-16,2-3,57-397,-6 61,-35 150,-12 188,-6 28,-1-1,0 0,1 1,-1-1,0 0,1 1,-1-1,1 1,-1-1,1 1,0-1,-1 1,1-1,-1 1,1-1,0 1,-1 0,1-1,1 1,-1 0,0 0,0 0,0 0,-1 0,1 0,0 0,0 1,0-1,-1 0,1 1,0-1,0 0,-1 1,1-1,0 1,-1-1,1 1,0 0,17 22,21 50,37 98,-44-94,50 88,-60-133,-22-31,0-1,1 0,-1 1,0-1,0 1,1-1,-1 0,0 1,0-1,1 0,-1 1,0-1,1 0,-1 1,1-1,-1 0,0 0,1 0,-1 1,1-1,-1 0,0 0,1 0,-1 0,1 0,-1 0,1 0,-1 0,1 0,-1 0,1 0,-1 0,0 0,1 0,-1 0,1 0,-1-1,1 1,-1 0,0 0,1 0,-1-1,0 1,1 0,-1-1,1 1,-1 0,0-1,0 1,1 0,-1-1,0 1,0 0,1-1,-1 1,0-1,0 1,0-1,0 1,0 0,0-1,0 0,4-32,-4 31,2-98,-3 38,13-90,18 12,-4 26,-13 33,-5 25,3 1,23-69,-33 122,13-28,-14 30,1-1,-1 0,0 1,1-1,-1 1,1-1,0 0,-1 1,1-1,-1 1,1 0,0-1,-1 1,1 0,0-1,0 1,-1 0,1 0,0-1,0 1,-1 0,1 0,0 0,0 0,-1 0,1 0,0 0,0 0,0 0,-1 1,1-1,0 0,-1 0,1 1,0-1,0 0,0 2,8 6,-1 0,0 1,-1 0,0 0,0 1,-1 0,6 14,-2-7,62 122,77 210,-61-134,-83-200,1-1,1 0,0-1,1 1,0-2,11 13,-18-24,0 0,0 0,0 0,0 0,1 0,-1 0,0 0,0 0,1-1,-1 1,1 0,-1-1,0 1,1-1,-1 0,1 1,-1-1,1 0,-1 0,1 0,-1 0,1 0,0-1,-1 1,0 0,1-1,-1 1,1-1,-1 1,1-1,-1 1,0-1,1 0,-1 0,0 0,0 0,0 0,2-2,4-5,0 0,0-1,-1 0,8-14,-10 16,345-676,-340 662,-5 10,0 0,1 1,1 0,0 0,0 0,1 0,12-13,-18 22,0 1,0-1,-1 0,1 1,0-1,0 1,0-1,0 1,0-1,0 1,0-1,0 1,0 0,0 0,0 0,0 0,0-1,0 1,0 0,0 1,0-1,0 0,0 0,0 0,0 1,0-1,0 0,0 1,0-1,1 2,1 0,0 1,0 0,-1-1,1 1,-1 0,0 0,2 4,20 35,30 76,-29-58,23 49,82 178,-127-280,16 27,-19-34,1 1,-1 0,1 0,-1-1,1 1,-1 0,1 0,0-1,-1 1,1-1,0 1,-1-1,1 1,0-1,0 1,0-1,0 0,-1 1,1-1,0 0,0 0,0 1,0-1,0 0,0 0,0 0,0 0,-1 0,1-1,0 1,0 0,2-1,0-2,0 0,0 0,0 0,0 0,-1-1,1 1,-1-1,0 0,3-7,20-47,22-78,-37 106,160-551,-162 548,11-35,-18 63,1 0,0 0,1 1,-1-1,1 0,0 1,0 0,0-1,6-4,-8 9,0-1,0 0,0 0,0 1,0-1,0 1,1-1,-1 1,0-1,0 1,1 0,-1 0,0 0,1-1,-1 1,0 0,1 1,-1-1,0 0,0 0,1 1,-1-1,0 0,0 1,1-1,-1 1,0 0,0-1,0 1,0 0,0 0,0-1,1 2,5 4,-1 1,0-1,9 15,-14-20,40 60,-2 2,52 119,40 147,-74-174,-55-149,1-1,-1 1,1 0,7 8,-10-13,0-1,1 0,-1 1,0-1,1 0,-1 1,0-1,1 0,-1 0,1 1,-1-1,0 0,1 0,-1 0,1 0,-1 1,1-1,-1 0,1 0,-1 0,1 0,-1 0,1 0,-1 0,1 0,-1 0,1-1,-1 1,1 0,-1 0,0 0,1-1,-1 1,1 0,-1 0,1-1,-1 1,0 0,1-1,-1 1,0 0,1-1,-1 1,0 0,0-1,1 1,-1-1,0 1,0-1,0 1,1-1,-1 1,0-1,10-32,-1-38,2-132,-7 76,-1 67,-2 16,2 0,13-60,-16 102,0 0,1 1,-1-1,0 0,1 1,-1-1,1 0,0 1,0-1,0 1,-1-1,1 1,1-1,-1 1,0 0,0 0,0-1,1 1,1-1,-2 2,1 0,-1 0,1 0,-1 0,1 1,-1-1,1 0,-1 1,1-1,-1 1,0-1,1 1,-1 0,0 0,0-1,1 1,-1 0,0 0,0 0,0 0,0 1,0-1,1 1,14 19,-1 0,0 0,19 41,-19-34,226 481,-227-476,8 21,50 87,-72-140,1 0,0 0,-1 0,1 0,0 0,0 0,0 0,0 0,0 0,0 0,0 0,0-1,0 1,0 0,1 0,-1-1,-1 0,1 0,-1 0,1 0,-1 0,1 0,-1 0,1-1,-1 1,1 0,-1 0,1 0,-1 0,0-1,1 1,-1 0,1-1,-1 1,0 0,1-1,-1 1,0 0,1-1,-1 1,0-1,1 0,1-5,1 1,-1-1,0-1,2-10,-3 10,56-339,-12 59,-44 284,9-32,-10 34,0 1,0-1,0 0,0 1,1-1,-1 1,0-1,1 0,-1 1,0-1,1 1,-1 0,1-1,-1 1,1-1,-1 1,1-1,-1 1,1 0,-1-1,1 1,-1 0,1 0,0 0,-1-1,1 1,-1 0,1 0,0 0,-1 0,1 0,0 0,-1 0,1 0,-1 0,1 0,0 0,-1 1,1-1,-1 0,1 0,0 1,-1-1,1 0,0 1,5 6,0-1,-1 1,0 1,0-1,-1 0,0 1,0 0,5 17,1-1,178 437,-160-391,-16-37,0-2,1 0,26 45,-31-68,-4-11,0-21,-4 23,3-200,-2 35,0 143,17-282,-11 262,-7 42,0 0,1 1,-1-1,0 0,0 1,1-1,-1 1,0-1,1 0,-1 1,1-1,-1 1,1-1,-1 1,1-1,-1 1,2-1,6 4,7 21,1 17,-1 0,15 72,-13-41,82 312,-95-367,1 1,0-1,2-1,10 22,-17-38,1 1,-1 0,0-1,1 1,-1 0,0 0,1-1,-1 1,1-1,-1 1,1 0,-1-1,1 1,0-1,-1 1,1-1,0 0,-1 1,1-1,0 0,0 1,-1-1,1 0,0 0,0 1,-1-1,1 0,0 0,0 0,0 0,-1 0,1 0,0-1,0 1,0 0,-1 0,1 0,0-1,-1 1,1 0,0-1,0 1,-1-1,1 1,-1-1,1 1,0-1,-1 1,2-2,2-3,0-1,-1 0,1 1,4-12,-7 15,17-42,-1-1,19-81,6-100,-11 54,-28 158,0 0,7-17,-9 30,-1 0,1-1,0 1,0 0,-1-1,1 1,0 0,0 0,0 0,0 0,2-2,-2 3,-1 0,1-1,0 1,-1 0,1 0,-1 0,1-1,-1 1,1 0,0 0,-1 0,1 0,-1 0,1 0,0 0,-1 0,1 1,-1-1,1 0,0 0,2 2,0 0,0 0,-1 0,1 0,-1 1,1-1,-1 0,4 6,15 24,-2 2,0 0,-3 0,20 58,-19-49,151 422,-163-450,0-1,10 19,-14-32,-1 0,1 0,0 0,-1 0,1 0,0 0,0 0,0 0,0 0,0 0,0-1,0 1,0 0,0-1,1 1,-1-1,0 1,-1-1,1 0,-1 0,1 0,0 0,-1-1,1 1,0 0,-1 0,1 0,0 0,-1-1,1 1,-1 0,1-1,-1 1,1 0,-1-1,2 0,1-2,0-1,-1 1,1-1,-1 0,1 0,2-8,19-54,-2-2,17-92,-11 40,63-273,-91 391,0 0,1-1,0 1,-1 0,1 0,0 0,0-1,2-2,-3 5,1 0,-1-1,0 1,1 0,-1-1,0 1,1 0,-1-1,1 1,-1 0,0 0,1-1,-1 1,1 0,-1 0,1 0,-1 0,1 0,-1 0,1-1,-1 1,1 0,-1 0,1 1,-1-1,1 0,2 1,0 1,-1 0,1 0,-1 0,0 0,1 0,-1 0,0 0,0 1,0-1,-1 1,3 3,134 247,-17 14,-113-247,12 24,27 46,-45-86,17 22,-18-26,-1 0,0 1,1-1,-1 1,1-1,-1 0,1 0,-1 1,0-1,1 0,-1 0,1 1,-1-1,1 0,-1 0,1 0,0 0,-1 0,1 0,-1 0,1 0,-1 0,1 0,-1 0,1 0,-1 0,1 0,-1 0,1-1,-1 1,1 0,-1 0,1-1,-1 1,1 0,-1-1,0 1,1 0,-1-1,1 1,-1 0,0-1,1 1,-1-1,0 1,0-1,0 1,1-2,3-8,-1 0,-1 0,1-1,-1 1,-1-1,0 0,-1-12,1 12,-3-368,0 283,3 83,3 29,14 119,10 49,-18-137,-5-15,2-1,15 44,-53-138,-3 2,-53-74,-104-102,154 197,-2 1,-79-61,90 80,-2 1,0 1,-1 1,0 2,-50-16,73 28,1 1,-1 0,0 1,0-1,0 2,0-1,0 1,0 0,0 1,0 0,0 0,1 1,-14 4,11-2,0 1,0 1,0-1,1 2,0-1,0 2,1-1,0 1,-8 9,-11 15,2 1,-38 65,-30 82,52-97,-6 10,-171 324,212-408,-39 66,39-67,0 0,0 0,-1-1,0 0,0 0,-10 7,13-12,0 1,-1-1,1 0,0-1,-1 1,1-1,-1 0,1 0,-1 0,1 0,-1-1,0 0,1 0,-1 0,0-1,1 1,-1-1,1 0,-1-1,1 1,-1-1,-6-3,-7-5,0 0,1-2,-29-23,42 31,-82-73,-118-136,74 71,-302-253,424 388,-9-7,0 1,0 0,-1 1,-22-10,37 21,0-1,0 1,0 0,-1 0,1 1,0-1,-1 0,1 1,0 0,-1 0,1 0,0 0,-6 2,3 0,1 0,-1 0,1 0,0 1,0 0,0 0,-8 7,-27 26,2 1,-43 55,61-69,-74 86,-326 363,408-459,2-2,0-1,-1 0,-21 16,29-24,0 0,0-1,0 1,0-1,0 0,0 0,0 0,-1 0,1 0,0 0,-1-1,1 0,0 0,-1 0,1 0,0 0,-1-1,1 1,0-1,-1 0,-5-2,-3-4,1-1,-1 0,1-1,1 0,-1-1,2 0,-10-13,8 12,-136-158,-82-88,214 241,6 5,-1 0,-1 1,0 0,-19-12,28 20,-1 0,0 0,0 1,0 0,-1-1,1 1,0 0,0 0,-1 1,1-1,0 1,-1 0,1 0,-1 0,1 0,0 0,-1 1,1-1,-1 1,1 0,0 0,0 0,0 1,0-1,-4 3,-1 2,-1 0,1 1,1 0,-1 1,-10 13,-30 50,-51 119,22-38,74-146,-1 2,-1 1,0-1,-1 0,0-1,-7 8,12-14,0 1,-1-1,1 0,-1 0,1 0,-1 0,1 0,-1 0,0-1,1 1,-1 0,0-1,1 1,-1-1,0 0,0 0,0 0,1 0,-1 0,0 0,0 0,0 0,1-1,-1 1,0-1,0 1,1-1,-1 0,0 1,1-1,-1 0,-2-2,-7-6,-1-1,2 0,-1-1,-12-17,-36-55,-111-234,66 115,104 201,-3-4,0-1,0 1,-1-1,0 1,0 0,-5-5,8 9,-1 0,1 0,0 1,0-1,-1 0,1 1,0-1,-1 0,1 1,-1 0,1-1,-1 1,1 0,-1 0,1 0,-1 0,1 0,0 0,-1 0,1 1,-1-1,1 0,-1 1,1-1,0 1,-1 0,1-1,0 1,-1 0,1 0,0 0,-2 1,-12 12,1 0,0 1,1 1,1 0,-14 24,-8 9,-140 168,104-133,-12 10,69-81,-1 0,0-1,0-1,-27 16,37-25,-1 0,1 0,-1 0,0-1,0 0,1 0,-1 0,0 0,0-1,0 0,0 0,0 0,0-1,0 1,0-1,0 0,0-1,0 1,1-1,-1 0,1 0,-5-3,-7-5,0-1,1 0,0-1,-19-21,-18-25,-76-107,-28-34,150 194,1-1,-1 0,0 1,0 0,-1 0,-6-3,11 7,0 0,0 0,0 1,1-1,-1 0,0 1,0 0,0-1,0 1,0 0,0 0,0 0,0 0,0 0,0 1,0-1,0 1,0-1,0 1,0 0,0-1,0 1,0 0,1 0,-1 1,0-1,-2 3,-6 6,1 1,1 1,0-1,0 2,-10 22,10-19,-147 319,58-118,57-125,17-38,-54 94,73-143,1 0,-1 0,0 0,0 0,0-1,-8 7,11-10,0 0,-1 0,1-1,-1 1,1 0,-1-1,0 1,1-1,-1 0,1 1,-1-1,0 0,1 0,-1 0,0 0,1 0,-1 0,0-1,1 1,-1 0,1-1,-1 1,0-1,1 0,-1 0,1 1,0-1,-1 0,-1-2,-6-4,1-1,1 0,-1 0,2-1,-1 0,-7-13,-33-68,39 74,-197-454,-70-136,268 594,5 6,-1 1,1 0,-1 0,-1 0,1 0,-1 0,0 0,0 1,0 0,-7-5,11 8,-1 1,1 0,-1-1,0 1,1 0,-1 0,0 0,0 0,1 0,-1 0,0 0,1 0,-1 0,0 0,1 0,-1 0,0 0,1 0,-1 1,0-1,1 0,-1 1,0-1,1 0,-1 1,1-1,-1 1,1-1,-1 1,0 0,-14 21,12-15,-113 227,-18 33,130-260,0 1,-1-1,0-1,0 1,-1-1,1 1,-1-2,-13 11,18-15,-1-1,1 1,-1 0,1-1,-1 1,0-1,1 0,-1 1,1-1,-1 0,0 0,1 0,-1 0,0 0,1-1,-1 1,1 0,-1-1,0 1,1-1,-1 0,-1 0,-3-3,1 0,-1 0,1 0,-6-7,9 9,-29-30,-49-65,-20-47,29 38,42 65,-35-49,-106-119,165 204,-2-2,0 0,0 1,-13-10,18 15,1 0,-1 0,0 0,1 0,-1 0,0 0,0 1,1-1,-1 1,0-1,0 1,0 0,0 0,0 0,0 0,0 0,1 0,-1 0,0 0,0 1,0-1,0 1,0 0,-3 1,-2 4,0 0,1 0,0 1,0 0,0 0,1 1,0 0,-8 15,5-9,-374 682,380-693,-5 12,-1 0,0-1,-1 0,-16 17,24-29,0-1,-1 1,1-1,-1 0,0 1,1-1,-1 0,0 0,0 0,1-1,-1 1,0 0,0-1,0 1,0-1,0 1,0-1,-4 0,3 0,0-1,0 0,0 0,0 0,0 0,0 0,0 0,0-1,1 1,-1-1,-2-2,-6-6,0 0,1-1,0 0,-9-16,16 23,-121-179,-162-323,279 492,3 6,1 0,-2 0,1 0,-1 1,0-1,0 1,-1 0,-13-12,18 19,1-1,-1 1,0-1,0 1,1 0,-1-1,0 1,0 0,0 0,1-1,-1 1,0 0,0 0,0 0,0 0,0 0,1 0,-1 0,0 0,0 1,0-1,0 0,1 0,-1 1,0-1,0 1,1-1,-1 0,0 1,0-1,1 1,-1 0,1-1,-2 2,-1 1,1 1,-1 0,1 0,0 0,-3 7,-14 45,3 1,-10 58,-1 2,-63 244,90-360,0 1,-1 0,1 0,-1 0,1 0,-1-1,1 1,-1 0,0 0,0-1,0 1,0-1,0 1,0-1,-1 1,1-1,-3 2,4-2,-1-1,1 0,-1 0,0 0,1 0,-1 0,1 0,-1 0,1 0,-1 0,1 0,-1-1,1 1,-1 0,1 0,0 0,-1-1,1 1,-1 0,1-1,-1 1,0-1,-12-18,-14-38,-36-114,57 155,-12-50,13 44,-14-36,19 58,0 0,0 0,0 0,0 0,0 0,0 1,0-1,0 0,0 0,0 0,0 0,0 0,0 0,0 0,-1 0,1 0,0 0,0 1,0-1,0 0,0 0,0 0,0 0,-1 0,1 0,0 0,0 0,0 0,0 0,0 0,0 0,0 0,-1 0,1 0,0 0,0 0,0 0,0 0,0 0,0 0,0 0,-1-1,1 1,0 0,-3 88,-22 149,4-36,16-149,3-34,1-35,3-493,-2 918,0-401,0-1,0 1,-1 0,0-1,0 1,0-1,-4 9,4-13,0 1,0-1,-1-1,1 1,0 0,-1 0,1 0,-1-1,0 1,1-1,-1 1,0-1,0 0,0 1,0-1,0 0,0 0,0-1,-1 1,1 0,0-1,0 1,-1-1,1 0,-3 0,1 0,-1 0,1 0,-1-1,1 0,-1 0,1 0,0-1,0 1,-1-1,1 0,0 0,0 0,1-1,-1 1,-4-5,1 0,0 1,0-2,1 1,0-1,0 0,-4-8,9 15,1 0,-1 1,1-1,-1 0,1 1,0-1,-1 0,1 1,0-1,-1 0,1 0,0 0,0 1,-1-1,1 0,0 0,0 0,0 1,0-1,0 0,1 0,-1 0,0 1,0-1,0 0,1 0,-1 0,0 1,1-1,-1 0,0 1,1-1,-1 0,1 1,0-1,-1 1,1-1,-1 1,1-1,0 1,-1-1,1 1,0-1,0 1,1-1,3 0,2-1,-1 1,0 0,0 1,8 0,-7-1,282 0,-100 2,779-24,-656 2,338-67,-553 68,123-40,-182 46,0-1,-1-1,-1-2,-1-2,60-45,-83 56,-1-1,0 0,-1 0,0-1,0-1,-1 0,-1 0,12-23,-18 30,0 1,1-1,-1 1,1 0,0 0,0 0,6-5,-8 8,1 0,-1 0,1 1,-1-1,1 0,-1 0,1 1,-1-1,1 1,0 0,-1-1,1 1,0 0,-1 0,1 0,0 0,-1 0,1 1,0-1,-1 0,1 1,0-1,-1 1,1 0,-1-1,3 3,14 8,0 2,0 1,-2 0,0 1,0 0,19 26,-24-28,283 362,-83-100,-200-262,32 37,-39-46,0 0,0-1,0 1,1-1,-1 0,1 0,0-1,10 4,-13-5,1 0,-1-1,0 0,0 1,1-1,-1 0,0 0,1 0,-1-1,0 1,0 0,1-1,-1 0,0 1,0-1,0 0,0 0,4-2,-1-1,0 0,0-1,-1 1,1-1,-1 0,4-6,15-22,-2-2,25-53,26-83,-63 149,21-54,-9 17,3 2,32-54,-51 102,1 1,0-1,0 2,0-1,15-13,-18 19,-1 0,1 0,-1 1,1-1,0 1,-1-1,1 1,0 0,0 0,0 0,0 0,0 1,0-1,0 1,0 0,1 0,-1 0,0 0,0 1,0-1,0 1,5 1,2 3,0 0,-1 0,0 1,0 0,-1 0,1 1,-1 0,-1 0,8 9,59 84,-58-76,230 349,-243-368,0 0,1 0,0 0,0 0,0 0,1-1,8 7,-11-10,0 0,0 0,0 0,1 0,-1 0,0 0,1-1,-1 1,0-1,1 0,-1 0,1 0,-1 0,0 0,1 0,-1-1,1 1,-1-1,0 1,0-1,1 0,1-1,8-4,-1-1,-1 0,1 0,-1-1,-1-1,0 1,0-1,0-1,12-19,-3 2,-1-1,23-53,20-86,-12 27,-47 138,2-5,-1 1,1 0,0 0,6-7,-8 11,0 1,-1 0,1 0,0 0,0 1,0-1,0 0,0 0,0 0,1 1,-1-1,0 1,0-1,0 1,1-1,-1 1,0-1,0 1,1 0,-1 0,0 0,1 0,-1 0,0 0,1 0,-1 0,0 1,3 0,0 0,0 1,0 1,0-1,-1 1,1-1,0 1,-1 0,0 0,0 1,0-1,4 5,28 49,-33-54,156 348,-114-243,11 29,42 97,-96-231,15 24,-16-27,0 0,0 1,0-1,1 0,-1 0,0 0,0 1,0-1,1 0,-1 0,0 0,0 0,1 0,-1 0,0 0,1 0,-1 0,0 1,0-1,1 0,-1 0,0 0,0-1,1 1,-1 0,0 0,1 0,-1 0,0 0,0 0,1 0,7-16,0-14,-2-1,2-34,-1 7,81-482,-10 69,-67 393,24-129,-33 200,0 0,0 0,1 0,3-7,-6 13,1 1,-1-1,0 1,0 0,1-1,-1 1,0-1,0 1,1 0,-1-1,1 1,-1 0,0 0,1-1,-1 1,1 0,-1 0,0-1,1 1,-1 0,1 0,-1 0,1 0,-1 0,2 0,-2 0,1 1,0-1,0 1,0-1,-1 1,1 0,0 0,0-1,-1 1,1 0,-1 0,1 0,-1 0,1-1,-1 1,0 0,1 2,6 20,0 0,-2 1,2 28,0-6,124 732,-128-758,3 14,16 60,-20-89,-1 0,1-1,0 1,1-1,-1 0,4 6,-5-10,-1 1,0-1,1 0,-1 1,1-1,-1 0,1 1,-1-1,1 0,0 1,-1-1,1 0,-1 0,1 0,-1 0,1 1,0-1,-1 0,1 0,0 0,-1 0,1 0,-1-1,1 1,0 0,-1 0,1 0,-1 0,1-1,-1 1,1 0,-1-1,1 1,-1 0,1-1,-1 1,1 0,-1-1,1 1,-1-1,0 1,1-1,0 0,16-28,-17 28,27-63,30-107,-22 57,-19 65,-7 21,0 0,2 0,25-46,-35 72,0 0,1 0,-1 1,0-1,1 1,-1-1,1 1,-1-1,1 1,0 0,2-2,-3 3,0-1,0 1,0 0,0 0,0-1,0 1,0 0,0 0,0 0,0 0,0 0,0 0,0 1,0-1,0 0,0 0,-1 1,1-1,1 1,2 2,-1-1,1 1,-1 1,0-1,0 0,0 1,-1-1,1 1,-1 0,0 0,2 5,19 45,25 89,-40-117,222 794,-156-543,-57-220,-11-49,-2-14,0-15,0-1,1-43,-2 7,93-1403,-92 1393,0 52,-4 16,0-1,0 1,0 0,0 0,0 0,0 0,0 0,1 0,-1 0,0 0,0 0,0 0,0 0,0 0,0 0,0 0,0 0,0 0,0 0,0 0,1-1,-1 1,0 0,0 0,0 0,0 0,0 0,0 0,0 1,0-1,0 0,1 0,-1 0,0 0,0 0,0 0,0 0,0 0,0 0,0 0,0 0,0 0,0 0,0 0,0 0,1 0,-1 0,0 0,0 1,0-1,0 0,0 0,0 0,0 0,0 0,0 0,0 0,0 0,0 0,0 1,0-1,0 0,0 0,0 0,7 28,73 360,5 31,-74-356,-1 0,22 74,-14-93,-7-33,-11-11,0 0,1 0,-1 0,1 0,-1 0,0 0,1 0,-1 1,0-1,1-1,-1 1,1 0,-1 0,0 0,1 0,-1 0,0 0,1 0,-1 0,1-1,-1 1,0 0,1-1,1 0,-1-1,1 0,0-1,-1 1,0 0,0 0,1-1,0-4,5-10,-2-1,0 0,-1-1,2-19,1-80,-6 72,5-343,0-21,1 329,-2 61,-5 19,0 1,0 0,0 0,1 0,-1-1,0 1,0 0,0 0,0 0,0 0,0-1,1 1,-1 0,0 0,0 0,0 0,0 0,1-1,-1 1,0 0,0 0,0 0,0 0,1 0,-1 0,0 0,0 0,1 0,-1 0,0 0,0 0,0 0,1 0,-1 0,0 0,0 0,0 0,1 0,1 2,-1 0,1 0,-1 0,1 0,-1 1,0-1,0 0,0 1,0-1,1 4,16 54,20 118,-25-105,112 729,-124-789,-1-9,0 0,0 0,1 0,-1 0,1 0,0-1,0 1,0 0,1-1,-1 1,1 0,3 4,-2-9,0-8,2-26,2-70,-4 31,3-51,14-133,-20 256,0-1,1 1,-1-1,1 1,0-1,0 1,0-1,2-3,-3 6,0 0,0-1,1 1,-1 0,0 0,0 0,1-1,-1 1,0 0,0 0,1 0,-1 0,0 0,0 0,1 0,-1-1,0 1,1 0,-1 0,0 0,0 0,1 0,-1 0,0 0,1 0,-1 1,0-1,0 0,1 0,-1 0,0 0,0 0,1 0,-1 0,0 1,0-1,1 0,-1 0,0 0,1 1,2 4,1-1,-1 1,0 1,0-1,3 8,-3-8,16 39,26 85,1 53,-6-22,-33-141,-4-21,-1-12,19-384,-5 66,-1 112,-15 208,2 0,5-21,-7 33,0-1,0 1,0 0,0-1,0 1,0 0,0-1,0 1,0 0,0 0,0-1,0 1,1 0,-1-1,0 1,0 0,0 0,0-1,1 1,-1 0,0 0,0 0,1-1,-1 1,0 0,0 0,1 0,-1 0,0 0,0-1,1 1,-1 0,0 0,1 0,-1 0,0 0,1 0,-1 0,0 0,0 0,1 0,-1 0,0 0,1 0,-1 0,0 1,1-1,-1 0,0 0,0 0,1 0,-1 0,0 1,0-1,1 0,-1 0,0 0,0 1,0-1,1 0,-1 0,0 1,0-1,0 0,0 1,0-1,0 0,0 0,1 1,6 13,-1 0,0 0,0 1,-1-1,2 16,3 6,132 505,-126-475,-13-52,4 16,1 0,20 46,-27-74,0 0,0 0,0 0,0-1,0 1,0 0,1-1,-1 1,0-1,4 3,-5-4,1 1,-1-1,1 0,-1 0,1 0,-1 1,1-1,-1 0,1 0,-1 0,1 0,0 0,-1 0,1 0,-1 0,1 0,-1 0,1 0,-1-1,1 1,-1 0,1 0,-1 0,1-1,-1 1,1-1,2-1,-1-1,0 0,0 0,0 0,0 0,0 0,0 0,-1 0,0 0,2-5,37-130,-10 31,-19 73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6T17:44:31.668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891 820,'-1'-3,"0"-1,-1 1,1-1,-1 1,0 0,0 0,0 0,0 0,-1 0,1 0,-1 0,-3-2,-1-2,-34-27,33 28,0 0,1 0,0-1,0 0,-7-8,3-4,0-1,1 0,1 0,0-1,2 0,-5-25,3 13,-22-52,26 73,1 0,-4-17,6 18,-1 0,-8-18,11 29,0 0,0-1,0 1,0 0,0 0,0-1,-1 1,1 0,0-1,0 1,0 0,0 0,-1-1,1 1,0 0,0 0,0-1,-1 1,1 0,0 0,0 0,-1 0,1-1,0 1,-1 0,1 0,0 0,0 0,-1 0,1 0,0 0,-1 0,1 0,0 0,-1 0,1 0,0 0,-1 0,1 0,0 0,-1 0,1 0,0 0,0 1,-1-1,1 0,0 0,0 0,-1 0,1 1,0-1,0 0,-1 0,1 1,0-1,0 0,0 0,0 1,-1-1,1 0,0 1,-13 26,12-26,-22 61,-19 80,-6 75,27-120,-81 402,99-479,-6 24,8-42,1 0,-1 0,1 0,-1 0,0 0,0 0,0 0,0 0,0 0,0-1,-1 1,1 0,-3 2,3-4,0 0,1 0,-1 0,0 0,1 0,-1 0,0 0,1-1,-1 1,0 0,1 0,-1-1,0 1,1 0,-1-1,1 1,-1 0,1-1,-1 1,1-1,-1 1,1-1,-1 1,1-1,0 1,-1-1,1 0,0 1,0-1,-1 1,1-1,0 0,0-1,-8-16,1-1,1 1,1-2,-3-21,2 14,-27-134,7 0,8-1,2-227,16 367,-3 40,-3 22,-21 103,-52 285,23 3,48-321,13-995,-5 841,1-23,10-75,-6 108,2 1,1 0,1 0,15-34,-13 36,-1-1,8-46,-8 32,-1 22,-2 19,-6 5,-1 0,1 0,-1 1,1-1,-1 1,1-1,-1 0,1 1,-1-1,0 1,1-1,-1 1,0-1,1 1,-1-1,0 1,0-1,1 1,-1-1,0 2,11 34,-1 0,-2 1,6 73,-11-86,21 484,-18-274,-5-194,20 333,-10-269,37 160,-31-198,-3-15,13 91,-25-117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6T17:44:45.085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10044 1173,'0'-208,"31"-235,13 181,-42 252,0 0,1 1,4-10,3 7,-10 12,1 0,-1-1,0 1,1 0,-1 0,0 0,1 0,-1 0,0 0,1 0,-1 0,0 0,1 1,-1-1,0 0,1 0,-1 0,0 0,1 0,-1 1,0-1,0 0,1 0,-1 0,0 1,1-1,1 3,-1-1,1 1,0 0,-1 0,0-1,0 1,2 6,9 44,-3-1,5 106,-11-104,18 497,-22 4,0-394,1-146,1-2,-1-1,-1 1,0 0,-1-1,0 1,-6 17,8-30,0 1,0 0,0-1,0 1,-1-1,1 1,0 0,0-1,-1 1,1-1,0 1,-1-1,1 1,-1-1,1 1,-1-1,1 1,-1-1,1 0,-1 1,1-1,-1 0,0 1,1-1,-2 0,2 0,-1 0,0 0,1-1,-1 1,0 0,1-1,-1 1,0-1,1 1,-1-1,1 1,-1-1,1 1,-1-1,1 1,0-1,-1 0,0 0,-14-38,2-22,3 0,-5-104,10 85,-18-447,21 1,3 447,-4 133,-12 67,9-84,-146 827,142-810,-48 336,58-384,-1 0,0 0,-1 0,-3 12,5-18,0 0,-1 1,1-1,0 0,0 1,0-1,-1 1,1-1,0 0,0 0,-1 1,1-1,0 0,0 1,-1-1,1 0,0 0,-1 0,1 1,-1-1,1 0,0 0,-1 0,1 0,-1 0,1 1,0-1,-1 0,1 0,-1 0,-1-1,1 0,0 0,0 0,0 0,0 0,0 0,0 0,0 0,0 0,0 0,1 0,-1-1,0 1,0-2,-13-32,2 1,1-1,1-1,-8-67,13 74,-53-406,28 199,-39-384,67 596,1 5,-1 0,-1 0,-9-36,10 54,0 7,-1 15,-5 360,-39 359,46-730,-10 72,9-73,-1-1,1 1,-1-1,0 0,-1 0,0 0,-5 7,8-14,1 0,-1 0,1 0,-1 0,1 0,-1 0,0 0,0 0,1-1,-1 1,0 0,0-1,0 1,0 0,0-1,0 1,0-1,0 0,0 1,0-1,0 0,0 1,0-1,0 0,-1 0,0-1,0 0,1 0,-1 0,1 0,-1 0,1 0,0-1,-1 1,1 0,0-1,0 1,0-1,0 1,0-1,0 1,0-3,-24-47,3 0,-31-107,-10-119,62 274,-50-302,49 298,-7-27,9 34,0 0,0 0,0 0,0 0,0-1,-1 1,1 0,0 0,0 0,0 0,0 0,0-1,0 1,-1 0,1 0,0 0,0 0,0 0,0 0,-1 0,1 0,0 0,0 0,0 0,-1 0,1 0,0-1,0 1,0 1,0-1,-1 0,1 0,0 0,0 0,0 0,-1 0,1 0,0 0,0 0,0 0,0 0,-1 0,1 0,0 1,0-1,-10 18,-41 173,43-152,-153 699,29 11,118-663,13-79,-7 22,8-29,0 1,0-1,0 0,0 0,0 0,0 0,-1 0,1 0,0 1,0-1,0 0,0 0,0 0,0 0,0 0,-1 0,1 0,0 0,0 0,0 0,0 0,0 0,-1 1,1-1,0 0,0 0,0 0,0 0,0 0,-1 0,1 0,0 0,0 0,0-1,0 1,0 0,-1 0,1 0,0 0,0 0,0 0,0 0,0 0,0 0,-1 0,1 0,0-1,-8-15,-11-50,4 0,2-2,-4-68,13 102,-45-493,21-602,29 1110,-1 46,-14 413,0-300,-36 159,28-218,21-77,-1 1,1-1,-1 0,0 0,-1 0,-2 4,5-8,0 1,0-1,-1 0,1 0,0 0,0 1,0-1,-1 0,1 0,0 0,0 0,0 0,-1 0,1 0,0 1,0-1,-1 0,1 0,0 0,0 0,0 0,-1 0,1 0,0 0,0 0,-1 0,1 0,0 0,0-1,-1 1,1 0,0 0,0 0,0 0,-1 0,1 0,0 0,0-1,-1 1,-7-20,2-9,2-1,1 0,1-54,17-94,8 12,8 1,7 2,116-309,-149 459,-1 2,1 0,0 0,12-20,-16 30,0-1,0 1,0-1,0 1,0-1,1 1,-1 0,0-1,1 1,-1 0,1 0,-1 0,1 0,0 0,-1 1,1-1,0 0,0 1,0-1,-1 1,1 0,0 0,0-1,0 1,0 1,0-1,-1 0,1 0,0 1,0-1,2 1,1 2,1 0,-1 0,0 0,0 1,0 0,0 0,7 8,28 39,-7 1,-2 1,-2 2,42 115,-56-137,-15-32,0-1,0 0,1 1,-1-1,0 0,0 0,0 1,1-1,-1 0,0 0,1 1,-1-1,0 0,0 0,1 0,-1 0,0 1,1-1,-1 0,0 0,1 0,-1 0,0 0,1 0,-1 0,0 0,1 0,-1 0,0 0,1 0,-1 0,0 0,1 0,-1 0,0 0,1-1,-1 1,0 0,0 0,1 0,-1 0,0-1,0 1,1 0,-1 0,0-1,0 1,1 0,-1 0,0-1,0 1,0 0,0-1,0 1,1 0,-1-1,0 1,0-1,7-21,-2 0,-1-1,-1 0,-1 0,-1-1,-3-35,2 58,0 1,0-1,0 0,0 0,0 0,0 0,0 1,0-1,-1 0,1 0,0 0,0 1,-1-1,1 0,-1 0,1 1,-1-1,1 0,-1 1,1-1,-1 1,1-1,-1 0,0 1,0-1,1 1,-1 0,0-1,1 1,-1 0,0-1,0 1,0 0,0 0,0-1,-2 2,-1 0,1 0,0 0,0 0,0 0,0 0,0 1,0-1,-3 3,-30 21,0 2,2 2,-35 36,-5 4,-619 483,683-545,-66 43,67-44,-1-1,-1-1,1 1,0-2,-18 5,24-7,-1-1,1 0,0 0,-1 0,1 0,0 0,-1-1,1 0,0 0,0 0,0 0,0-1,0 0,0 0,0 0,0 0,0 0,1-1,-1 1,1-1,0 0,0 0,0-1,0 1,1-1,-4-5,-5-9,2-1,0 0,0 0,-6-25,12 32,-150-460,122 356,24 97,4 39,-75 631,36-382,-61 603,95-802,2-53,6-17,0 0,0 0,0 0,-1 0,1 0,0 1,0-1,0 0,0 0,0 0,0 0,-1 0,1 0,0 0,0 0,0 0,0 0,0 0,-1 0,1 0,0 0,0 0,0 0,0 0,0 0,-1 0,1 0,0 0,0 0,0 0,0 0,0 0,0-1,-1 1,1 0,0 0,0 0,0 0,0 0,0 0,0 0,0 0,0-1,-1 1,1 0,0 0,0 0,0 0,-10-27,10 27,-48-254,32 155,-71-623,76 565,-25-262,35 412,-2-24,-2 0,-13-49,17 77,0 1,0 0,0 0,0-1,0 1,0 0,0 0,-2-2,2 4,1 0,0-1,-1 1,1 0,0 0,-1-1,1 1,0 0,-1 0,1 0,0 0,-1 0,1 0,0 0,-1 0,1-1,-1 1,1 0,0 1,-1-1,1 0,0 0,-1 0,-12 11,2 5,1 1,1 1,1-1,-12 38,1-4,-362 849,353-839,-1-1,-63 92,92-152,-4 6,0 0,-1 0,0-1,-10 10,14-15,0 1,-1 0,1 0,0-1,0 1,0 0,-1-1,1 1,0-1,-1 1,1-1,0 0,-1 0,1 0,0 0,-1 0,1 0,-1 0,1 0,0 0,-1 0,1-1,0 1,-1-1,1 1,0-1,0 1,-1-1,1 0,0 0,0 1,-1-3,-7-6,1 0,1-1,-1 0,2 0,-11-21,5 9,-218-463,44-23,181 495,1-3,-2 1,0 0,-1 0,-9-16,15 30,1 1,-1-1,1 0,-1 0,0 0,1 0,-1 1,0-1,1 0,-1 1,0-1,0 0,0 1,0-1,0 1,1 0,-1-1,0 1,-2-1,2 1,0 1,-1-1,1 1,-1-1,1 1,0-1,-1 1,1-1,0 1,-1 0,1 0,0 0,0 0,0 0,0 0,-2 2,-23 29,-41 63,56-79,-310 514,48-72,230-392,-57 69,93-126,-1-1,1 0,-1-1,-1 0,0 0,-12 8,16-13,1 0,-1 0,1 0,-1-1,0 0,0 1,0-2,1 1,-1-1,0 1,0-1,0 0,0-1,0 0,-8-1,2-2,1 0,-1 0,1-1,0 0,1-1,-1 0,1 0,0-1,1-1,-10-10,-11-13,-32-46,55 68,-29-40,3-2,-51-106,-19-121,-25-95,125 368,1 2,0 0,-1 0,1 0,0 0,-1 0,0 1,-2-4,4 6,-1-1,0 1,1-1,-1 1,0-1,1 1,-1 0,0-1,0 1,0 0,1 0,-1-1,0 1,0 0,0 0,0 0,1 0,-1 0,0 0,0 0,0 0,1 1,-1-1,0 0,0 0,0 1,1-1,-1 0,0 1,0-1,1 1,-1-1,0 2,-13 8,2 2,-1 0,2 0,-20 27,21-26,-130 176,74-95,-152 164,208-247,-1-1,-1 0,1-1,-2-1,-16 10,25-16,-1 0,1 0,-1 0,0-1,0 1,0-1,0 0,0-1,0 1,0-1,0 0,0-1,0 1,0-1,1 0,-1 0,0 0,0-1,-6-2,-3-4,-1 0,1-1,1-1,0 0,0-1,-18-20,-63-85,60 71,-307-411,252 322,29 40,59 92,0 1,0-1,0 1,0-1,0 1,-1 0,1 0,0-1,-1 1,1 0,-1 0,1 0,-1 1,-2-2,3 2,-1 0,0 0,1 0,-1 0,0 0,1 0,-1 1,1-1,-1 1,0-1,1 1,-1-1,1 1,-1 0,1 0,0 0,-1 0,-1 2,-17 14,2 0,0 2,-25 32,10-10,-53 62,-349 392,-64-28,477-449,-1 0,-1-2,-29 16,49-30,-1 0,1-1,0 1,0-1,0 0,-1-1,1 1,-1-1,1 1,0-1,-1-1,1 1,-1-1,1 1,0-1,0-1,-1 1,1 0,0-1,0 0,0 0,0 0,-5-5,-6-4,1-2,0 1,1-2,-14-18,13 15,-41-51,4-2,3-2,3-3,3-1,-63-163,98 219,5 13,0 1,0-1,-1 0,0 1,0 0,-1-1,0 1,-6-8,10 14,-1 0,1 0,0-1,0 1,-1 0,1 0,0 0,-1 0,1 0,0 0,-1 0,1 0,0-1,-1 1,1 0,0 0,-1 0,1 0,0 1,-1-1,1 0,0 0,-1 0,1 0,0 0,-1 0,1 0,0 1,-1-1,1 0,0 0,0 0,-1 1,1-1,0 0,0 0,0 1,-1-1,1 0,0 1,0-1,0 0,0 1,0-1,-1 0,1 0,0 1,0-1,0 0,0 1,0 0,-6 18,0 0,1 1,1 0,1 0,0 20,-4 23,-70 425,76-484,-1 11,0 0,-1-1,-1 1,0-1,-10 21,14-34,-1 0,1 0,0-1,-1 1,1 0,-1 0,1-1,-1 1,1 0,-1-1,1 1,-1-1,0 1,1-1,-1 1,0-1,0 1,1-1,-1 1,0-1,0 0,1 1,-1-1,0 0,0 0,0 0,0 0,1 0,-1 0,0 0,0 0,-1 0,0-1,1 0,-1 0,0-1,1 1,-1 0,1-1,-1 1,1-1,0 1,-1-1,1 0,-2-3,-8-20,0-1,1 0,1 0,2-1,-4-28,4 25,-13-75,5-1,-2-121,17-218,1 405,1 12,0 1,2 0,1 0,16-47,-21 73,0 1,0-1,0 1,0-1,0 1,0 0,1-1,-1 1,0-1,0 1,0-1,1 1,-1-1,0 1,0 0,1-1,-1 1,0-1,1 1,-1 0,0-1,1 1,-1 0,1 0,-1-1,1 1,-1 0,0 0,1 0,0-1,0 2,-1 0,1 0,0 1,-1-1,1 0,-1 0,1 0,-1 0,0 1,1-1,-1 0,0 0,0 1,0 0,2 38,-2 0,-2-1,-7 41,1 0,-2 23,-8 209,18-307,0 0,1 0,-1 0,1 0,0-1,0 1,1 0,0 0,-1-1,1 1,5 7,-5-10,-1 0,1-1,0 1,0-1,0 1,0-1,0 0,0 1,0-1,0 0,0 0,1-1,-1 1,0 0,1-1,-1 1,1-1,-1 0,0 0,1 0,-1 0,1 0,-1-1,0 1,3-1,11-4,0-1,-1 0,1-1,-1-1,-1 0,26-19,23-18,77-73,50-67,-50 47,21-14,300-215,-458 364,0 1,0 0,0 0,1 0,-1 1,1-1,-1 1,1 0,-1 0,1 0,5-1,-7 2,0 1,0-1,0 1,0-1,0 1,0 0,-1-1,1 1,0 0,-1 0,1 0,-1 1,1-1,-1 0,1 0,-1 1,0-1,1 1,-1-1,0 1,0 0,0-1,1 4,12 26,-1 1,-2 0,-1 0,9 52,7 23,-24-101,-1 0,1 0,0-1,1 1,-1-1,1 0,4 6,-6-10,0 0,-1-1,1 1,0 0,0 0,0-1,0 1,0 0,0-1,0 1,1-1,-1 0,0 1,0-1,0 0,2 1,-1-1,1 0,-1-1,0 1,0-1,0 1,0-1,0 1,0-1,0 0,0 0,0 0,2-2,19-13,-1-2,-1 0,0-2,27-33,-4 4,-1 2,38-38,-70 74,1 2,0-1,0 2,1-1,20-9,-27 16,0 0,0 0,1 1,-1-1,0 1,1 1,-1-1,1 1,-1 0,1 1,-1 0,1 0,-1 0,0 0,1 1,-1 0,0 1,0-1,0 1,-1 0,1 1,6 4,9 9,1 0,-2 2,33 38,-44-47,147 168,-149-170,1 0,0-1,1 1,0-2,11 8,-15-11,-1-1,1 0,0 0,0-1,0 1,0-1,0 0,0 0,0-1,0 0,0 0,0 0,10-1,1-3,-1 0,0-1,0 0,0-1,24-14,69-51,-60 39,9-7,215-134,-258 165,1 0,0 1,0 1,29-8,-38 13,0 0,0 0,0 0,-1 1,1 0,0 1,0-1,0 1,0 0,0 0,-1 1,1 0,-1 0,1 0,-1 0,7 5,-3-1,0 1,0 0,-1 1,0 0,-1 0,9 11,35 60,-28-42,-20-32,-1-1,1 1,1-1,-1 0,1 0,-1 0,1-1,8 7,-10-9,0-1,1 1,-1 0,0 0,0-1,1 0,-1 1,0-1,1 0,-1 0,0 0,0 0,1-1,-1 1,0-1,1 1,-1-1,0 0,0 0,0 0,0 0,0 0,3-2,10-7,0 0,-1-2,0 1,13-16,47-58,-43 48,28-34,89-97,-143 161,2 2,-1-1,0 1,1 0,0 0,0 1,10-5,-15 8,1 0,-1 1,1-1,-1 1,0 0,1-1,-1 1,1 0,-1 1,1-1,-1 0,1 1,-1-1,1 1,-1 0,0 0,1 0,-1 0,0 0,0 0,0 0,0 1,0-1,0 1,0 0,0 0,2 2,14 19,-1 1,-2 0,0 1,18 41,-1-2,-20-39,16 26,-26-47,1-1,-1 0,1 1,-1-1,1-1,0 1,0 0,0-1,1 1,-1-1,4 2,-5-4,-1 1,1-1,-1 1,0-1,1 0,-1 1,1-1,0 0,-1 0,1 0,-1-1,1 1,-1 0,0 0,1-1,-1 1,1-1,-1 1,2-2,26-20,26-35,61-84,-51 60,-40 49,-8 10,1 1,24-22,-40 41,0 0,0 0,0 1,0-1,0 1,1 0,-1-1,0 1,1 0,-1 0,1 1,-1-1,1 0,-1 1,1 0,-1-1,1 1,0 0,4 1,-4 0,0 0,0 0,0 1,0-1,0 1,0-1,-1 1,1 0,-1 0,1 0,-1 1,0-1,4 5,4 8,-1 1,0 0,-1 0,9 27,-14-34,78 217,76 180,-144-380,24 33,-62-72,-26-12,-1 1,-2 3,0 2,-62-12,-232-30,-199 14,1 33,-300 32,9 79,485-37,339-58,1 0,0-1,-1 0,1-1,-23-3,28 1,0 0,0 0,0-1,0 0,1 0,-1-1,1 1,0-2,0 1,0 0,-6-8,-177-195,119 125,-209-256,274 333,0-3,0 1,-1 0,-1 0,1 0,-1 1,-8-6,13 11,0 0,0 0,0 0,1 0,-2 1,1-1,0 1,0-1,0 1,0 0,0-1,0 1,0 0,-1 1,1-1,0 0,0 1,0-1,0 1,0-1,0 1,0 0,0 0,0 0,0 0,1 0,-1 1,0-1,1 0,-1 1,-2 2,-6 7,0 0,0 1,1 1,-10 18,-29 62,24-42,6-16,-53 99,58-113,0-1,-2 0,0-1,-19 18,32-34,0-1,-1 0,1 1,-1-1,1-1,-1 1,0 0,0-1,0 1,0-1,0 0,0 0,-1 0,1 0,-6 0,6-1,0-1,1 1,-1-1,0 0,1 0,-1 0,1 0,-1 0,1 0,0-1,0 1,-1-1,1 0,0 1,0-1,0 0,1 0,-1-1,-2-2,-11-19,1-1,1 0,-18-52,17 42,-57-185,56 169,13 43,0 1,0 0,0 0,0 0,-1 0,0 0,-1 1,1 0,-7-9,10 15,-1-1,1 1,0 0,-1 0,1-1,0 1,-1 0,1 0,0 0,-1 0,1-1,0 1,-1 0,1 0,-1 0,1 0,0 0,-1 0,1 0,0 0,-1 0,1 0,-1 0,1 0,0 0,-1 0,1 1,0-1,-1 0,1 0,0 0,-1 0,1 1,0-1,-1 0,1 0,0 1,-1-1,1 0,0 1,0-1,0 0,-1 1,1-1,-10 20,8-14,-61 139,-125 254,148-331,20-36,1 1,1 2,-25 71,18-7,6 1,3 1,-2 109,14 304,5-485,-1-20,1 10,1-19,4-12,176-503,-153 437,119-284,-143 351,1 0,0 0,0 1,16-18,-21 26,0 1,0 0,0 0,1 0,-1-1,0 1,1 0,-1 1,1-1,0 0,-1 0,1 1,0-1,-1 1,1-1,0 1,-1 0,1 0,0-1,0 1,-1 0,1 1,0-1,0 0,-1 0,1 1,0-1,-1 1,1 0,2 0,1 3,0 0,0 0,0 0,0 0,-1 1,0 0,5 5,21 34,-2 0,43 94,-28-51,69 117,-80-153,70 86,-91-124,1-1,0-1,1 0,1-1,-1 0,2-1,-1 0,1-1,1-1,-1-1,1 0,28 6,1-3,0-3,0-2,71-2,-8-6,-1-6,-1-4,159-41,302-130,-424 128,-3-5,-3-7,129-88,-191 110,-72 45,0 1,0-1,0 1,0 0,0 0,0 0,0 0,1 1,-1-1,0 1,4 0,-5 0,0 1,-1-1,1 0,0 1,0-1,0 1,-1 0,1 0,0 0,-1 0,1 0,-1 0,1 0,2 3,0 2,1 0,-1 1,0-1,-1 1,0 0,0 0,3 13,12 45,15 102,-23-104,3 0,21 62,-21-99,-12-25,-1 0,1 0,0-1,-1 1,1 0,0-1,0 1,-1-1,1 1,0-1,0 1,0-1,0 1,0-1,0 0,0 1,1-1,0-1,1 1,0-1,-1 0,1 0,-1 0,0 0,1 0,-1-1,0 1,0-1,1 0,-1 1,-1-1,1 0,0 0,0 0,1-4,180-244,-92 118,-71 105,13-20,65-71,-94 114,1 0,-1 0,1 0,0 0,0 1,0 0,0 0,10-4,-12 6,0 1,-1-1,1 1,-1 0,1 0,0 0,-1 0,1 0,-1 0,1 1,0-1,-1 1,1 0,-1 0,1 0,-1 0,0 0,0 1,1-1,-1 1,0-1,2 3,5 4,0 1,-1 1,0-1,0 1,11 22,29 64,-46-92,147 345,-42-92,-102-246,18 35,-22-43,1-1,-1 0,1 0,-1 0,1 0,0-1,0 1,0 0,0-1,0 1,0-1,0 0,0 1,1-1,3 1,-3-2,-1 1,0-1,0 0,0-1,0 1,0 0,0 0,0-1,0 1,0-1,0 0,-1 1,1-1,0 0,0 0,0 0,-1-1,3-1,30-32,-31 31,211-283,-53 64,-149 207,4-4,21-22,-33 37,1 1,0 0,0 0,1 0,-1 0,1 1,0 0,0 0,10-3,-12 5,0 0,0 1,0-1,1 1,-1 0,0 1,0-1,0 1,0-1,1 1,-1 0,0 1,-1-1,1 1,0 0,0 0,-1 0,1 0,-1 1,1-1,-1 1,6 6,3 5,0 0,-1 1,18 30,9 28,50 131,1 4,-83-195,1 0,0-1,1 0,15 18,-20-27,0 0,-1-1,1 1,0-1,0 1,1-1,-1 0,0 0,1-1,-1 1,1-1,0 1,-1-1,1 0,0-1,0 1,0-1,-1 1,1-1,0 0,7-1,2-3,1-1,-1 0,0-1,-1 0,1-1,-1-1,0 0,14-12,-1 2,26-20,-7 6,66-38,-75 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6T17:44:46.534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1698 291,'4'1,"-1"-1,0 1,0-1,0 1,-1 0,1 0,0 0,0 0,0 1,-1-1,1 1,2 2,28 25,-26-22,17 19,32 44,15 16,-62-77,0 0,1-1,0 0,0-1,1 0,19 10,-16-12,0 0,0 0,0-2,0 0,1 0,-1-1,1-1,0-1,-1 0,1 0,0-2,-1 0,1 0,-1-2,22-7,2-4,-1-1,-1-2,0-2,43-32,-29 15,54-53,-35 28,-67 61,5-6,1 1,0 0,17-10,-24 15,1 1,-1-1,1 0,-1 1,0-1,1 1,0-1,-1 1,1-1,-1 1,1 0,-1 0,1 0,-1 0,1 0,0 0,-1 0,1 1,-1-1,1 1,-1-1,1 1,-1-1,1 1,-1 0,0 0,1 0,-1-1,0 1,0 1,0-1,2 2,4 9,-2 0,1 0,-2 0,0 1,0 0,-1 0,2 24,4 10,-8-43,0 2,1 1,-1-1,2 1,-1-1,5 9,-7-14,1 0,-1-1,1 1,-1 0,1-1,0 1,-1 0,1-1,0 1,-1-1,1 1,0-1,0 1,0-1,-1 1,1-1,0 0,0 0,1 1,0-1,-1 0,1-1,-1 1,0 0,1-1,-1 1,0-1,0 0,1 1,-1-1,0 0,0 1,0-1,0 0,0 0,0 0,1-2,7-7,-1 0,0-1,0 0,10-23,20-54,-30 67,60-173,-46 129,-9 36,-13 29,0-1,0 1,0 0,0 0,1-1,-1 1,0 0,0 0,0 0,1-1,-1 1,0 0,0 0,0 0,1-1,-1 1,0 0,0 0,1 0,-1 0,0 0,1 0,-1-1,0 1,0 0,1 0,-1 0,0 0,1 0,-1 0,0 0,0 0,1 0,-1 1,0-1,1 0,-1 0,0 0,0 0,1 0,-1 0,0 1,0-1,1 0,-1 0,0 0,0 1,0-1,1 0,-1 0,0 0,0 1,0-1,0 0,0 0,1 1,-1-1,0 0,0 1,6 19,-1 25,-1 1,-4 76,-1-75,1-34,1-2,-2 0,1 0,-5 20,4-28,1-1,-1 1,0-1,0 1,0-1,0 1,-1-1,1 0,-1 1,1-1,-1 0,0 0,0 0,0-1,0 1,0 0,0-1,0 1,-1-1,1 0,-3 2,-3-1,0 0,0-1,0 1,0-2,0 1,0-1,0 0,-1-1,1 0,-8-2,-16-4,-37-14,42 12,-451-105,-15 46,-410 14,0 54,801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92F954-17CB-4A56-A947-17C6DBFEA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2950756-1B7E-4213-B5CB-C6553A635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E1F946B-5CA7-4DEB-8033-3954D5F6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ACB-3B9F-4057-98EE-4CCB90D99829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8D3C53-F8B1-40B5-9DD2-CEA4A3A0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261BD1A-AC9D-46C3-8FBD-44D0400D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9252-C5FB-4E30-802C-10DD5381B0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610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03A0E0-E2F1-48AC-A20B-53614B1A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AFE3599-C74E-45ED-BABF-1EDE12072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77334F-D34E-4E52-BD22-C5133C82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ACB-3B9F-4057-98EE-4CCB90D99829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BF601BB-89A9-4643-90A0-663FC22B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A270AE-54E2-45D2-82D9-D5A15277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9252-C5FB-4E30-802C-10DD5381B0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997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601CC99-9DD4-4F6C-BA00-50A2096CD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E3283A0-23C6-4C02-8910-EBF487A9B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76A8587-45E2-4405-9B09-1176196E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ACB-3B9F-4057-98EE-4CCB90D99829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FA15BAC-BACC-43F0-9451-B25651CD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28F000B-8EDA-4BA8-AC6C-A39729E3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9252-C5FB-4E30-802C-10DD5381B0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638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FF2AE8-EF87-48E3-9061-D4328D60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F2673B-F734-4C59-AABA-D5022AE29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339F706-E24E-45B9-8AB4-F304D8C9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ACB-3B9F-4057-98EE-4CCB90D99829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096E88C-98D3-4C8E-8086-BA1F0593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D8EDF78-3B95-4413-98E3-7F67DAAB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9252-C5FB-4E30-802C-10DD5381B0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631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6C6107-E984-4B5B-A646-2A809E42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D8990C6-3C19-45CB-B984-0CEA23D19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433A7EC-E7D9-4AAF-83E8-79C19A0E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ACB-3B9F-4057-98EE-4CCB90D99829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0C16B04-27A2-4553-837C-279AADCA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D6A2A0E-F255-42F7-998F-0B30602F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9252-C5FB-4E30-802C-10DD5381B0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364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B56398-E72A-4E8B-A217-391A25B9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A9FFEF-5B66-4F04-BC76-E7A953937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B36DC0B-C155-4A21-B0AA-C21B33563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55CFE44-097A-4769-8526-FEAA308C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ACB-3B9F-4057-98EE-4CCB90D99829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486297A-23DD-42FD-B2D0-EAEBD51D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40053F8-6681-473F-98C8-AF318314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9252-C5FB-4E30-802C-10DD5381B0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397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A0D95D-7693-4E3F-9FC6-2EC24910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44CB632-5A6A-4FFC-97D3-C36029F6D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E0E9D65-C2B0-48DA-84D8-84B0F4CF1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32AA9ED-5F13-411B-A0CB-DADBBE340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0FF56F2-F285-4065-9D5C-3C99AC002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9916786-521D-4C95-9504-096F8B77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ACB-3B9F-4057-98EE-4CCB90D99829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4117542-E6B4-4930-BE8A-287DF928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344B1C0-FA2B-4681-A348-2794AFEB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9252-C5FB-4E30-802C-10DD5381B0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657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002F06-A037-44A7-B726-42B776A7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5CCF607-DB7E-458D-9519-CA71E35A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ACB-3B9F-4057-98EE-4CCB90D99829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C34A1C9-6099-4AF7-83D0-A29B9D76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62EC711-750E-473B-ABB9-91E71E8E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9252-C5FB-4E30-802C-10DD5381B0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320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1230ECE-8823-43A9-B90F-E027819B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ACB-3B9F-4057-98EE-4CCB90D99829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C9F2513-97BB-4056-A462-070D98A4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1A9A669-9BA6-48EE-A70D-33DDA808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9252-C5FB-4E30-802C-10DD5381B0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939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F44216-CFC5-4EF1-93CB-7C0BAB6E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030553-EC53-4546-A607-3F1A67944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705A344-8A5C-4FBC-A894-89CEEA3D7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E74B44C-52D5-44CD-965F-D122BED4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ACB-3B9F-4057-98EE-4CCB90D99829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7FD9B1D-290D-428A-963C-5D129C61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EFEEA7C-FEB9-4B7D-916E-CF16EB6C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9252-C5FB-4E30-802C-10DD5381B0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70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5A3ECD-1C69-49F4-98B5-9E245427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2B1129B-FDD1-4226-9D78-2F5AC0D72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1BE82E5-1F02-46FC-AE10-76AD73BA3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0384728-698F-4264-B32E-0A96B25C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ACB-3B9F-4057-98EE-4CCB90D99829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2024512-3F90-4EC8-9128-49DB8DDC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CE5B12C-97C1-4BD9-B380-C981C384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9252-C5FB-4E30-802C-10DD5381B0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6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5DE7119-364B-4F0D-B06F-26E4A894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5C99B83-C884-45DF-9E28-00818C4B3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C9027D5-A58F-417E-A6F5-C5C79128E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28ACB-3B9F-4057-98EE-4CCB90D99829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F27AC67-3813-419B-A463-53E8A2AC1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DA45C01-F1CE-482B-B857-B49B79CF7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9252-C5FB-4E30-802C-10DD5381B0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710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23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customXml" Target="../ink/ink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9.xm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10.png"/><Relationship Id="rId14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ustomXml" Target="../ink/ink14.xml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15.png"/><Relationship Id="rId4" Type="http://schemas.openxmlformats.org/officeDocument/2006/relationships/customXml" Target="../ink/ink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DA3BD1-61C2-4BD7-A592-1B3DD9E82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A692491E-3777-464B-A680-A24AFC11E96D}"/>
              </a:ext>
            </a:extLst>
          </p:cNvPr>
          <p:cNvSpPr txBox="1">
            <a:spLocks/>
          </p:cNvSpPr>
          <p:nvPr/>
        </p:nvSpPr>
        <p:spPr>
          <a:xfrm>
            <a:off x="667099" y="14327"/>
            <a:ext cx="10328991" cy="36177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PLAKADAN METİN AYRIŞTIRMA 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D754CEF-8E7C-49D6-AD55-A03A3119E08F}"/>
              </a:ext>
            </a:extLst>
          </p:cNvPr>
          <p:cNvSpPr txBox="1"/>
          <p:nvPr/>
        </p:nvSpPr>
        <p:spPr>
          <a:xfrm>
            <a:off x="457437" y="5451159"/>
            <a:ext cx="60978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>
                <a:latin typeface="Amasis MT Pro Medium" panose="02040604050005020304" pitchFamily="18" charset="-94"/>
              </a:rPr>
              <a:t>Talha Yusuf İnan 181180040</a:t>
            </a:r>
          </a:p>
          <a:p>
            <a:r>
              <a:rPr lang="tr-TR" sz="2000" dirty="0">
                <a:latin typeface="Amasis MT Pro Medium" panose="02040604050005020304" pitchFamily="18" charset="-94"/>
              </a:rPr>
              <a:t>Şeyma Usta 1811800073</a:t>
            </a:r>
          </a:p>
          <a:p>
            <a:r>
              <a:rPr lang="tr-TR" sz="2000" dirty="0">
                <a:latin typeface="Amasis MT Pro Medium" panose="02040604050005020304" pitchFamily="18" charset="-94"/>
              </a:rPr>
              <a:t>Ceren Umay </a:t>
            </a:r>
            <a:r>
              <a:rPr lang="tr-TR" sz="2000" dirty="0" err="1">
                <a:latin typeface="Amasis MT Pro Medium" panose="02040604050005020304" pitchFamily="18" charset="-94"/>
              </a:rPr>
              <a:t>Özten</a:t>
            </a:r>
            <a:r>
              <a:rPr lang="tr-TR" sz="2000" dirty="0">
                <a:latin typeface="Amasis MT Pro Medium" panose="02040604050005020304" pitchFamily="18" charset="-94"/>
              </a:rPr>
              <a:t> 181180060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9FE6218-86CD-4878-BFCD-3E04FA05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776" y="4091878"/>
            <a:ext cx="4147057" cy="2145030"/>
          </a:xfrm>
          <a:prstGeom prst="rect">
            <a:avLst/>
          </a:prstGeom>
        </p:spPr>
      </p:pic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097821A9-1B68-42D9-87E3-B4200329F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255" y="5859972"/>
            <a:ext cx="3836870" cy="83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6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1397CC53-F4CC-4AB2-AD8A-70DFCC618516}"/>
              </a:ext>
            </a:extLst>
          </p:cNvPr>
          <p:cNvSpPr txBox="1">
            <a:spLocks/>
          </p:cNvSpPr>
          <p:nvPr/>
        </p:nvSpPr>
        <p:spPr>
          <a:xfrm>
            <a:off x="3049771" y="568129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dirty="0" err="1">
                <a:latin typeface="Amasis MT Pro Light" panose="02040304050005020304" pitchFamily="18" charset="-94"/>
              </a:rPr>
              <a:t>Bilateral</a:t>
            </a:r>
            <a:r>
              <a:rPr lang="tr-TR" sz="2400" dirty="0">
                <a:latin typeface="Amasis MT Pro Light" panose="02040304050005020304" pitchFamily="18" charset="-94"/>
              </a:rPr>
              <a:t> filtre uygulanarak yumuşatılmış görüntü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2E13803-DE09-4280-9E27-3E1C67CBA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263" y="741661"/>
            <a:ext cx="6245473" cy="474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0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9230A8-C346-4869-B3E5-4F916D91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Bir sonraki adım: </a:t>
            </a:r>
            <a:br>
              <a:rPr lang="tr-TR" sz="30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3000" b="1" i="1" u="sng" dirty="0" err="1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Canny</a:t>
            </a:r>
            <a:r>
              <a:rPr lang="tr-TR" sz="3000" b="1" i="1" u="sng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3000" b="1" u="sng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algoritması ile kenar ve köşelerin çizdirilmesi</a:t>
            </a:r>
            <a:endParaRPr lang="tr-TR" sz="3000" b="1" u="sng" dirty="0">
              <a:latin typeface="Amasis MT Pro Light" panose="02040304050005020304" pitchFamily="18" charset="-9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333358-147A-40FA-A78A-8532992B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126"/>
            <a:ext cx="5477540" cy="5072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tr-TR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sis MT Pro Light" panose="02040304050005020304" pitchFamily="18" charset="-94"/>
                <a:ea typeface="Calibri" panose="020F0502020204030204" pitchFamily="34" charset="0"/>
              </a:rPr>
              <a:t>Eğer kenar-köşe </a:t>
            </a:r>
            <a:r>
              <a:rPr kumimoji="0" lang="tr-TR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masis MT Pro Light" panose="02040304050005020304" pitchFamily="18" charset="-94"/>
                <a:ea typeface="Calibri" panose="020F0502020204030204" pitchFamily="34" charset="0"/>
              </a:rPr>
              <a:t>yoğunlu</a:t>
            </a:r>
            <a:r>
              <a:rPr kumimoji="0" lang="tr-TR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sis MT Pro Light" panose="02040304050005020304" pitchFamily="18" charset="-94"/>
                <a:ea typeface="Calibri" panose="020F0502020204030204" pitchFamily="34" charset="0"/>
              </a:rPr>
              <a:t> maksimum eşiğin üzerinde ise bu kesinlikle kenardır,  kenar-köşe yoğunluğu minimum eşik değerinin altında ise burası kesinlikle kenar değildir mantığı ile çalışmaktadır.</a:t>
            </a:r>
          </a:p>
          <a:p>
            <a:pPr marL="0" indent="0">
              <a:buNone/>
            </a:pPr>
            <a:r>
              <a:rPr kumimoji="0" lang="tr-TR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masis MT Pro Light" panose="02040304050005020304" pitchFamily="18" charset="-94"/>
                <a:ea typeface="Calibri" panose="020F0502020204030204" pitchFamily="34" charset="0"/>
              </a:rPr>
              <a:t>Opencv</a:t>
            </a:r>
            <a:r>
              <a:rPr kumimoji="0" lang="tr-TR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sis MT Pro Light" panose="02040304050005020304" pitchFamily="18" charset="-94"/>
                <a:ea typeface="Calibri" panose="020F0502020204030204" pitchFamily="34" charset="0"/>
              </a:rPr>
              <a:t> </a:t>
            </a:r>
            <a:r>
              <a:rPr kumimoji="0" lang="tr-TR" sz="220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masis MT Pro Light" panose="02040304050005020304" pitchFamily="18" charset="-94"/>
                <a:ea typeface="Calibri" panose="020F0502020204030204" pitchFamily="34" charset="0"/>
              </a:rPr>
              <a:t>Canny</a:t>
            </a:r>
            <a:r>
              <a:rPr kumimoji="0" lang="tr-TR" sz="22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sis MT Pro Light" panose="02040304050005020304" pitchFamily="18" charset="-94"/>
                <a:ea typeface="Calibri" panose="020F0502020204030204" pitchFamily="34" charset="0"/>
              </a:rPr>
              <a:t> </a:t>
            </a:r>
            <a:r>
              <a:rPr kumimoji="0" lang="tr-TR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sis MT Pro Light" panose="02040304050005020304" pitchFamily="18" charset="-94"/>
                <a:ea typeface="Calibri" panose="020F0502020204030204" pitchFamily="34" charset="0"/>
              </a:rPr>
              <a:t>fonksiyonunun üst sınır değerini 30 ve alt sınır değerini 200 olarak ataması, algoritmanın araç görüntüsünü ters bir anlamda işlemesini sağlar. </a:t>
            </a:r>
          </a:p>
          <a:p>
            <a:pPr marL="0" indent="0">
              <a:buNone/>
            </a:pPr>
            <a:r>
              <a:rPr kumimoji="0" lang="tr-TR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masis MT Pro Light" panose="02040304050005020304" pitchFamily="18" charset="-94"/>
                <a:ea typeface="Calibri" panose="020F0502020204030204" pitchFamily="34" charset="0"/>
              </a:rPr>
              <a:t>Canny</a:t>
            </a:r>
            <a:r>
              <a:rPr kumimoji="0" lang="tr-TR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sis MT Pro Light" panose="02040304050005020304" pitchFamily="18" charset="-94"/>
                <a:ea typeface="Calibri" panose="020F0502020204030204" pitchFamily="34" charset="0"/>
              </a:rPr>
              <a:t> algoritması araç görüntüsünün arka olanını ön plandan ayırır ve görüntü fotoğrafının kendisini kenarlardan çıkarır.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8C93669-CBAB-4823-BE40-D40902BF29EB}"/>
              </a:ext>
            </a:extLst>
          </p:cNvPr>
          <p:cNvSpPr txBox="1"/>
          <p:nvPr/>
        </p:nvSpPr>
        <p:spPr>
          <a:xfrm>
            <a:off x="6739270" y="1785127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tr-T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edged</a:t>
            </a: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cv2.Canny(</a:t>
            </a:r>
            <a:r>
              <a:rPr lang="tr-T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bfilter</a:t>
            </a: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30, 200)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EFE6026-C3C8-4A1F-B5C7-5194A5170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612" y="2704583"/>
            <a:ext cx="5150520" cy="3788292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8D5CB52F-E467-4CF7-98B9-199C2F61BF2B}"/>
              </a:ext>
            </a:extLst>
          </p:cNvPr>
          <p:cNvSpPr txBox="1"/>
          <p:nvPr/>
        </p:nvSpPr>
        <p:spPr>
          <a:xfrm>
            <a:off x="6660790" y="1641653"/>
            <a:ext cx="5024163" cy="656280"/>
          </a:xfrm>
          <a:prstGeom prst="rect">
            <a:avLst/>
          </a:prstGeom>
          <a:solidFill>
            <a:srgbClr val="CCCCFF">
              <a:alpha val="34000"/>
            </a:srgbClr>
          </a:solidFill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9260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EB70D7-0746-45A2-9879-BF2AADA62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355" y="354382"/>
            <a:ext cx="10515600" cy="1325563"/>
          </a:xfrm>
        </p:spPr>
        <p:txBody>
          <a:bodyPr>
            <a:normAutofit/>
          </a:bodyPr>
          <a:lstStyle/>
          <a:p>
            <a:r>
              <a:rPr lang="tr-TR" sz="3600" b="1" u="sng" dirty="0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Kontör yapısının çıkarılması:  </a:t>
            </a:r>
            <a:endParaRPr lang="tr-TR" sz="3600" b="1" u="sng" dirty="0">
              <a:latin typeface="Amasis MT Pro Light" panose="02040304050005020304" pitchFamily="18" charset="-94"/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2AE70D76-21B0-4E5D-BC74-40A2C3CBD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355" y="1679945"/>
            <a:ext cx="10058400" cy="4555839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1900" dirty="0" err="1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OpenCV</a:t>
            </a:r>
            <a:r>
              <a:rPr lang="tr-TR" sz="19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findContours</a:t>
            </a:r>
            <a:r>
              <a:rPr lang="tr-TR" sz="19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 fonksiyonu kenar yapılarından şekilleri ayıklar ve şekil köşelerini bünyesinde muhafaza eder. Buradaki mantık </a:t>
            </a:r>
            <a:r>
              <a:rPr lang="tr-TR" sz="1900" dirty="0" err="1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findContours</a:t>
            </a:r>
            <a:r>
              <a:rPr lang="tr-TR" sz="19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 fonksiyonu aynı renk ve yoğunluğa sahip olan tüm kesintisiz noktaları sınırları boyunca birleştirir. Kısaca kenar ve köşeleri çerçeve içine alıyor denilebilir.</a:t>
            </a:r>
            <a:endParaRPr lang="tr-TR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keypoints</a:t>
            </a: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cv2.findContours(</a:t>
            </a:r>
            <a:r>
              <a:rPr lang="tr-TR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edged.copy</a:t>
            </a: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cv2.RETR_TREE, cv2.CHAIN_APPROX_SIMPLE)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contours</a:t>
            </a: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tr-TR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imutils.grab_contours</a:t>
            </a: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tr-TR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keypoints</a:t>
            </a: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contours</a:t>
            </a: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= </a:t>
            </a:r>
            <a:r>
              <a:rPr lang="tr-T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sorted</a:t>
            </a: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tr-T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contours</a:t>
            </a: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, </a:t>
            </a:r>
            <a:r>
              <a:rPr lang="tr-T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key</a:t>
            </a: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=cv2.contourArea, </a:t>
            </a:r>
            <a:r>
              <a:rPr lang="tr-T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reverse</a:t>
            </a: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=True)[:10]</a:t>
            </a:r>
            <a:endParaRPr lang="tr-TR" sz="1900" dirty="0">
              <a:effectLst/>
              <a:latin typeface="Amasis MT Pro Light" panose="02040304050005020304" pitchFamily="18" charset="-94"/>
              <a:ea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1900" dirty="0" err="1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imutils.grab_contours</a:t>
            </a:r>
            <a:r>
              <a:rPr lang="tr-TR" sz="19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 fonksiyonu </a:t>
            </a:r>
            <a:r>
              <a:rPr lang="tr-TR" sz="1900" dirty="0" err="1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Opencv</a:t>
            </a:r>
            <a:r>
              <a:rPr lang="tr-TR" sz="19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 </a:t>
            </a:r>
            <a:r>
              <a:rPr lang="tr-TR" sz="1900" dirty="0" err="1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findContours</a:t>
            </a:r>
            <a:r>
              <a:rPr lang="tr-TR" sz="19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 fonksiyonunun döndürdüğü şekil köşe noktalarını bir </a:t>
            </a:r>
            <a:r>
              <a:rPr lang="tr-TR" sz="1900" dirty="0" err="1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tuple</a:t>
            </a:r>
            <a:r>
              <a:rPr lang="tr-TR" sz="19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 veri yapısına atar. Şekil köşe noktaları </a:t>
            </a:r>
            <a:r>
              <a:rPr lang="tr-TR" sz="1900" dirty="0" err="1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tuple</a:t>
            </a:r>
            <a:r>
              <a:rPr lang="tr-TR" sz="19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 veri yapısında işlevsel özellik kazanır ve formal hale gelir.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19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Kontörler sıralanır ve ilk 10 tanesi alınır. Kontörler alanlarına göre büyükten küçüğe </a:t>
            </a:r>
            <a:r>
              <a:rPr lang="tr-TR" sz="1900" dirty="0" err="1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sıralıdır.Plaka</a:t>
            </a:r>
            <a:r>
              <a:rPr lang="tr-TR" sz="19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 dikdörtgen şeklini en zor şekil olarak ilk 10 sırada öne çıkarır.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tr-TR" sz="1900" dirty="0">
              <a:latin typeface="Amasis MT Pro Light" panose="02040304050005020304" pitchFamily="18" charset="-94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Mürekkep 6">
                <a:extLst>
                  <a:ext uri="{FF2B5EF4-FFF2-40B4-BE49-F238E27FC236}">
                    <a16:creationId xmlns:a16="http://schemas.microsoft.com/office/drawing/2014/main" id="{B83A46B4-E2E0-4C5F-B5D6-DB590C2183E9}"/>
                  </a:ext>
                </a:extLst>
              </p14:cNvPr>
              <p14:cNvContentPartPr/>
              <p14:nvPr/>
            </p14:nvContentPartPr>
            <p14:xfrm rot="21265049">
              <a:off x="839716" y="2826298"/>
              <a:ext cx="266760" cy="1226520"/>
            </p14:xfrm>
          </p:contentPart>
        </mc:Choice>
        <mc:Fallback>
          <p:pic>
            <p:nvPicPr>
              <p:cNvPr id="7" name="Mürekkep 6">
                <a:extLst>
                  <a:ext uri="{FF2B5EF4-FFF2-40B4-BE49-F238E27FC236}">
                    <a16:creationId xmlns:a16="http://schemas.microsoft.com/office/drawing/2014/main" id="{B83A46B4-E2E0-4C5F-B5D6-DB590C2183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1265049">
                <a:off x="822076" y="2790298"/>
                <a:ext cx="302400" cy="12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Mürekkep 8">
                <a:extLst>
                  <a:ext uri="{FF2B5EF4-FFF2-40B4-BE49-F238E27FC236}">
                    <a16:creationId xmlns:a16="http://schemas.microsoft.com/office/drawing/2014/main" id="{FE264691-D304-4C69-A68F-8AF4EF59945A}"/>
                  </a:ext>
                </a:extLst>
              </p14:cNvPr>
              <p14:cNvContentPartPr/>
              <p14:nvPr/>
            </p14:nvContentPartPr>
            <p14:xfrm rot="10479034">
              <a:off x="10957834" y="2727871"/>
              <a:ext cx="285891" cy="1314482"/>
            </p14:xfrm>
          </p:contentPart>
        </mc:Choice>
        <mc:Fallback>
          <p:pic>
            <p:nvPicPr>
              <p:cNvPr id="9" name="Mürekkep 8">
                <a:extLst>
                  <a:ext uri="{FF2B5EF4-FFF2-40B4-BE49-F238E27FC236}">
                    <a16:creationId xmlns:a16="http://schemas.microsoft.com/office/drawing/2014/main" id="{FE264691-D304-4C69-A68F-8AF4EF5994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0479034">
                <a:off x="10940191" y="2691868"/>
                <a:ext cx="321537" cy="13861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62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CAC1F99-9836-4338-9BD2-D4E342B9E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1880" y="906957"/>
            <a:ext cx="6511166" cy="397764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tr-TR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loc_array</a:t>
            </a: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= []</a:t>
            </a:r>
            <a:endParaRPr lang="tr-T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tr-T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tr-TR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for</a:t>
            </a: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i in </a:t>
            </a:r>
            <a:r>
              <a:rPr lang="tr-TR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range</a:t>
            </a: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(0, </a:t>
            </a:r>
            <a:r>
              <a:rPr lang="tr-TR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len</a:t>
            </a: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tr-TR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contour_array</a:t>
            </a: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)):</a:t>
            </a:r>
            <a:endParaRPr lang="tr-T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tr-TR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location</a:t>
            </a: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= </a:t>
            </a:r>
            <a:r>
              <a:rPr lang="tr-TR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None</a:t>
            </a:r>
            <a:endParaRPr lang="tr-T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tr-TR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for</a:t>
            </a: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tr-TR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con</a:t>
            </a: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in </a:t>
            </a:r>
            <a:r>
              <a:rPr lang="tr-TR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contour_array</a:t>
            </a: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[i]:</a:t>
            </a:r>
            <a:endParaRPr lang="tr-T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    </a:t>
            </a:r>
            <a:r>
              <a:rPr lang="tr-TR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approx</a:t>
            </a: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= cv2.approxPolyDP(</a:t>
            </a:r>
            <a:r>
              <a:rPr lang="tr-TR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con</a:t>
            </a: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, 10, True)</a:t>
            </a:r>
            <a:endParaRPr lang="tr-T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    </a:t>
            </a:r>
            <a:r>
              <a:rPr lang="tr-TR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if</a:t>
            </a: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tr-TR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len</a:t>
            </a: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tr-TR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approx</a:t>
            </a: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 == 4:</a:t>
            </a:r>
            <a:endParaRPr lang="tr-T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        </a:t>
            </a:r>
            <a:r>
              <a:rPr lang="tr-TR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location</a:t>
            </a: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= </a:t>
            </a:r>
            <a:r>
              <a:rPr lang="tr-TR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approx</a:t>
            </a:r>
            <a:endParaRPr lang="tr-T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        break</a:t>
            </a:r>
            <a:endParaRPr lang="tr-T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tr-TR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loc_array.append</a:t>
            </a: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tr-TR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location</a:t>
            </a: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</a:t>
            </a:r>
            <a:endParaRPr lang="tr-T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5FF2DCB-F47E-4310-A3BC-BD24FD5903BE}"/>
              </a:ext>
            </a:extLst>
          </p:cNvPr>
          <p:cNvSpPr txBox="1"/>
          <p:nvPr/>
        </p:nvSpPr>
        <p:spPr>
          <a:xfrm>
            <a:off x="591881" y="1371600"/>
            <a:ext cx="5957776" cy="3003698"/>
          </a:xfrm>
          <a:prstGeom prst="rect">
            <a:avLst/>
          </a:prstGeom>
          <a:solidFill>
            <a:srgbClr val="CCCCFF">
              <a:alpha val="34000"/>
            </a:srgbClr>
          </a:solidFill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B7BD40C-18B7-45D9-BCE5-2B0DCDB0CFF5}"/>
              </a:ext>
            </a:extLst>
          </p:cNvPr>
          <p:cNvSpPr txBox="1"/>
          <p:nvPr/>
        </p:nvSpPr>
        <p:spPr>
          <a:xfrm>
            <a:off x="4040371" y="4375298"/>
            <a:ext cx="755974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Şekiller (kontörler) alındıktan sonra şekil dizisinden 4 noktayı içerenlerin bulunabilmesi için şekil dizisi döngüye sokulur. 4 noktayı içeren şeklin </a:t>
            </a:r>
            <a:r>
              <a:rPr lang="tr-TR" sz="2800" dirty="0" err="1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lokasyonu</a:t>
            </a:r>
            <a:r>
              <a:rPr lang="tr-TR" sz="28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 aranır. Plaka </a:t>
            </a:r>
            <a:r>
              <a:rPr lang="tr-TR" sz="2800" dirty="0" err="1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lokasyonu</a:t>
            </a:r>
            <a:r>
              <a:rPr lang="tr-TR" sz="28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 tayin edilmeye çalışılır.</a:t>
            </a:r>
            <a:endParaRPr lang="tr-TR" sz="2800" dirty="0">
              <a:latin typeface="Amasis MT Pro Light" panose="02040304050005020304" pitchFamily="18" charset="-94"/>
            </a:endParaRPr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18F0607B-D2B3-4D7C-ACBB-8010C889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355" y="354382"/>
            <a:ext cx="10515600" cy="1325563"/>
          </a:xfrm>
        </p:spPr>
        <p:txBody>
          <a:bodyPr>
            <a:normAutofit/>
          </a:bodyPr>
          <a:lstStyle/>
          <a:p>
            <a:r>
              <a:rPr lang="tr-TR" sz="3600" b="1" u="sng" dirty="0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Kontör yapısının çıkarılması:  </a:t>
            </a:r>
            <a:endParaRPr lang="tr-TR" sz="3600" b="1" u="sng" dirty="0">
              <a:latin typeface="Amasis MT Pro Light" panose="02040304050005020304" pitchFamily="18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24124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E85EE5-CF10-41B3-A7BE-F95020C1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75" y="184372"/>
            <a:ext cx="10515600" cy="1325563"/>
          </a:xfrm>
        </p:spPr>
        <p:txBody>
          <a:bodyPr>
            <a:normAutofit/>
          </a:bodyPr>
          <a:lstStyle/>
          <a:p>
            <a:r>
              <a:rPr lang="tr-TR" sz="4800" b="1" u="sng" dirty="0">
                <a:latin typeface="Amasis MT Pro Light" panose="02040304050005020304" pitchFamily="18" charset="-94"/>
              </a:rPr>
              <a:t>Mask Uygulanması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66AC99A-3F5F-4CC2-BF04-FEBAF4DD2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39" y="1690688"/>
            <a:ext cx="5604909" cy="4196569"/>
          </a:xfrm>
          <a:prstGeom prst="rect">
            <a:avLst/>
          </a:prstGeom>
        </p:spPr>
      </p:pic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7F12263F-E7B6-4F51-A079-157F1492E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1" y="2014870"/>
            <a:ext cx="4795284" cy="484313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Maske bütün görüntüden yalnızca plakanın alınması için oluşturulur.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tr-TR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mask = </a:t>
            </a:r>
            <a:r>
              <a:rPr lang="tr-TR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np.zeros</a:t>
            </a: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tr-TR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gray.shape</a:t>
            </a: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np.uint8)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new_image</a:t>
            </a: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cv2.drawContours(mask, [</a:t>
            </a:r>
            <a:r>
              <a:rPr lang="tr-TR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location</a:t>
            </a: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], 0, 255, -1)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new_image</a:t>
            </a: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cv2.bitwise_and(</a:t>
            </a:r>
            <a:r>
              <a:rPr lang="tr-TR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img,img</a:t>
            </a: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mask</a:t>
            </a:r>
            <a:r>
              <a:rPr lang="tr-TR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=mask)</a:t>
            </a:r>
            <a:r>
              <a:rPr lang="tr-TR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BC81187-3A02-40A6-A6FD-2BD19087355B}"/>
              </a:ext>
            </a:extLst>
          </p:cNvPr>
          <p:cNvSpPr txBox="1"/>
          <p:nvPr/>
        </p:nvSpPr>
        <p:spPr>
          <a:xfrm>
            <a:off x="335703" y="5887257"/>
            <a:ext cx="6097772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Kontör ve maske adımlarından sonra bir çıktı görüntü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45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06B0C6-69AF-496C-A51F-CB4D1818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>
                <a:latin typeface="Amasis MT Pro Light" panose="02040304050005020304" pitchFamily="18" charset="-94"/>
              </a:rPr>
              <a:t>Plaka görüntüsünün </a:t>
            </a:r>
            <a:r>
              <a:rPr lang="tr-TR" u="sng" dirty="0">
                <a:latin typeface="Amasis MT Pro Light" panose="02040304050005020304" pitchFamily="18" charset="-94"/>
              </a:rPr>
              <a:t>elde edilmesi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B838D3FA-16B5-45DB-B7AC-C457B374F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684" y="1680056"/>
            <a:ext cx="4483395" cy="5103516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tr-TR" sz="18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Plakayı içeren koordinatlar alınır. Maskenin plaka koordinatlarını içeren 255 değerindeki kontör çizgileri (</a:t>
            </a:r>
            <a:r>
              <a:rPr lang="tr-TR" sz="1800" dirty="0" err="1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tr-TR" sz="18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) parametrelerine atanır. Kontör çizgilerinin köşe koordinatları (x, y) parametrelerindedir.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tr-TR" sz="18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Koordinatlardan </a:t>
            </a:r>
            <a:r>
              <a:rPr lang="tr-TR" sz="1800" dirty="0" err="1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min</a:t>
            </a:r>
            <a:r>
              <a:rPr lang="tr-TR" sz="18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 olanları alınır. Plaka koordinatlarının sol üst köşeleri (x1, y1) parametrelerine atanır. </a:t>
            </a:r>
            <a:r>
              <a:rPr lang="tr-TR" sz="18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Koordinatlardan </a:t>
            </a:r>
            <a:r>
              <a:rPr lang="tr-TR" sz="1800" dirty="0" err="1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max</a:t>
            </a:r>
            <a:r>
              <a:rPr lang="tr-TR" sz="18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 olanları alınır. Plaka koordinatlarının sağ alt köşeleri (x2, y2) parametrelerine atanır. </a:t>
            </a:r>
            <a:endParaRPr lang="tr-TR" sz="1800" dirty="0">
              <a:effectLst/>
              <a:latin typeface="Amasis MT Pro Light" panose="02040304050005020304" pitchFamily="18" charset="-9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tr-TR" sz="18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Görüntü koordinatlar düzleminde çıkarılır. Yalnızca plaka görüntüsü elde edilir.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tr-TR" sz="18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Çıkarılmış plaka görüntüsünün çapraz pozisyonda çıkması gibi sorunların önüne geçebilmek için x2 ve y2 parametreleri 1 artırılır. Çıkarılmış plakanın tam oturtulması sağlanır.    </a:t>
            </a:r>
          </a:p>
          <a:p>
            <a:pPr marL="0" indent="0">
              <a:buNone/>
            </a:pPr>
            <a:endParaRPr lang="tr-TR" sz="15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82DAC32-DBEB-4F39-88E5-BF7E1ECC38DC}"/>
              </a:ext>
            </a:extLst>
          </p:cNvPr>
          <p:cNvSpPr txBox="1"/>
          <p:nvPr/>
        </p:nvSpPr>
        <p:spPr>
          <a:xfrm>
            <a:off x="297711" y="1680056"/>
            <a:ext cx="74640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2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cropped_array</a:t>
            </a: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[]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2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2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 in </a:t>
            </a:r>
            <a:r>
              <a:rPr lang="tr-T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range</a:t>
            </a: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(0, </a:t>
            </a:r>
            <a:r>
              <a:rPr lang="tr-T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mask_array</a:t>
            </a: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)):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2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tr-T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</a:t>
            </a: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img_array</a:t>
            </a: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[i]</a:t>
            </a:r>
          </a:p>
          <a:p>
            <a:pPr algn="just">
              <a:lnSpc>
                <a:spcPts val="1200"/>
              </a:lnSpc>
              <a:spcAft>
                <a:spcPts val="800"/>
              </a:spcAft>
            </a:pP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2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(x, y) = </a:t>
            </a:r>
            <a:r>
              <a:rPr lang="tr-T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np.where</a:t>
            </a: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(mask_array_2[i]==255) 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2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(x1, y1) = (</a:t>
            </a:r>
            <a:r>
              <a:rPr lang="tr-T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np.min</a:t>
            </a: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(x), </a:t>
            </a:r>
            <a:r>
              <a:rPr lang="tr-T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np.min</a:t>
            </a: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(y))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2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(x2, y2) = (</a:t>
            </a:r>
            <a:r>
              <a:rPr lang="tr-T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np.max</a:t>
            </a: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(x), </a:t>
            </a:r>
            <a:r>
              <a:rPr lang="tr-T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np.max</a:t>
            </a: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(y))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2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tr-T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cropped_image</a:t>
            </a: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</a:t>
            </a: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[x1:x2 + 1, y1:y2 + 1]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2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tr-T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cropped_array.append</a:t>
            </a: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cropped_image</a:t>
            </a: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EA125FF0-DFB3-4C2E-9A3E-6ABB49B72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36" y="4865935"/>
            <a:ext cx="5162550" cy="14287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Mürekkep 9">
                <a:extLst>
                  <a:ext uri="{FF2B5EF4-FFF2-40B4-BE49-F238E27FC236}">
                    <a16:creationId xmlns:a16="http://schemas.microsoft.com/office/drawing/2014/main" id="{4CF10F8B-C142-414A-8150-FD374D4C32C1}"/>
                  </a:ext>
                </a:extLst>
              </p14:cNvPr>
              <p14:cNvContentPartPr/>
              <p14:nvPr/>
            </p14:nvContentPartPr>
            <p14:xfrm>
              <a:off x="5401005" y="2060129"/>
              <a:ext cx="1793880" cy="778680"/>
            </p14:xfrm>
          </p:contentPart>
        </mc:Choice>
        <mc:Fallback>
          <p:pic>
            <p:nvPicPr>
              <p:cNvPr id="10" name="Mürekkep 9">
                <a:extLst>
                  <a:ext uri="{FF2B5EF4-FFF2-40B4-BE49-F238E27FC236}">
                    <a16:creationId xmlns:a16="http://schemas.microsoft.com/office/drawing/2014/main" id="{4CF10F8B-C142-414A-8150-FD374D4C32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3365" y="2024489"/>
                <a:ext cx="1829520" cy="85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Mürekkep 12">
                <a:extLst>
                  <a:ext uri="{FF2B5EF4-FFF2-40B4-BE49-F238E27FC236}">
                    <a16:creationId xmlns:a16="http://schemas.microsoft.com/office/drawing/2014/main" id="{2872951A-842D-41A5-9255-EDD84AEA48F4}"/>
                  </a:ext>
                </a:extLst>
              </p14:cNvPr>
              <p14:cNvContentPartPr/>
              <p14:nvPr/>
            </p14:nvContentPartPr>
            <p14:xfrm>
              <a:off x="6028485" y="3976049"/>
              <a:ext cx="1133640" cy="1519560"/>
            </p14:xfrm>
          </p:contentPart>
        </mc:Choice>
        <mc:Fallback>
          <p:pic>
            <p:nvPicPr>
              <p:cNvPr id="13" name="Mürekkep 12">
                <a:extLst>
                  <a:ext uri="{FF2B5EF4-FFF2-40B4-BE49-F238E27FC236}">
                    <a16:creationId xmlns:a16="http://schemas.microsoft.com/office/drawing/2014/main" id="{2872951A-842D-41A5-9255-EDD84AEA48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10845" y="3940409"/>
                <a:ext cx="1169280" cy="15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Mürekkep 13">
                <a:extLst>
                  <a:ext uri="{FF2B5EF4-FFF2-40B4-BE49-F238E27FC236}">
                    <a16:creationId xmlns:a16="http://schemas.microsoft.com/office/drawing/2014/main" id="{D782524D-89C0-41CD-9716-0629E7C546D6}"/>
                  </a:ext>
                </a:extLst>
              </p14:cNvPr>
              <p14:cNvContentPartPr/>
              <p14:nvPr/>
            </p14:nvContentPartPr>
            <p14:xfrm>
              <a:off x="5433045" y="3235169"/>
              <a:ext cx="1703880" cy="261720"/>
            </p14:xfrm>
          </p:contentPart>
        </mc:Choice>
        <mc:Fallback>
          <p:pic>
            <p:nvPicPr>
              <p:cNvPr id="14" name="Mürekkep 13">
                <a:extLst>
                  <a:ext uri="{FF2B5EF4-FFF2-40B4-BE49-F238E27FC236}">
                    <a16:creationId xmlns:a16="http://schemas.microsoft.com/office/drawing/2014/main" id="{D782524D-89C0-41CD-9716-0629E7C546D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15045" y="3199529"/>
                <a:ext cx="1739520" cy="3333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Metin kutusu 15">
            <a:extLst>
              <a:ext uri="{FF2B5EF4-FFF2-40B4-BE49-F238E27FC236}">
                <a16:creationId xmlns:a16="http://schemas.microsoft.com/office/drawing/2014/main" id="{81BAED96-9616-48C9-8F3E-5713BC579516}"/>
              </a:ext>
            </a:extLst>
          </p:cNvPr>
          <p:cNvSpPr txBox="1"/>
          <p:nvPr/>
        </p:nvSpPr>
        <p:spPr>
          <a:xfrm>
            <a:off x="474921" y="6359280"/>
            <a:ext cx="6097772" cy="267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Kesilmiş bir plaka görüntüsü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388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B22BFA-D5DA-4EEC-9B4E-A773C6AF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Amasis MT Pro Light" panose="02040304050005020304" pitchFamily="18" charset="-94"/>
              </a:rPr>
              <a:t>Bir sonraki adım: </a:t>
            </a:r>
            <a:r>
              <a:rPr lang="tr-TR" b="1" u="sng" dirty="0" err="1">
                <a:latin typeface="Amasis MT Pro Light" panose="02040304050005020304" pitchFamily="18" charset="-94"/>
              </a:rPr>
              <a:t>EasyOCR</a:t>
            </a:r>
            <a:r>
              <a:rPr lang="tr-TR" b="1" u="sng" dirty="0">
                <a:latin typeface="Amasis MT Pro Light" panose="02040304050005020304" pitchFamily="18" charset="-94"/>
              </a:rPr>
              <a:t> Teknolojisi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9E6F2B-7EDE-46E2-88B0-B7733B4EB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ts val="1200"/>
              </a:lnSpc>
              <a:spcAft>
                <a:spcPts val="800"/>
              </a:spcAft>
              <a:buNone/>
            </a:pPr>
            <a:r>
              <a:rPr lang="tr-T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reader</a:t>
            </a: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easyocr.Reader</a:t>
            </a: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([‘en’])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200"/>
              </a:lnSpc>
              <a:spcAft>
                <a:spcPts val="800"/>
              </a:spcAft>
              <a:buNone/>
            </a:pPr>
            <a:r>
              <a:rPr lang="tr-T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reader.readtext</a:t>
            </a: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cropped_image</a:t>
            </a: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200"/>
              </a:lnSpc>
              <a:spcAft>
                <a:spcPts val="800"/>
              </a:spcAft>
              <a:buNone/>
            </a:pPr>
            <a:r>
              <a:rPr lang="tr-T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>
              <a:latin typeface="Amasis MT Pro Light" panose="02040304050005020304" pitchFamily="18" charset="-94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6F41C9C-6C3D-4A20-A52C-EEC1DD23426C}"/>
              </a:ext>
            </a:extLst>
          </p:cNvPr>
          <p:cNvSpPr txBox="1"/>
          <p:nvPr/>
        </p:nvSpPr>
        <p:spPr>
          <a:xfrm>
            <a:off x="3187109" y="2730850"/>
            <a:ext cx="6097772" cy="2540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EasyOCR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teknolojisinin 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Reader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fonksiyonu İngilizce diline 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[‘en’]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ayarlanır ve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reader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değişkenine atanır.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EasyOCR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teknolojisinin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readtext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fonksiyonu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reader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değişkeninden çağrılır, çıkarılmış plaka görüntüsü fonksiyona atanır ve plaka görüntüsünün lisansı tanımlanır. Plaka görüntüsünün lisansı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değişkenine atanır. Örnek bir </a:t>
            </a:r>
            <a:r>
              <a:rPr lang="tr-TR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değişkeninin çıktısı: 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8FF6EAB-5A55-4F42-AC15-A5CC9D19CB1E}"/>
              </a:ext>
            </a:extLst>
          </p:cNvPr>
          <p:cNvSpPr txBox="1"/>
          <p:nvPr/>
        </p:nvSpPr>
        <p:spPr>
          <a:xfrm>
            <a:off x="956930" y="5720699"/>
            <a:ext cx="11674548" cy="381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1">
              <a:lnSpc>
                <a:spcPct val="106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[([[0, 0], [244, 0], [244, 53], [0, 53]], 'H982 FKL', 0.975737504262881)]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E830B216-BEC2-48C4-9559-869DF5640CDE}"/>
              </a:ext>
            </a:extLst>
          </p:cNvPr>
          <p:cNvSpPr/>
          <p:nvPr/>
        </p:nvSpPr>
        <p:spPr>
          <a:xfrm>
            <a:off x="754113" y="5557371"/>
            <a:ext cx="10599687" cy="754529"/>
          </a:xfrm>
          <a:custGeom>
            <a:avLst/>
            <a:gdLst>
              <a:gd name="connsiteX0" fmla="*/ 0 w 10599687"/>
              <a:gd name="connsiteY0" fmla="*/ 0 h 754529"/>
              <a:gd name="connsiteX1" fmla="*/ 482875 w 10599687"/>
              <a:gd name="connsiteY1" fmla="*/ 0 h 754529"/>
              <a:gd name="connsiteX2" fmla="*/ 753756 w 10599687"/>
              <a:gd name="connsiteY2" fmla="*/ 0 h 754529"/>
              <a:gd name="connsiteX3" fmla="*/ 1554621 w 10599687"/>
              <a:gd name="connsiteY3" fmla="*/ 0 h 754529"/>
              <a:gd name="connsiteX4" fmla="*/ 2037495 w 10599687"/>
              <a:gd name="connsiteY4" fmla="*/ 0 h 754529"/>
              <a:gd name="connsiteX5" fmla="*/ 2520370 w 10599687"/>
              <a:gd name="connsiteY5" fmla="*/ 0 h 754529"/>
              <a:gd name="connsiteX6" fmla="*/ 3321235 w 10599687"/>
              <a:gd name="connsiteY6" fmla="*/ 0 h 754529"/>
              <a:gd name="connsiteX7" fmla="*/ 3698113 w 10599687"/>
              <a:gd name="connsiteY7" fmla="*/ 0 h 754529"/>
              <a:gd name="connsiteX8" fmla="*/ 4498978 w 10599687"/>
              <a:gd name="connsiteY8" fmla="*/ 0 h 754529"/>
              <a:gd name="connsiteX9" fmla="*/ 5299843 w 10599687"/>
              <a:gd name="connsiteY9" fmla="*/ 0 h 754529"/>
              <a:gd name="connsiteX10" fmla="*/ 5888715 w 10599687"/>
              <a:gd name="connsiteY10" fmla="*/ 0 h 754529"/>
              <a:gd name="connsiteX11" fmla="*/ 6689580 w 10599687"/>
              <a:gd name="connsiteY11" fmla="*/ 0 h 754529"/>
              <a:gd name="connsiteX12" fmla="*/ 7172455 w 10599687"/>
              <a:gd name="connsiteY12" fmla="*/ 0 h 754529"/>
              <a:gd name="connsiteX13" fmla="*/ 7655330 w 10599687"/>
              <a:gd name="connsiteY13" fmla="*/ 0 h 754529"/>
              <a:gd name="connsiteX14" fmla="*/ 8350198 w 10599687"/>
              <a:gd name="connsiteY14" fmla="*/ 0 h 754529"/>
              <a:gd name="connsiteX15" fmla="*/ 8833073 w 10599687"/>
              <a:gd name="connsiteY15" fmla="*/ 0 h 754529"/>
              <a:gd name="connsiteX16" fmla="*/ 9633938 w 10599687"/>
              <a:gd name="connsiteY16" fmla="*/ 0 h 754529"/>
              <a:gd name="connsiteX17" fmla="*/ 10599687 w 10599687"/>
              <a:gd name="connsiteY17" fmla="*/ 0 h 754529"/>
              <a:gd name="connsiteX18" fmla="*/ 10599687 w 10599687"/>
              <a:gd name="connsiteY18" fmla="*/ 377265 h 754529"/>
              <a:gd name="connsiteX19" fmla="*/ 10599687 w 10599687"/>
              <a:gd name="connsiteY19" fmla="*/ 754529 h 754529"/>
              <a:gd name="connsiteX20" fmla="*/ 10328806 w 10599687"/>
              <a:gd name="connsiteY20" fmla="*/ 754529 h 754529"/>
              <a:gd name="connsiteX21" fmla="*/ 9527941 w 10599687"/>
              <a:gd name="connsiteY21" fmla="*/ 754529 h 754529"/>
              <a:gd name="connsiteX22" fmla="*/ 8939069 w 10599687"/>
              <a:gd name="connsiteY22" fmla="*/ 754529 h 754529"/>
              <a:gd name="connsiteX23" fmla="*/ 8562192 w 10599687"/>
              <a:gd name="connsiteY23" fmla="*/ 754529 h 754529"/>
              <a:gd name="connsiteX24" fmla="*/ 7973320 w 10599687"/>
              <a:gd name="connsiteY24" fmla="*/ 754529 h 754529"/>
              <a:gd name="connsiteX25" fmla="*/ 7702439 w 10599687"/>
              <a:gd name="connsiteY25" fmla="*/ 754529 h 754529"/>
              <a:gd name="connsiteX26" fmla="*/ 7431558 w 10599687"/>
              <a:gd name="connsiteY26" fmla="*/ 754529 h 754529"/>
              <a:gd name="connsiteX27" fmla="*/ 6842687 w 10599687"/>
              <a:gd name="connsiteY27" fmla="*/ 754529 h 754529"/>
              <a:gd name="connsiteX28" fmla="*/ 6465809 w 10599687"/>
              <a:gd name="connsiteY28" fmla="*/ 754529 h 754529"/>
              <a:gd name="connsiteX29" fmla="*/ 5770941 w 10599687"/>
              <a:gd name="connsiteY29" fmla="*/ 754529 h 754529"/>
              <a:gd name="connsiteX30" fmla="*/ 5394063 w 10599687"/>
              <a:gd name="connsiteY30" fmla="*/ 754529 h 754529"/>
              <a:gd name="connsiteX31" fmla="*/ 4699195 w 10599687"/>
              <a:gd name="connsiteY31" fmla="*/ 754529 h 754529"/>
              <a:gd name="connsiteX32" fmla="*/ 4428314 w 10599687"/>
              <a:gd name="connsiteY32" fmla="*/ 754529 h 754529"/>
              <a:gd name="connsiteX33" fmla="*/ 3733445 w 10599687"/>
              <a:gd name="connsiteY33" fmla="*/ 754529 h 754529"/>
              <a:gd name="connsiteX34" fmla="*/ 3356568 w 10599687"/>
              <a:gd name="connsiteY34" fmla="*/ 754529 h 754529"/>
              <a:gd name="connsiteX35" fmla="*/ 3085687 w 10599687"/>
              <a:gd name="connsiteY35" fmla="*/ 754529 h 754529"/>
              <a:gd name="connsiteX36" fmla="*/ 2708809 w 10599687"/>
              <a:gd name="connsiteY36" fmla="*/ 754529 h 754529"/>
              <a:gd name="connsiteX37" fmla="*/ 2013941 w 10599687"/>
              <a:gd name="connsiteY37" fmla="*/ 754529 h 754529"/>
              <a:gd name="connsiteX38" fmla="*/ 1637063 w 10599687"/>
              <a:gd name="connsiteY38" fmla="*/ 754529 h 754529"/>
              <a:gd name="connsiteX39" fmla="*/ 1366182 w 10599687"/>
              <a:gd name="connsiteY39" fmla="*/ 754529 h 754529"/>
              <a:gd name="connsiteX40" fmla="*/ 989304 w 10599687"/>
              <a:gd name="connsiteY40" fmla="*/ 754529 h 754529"/>
              <a:gd name="connsiteX41" fmla="*/ 506429 w 10599687"/>
              <a:gd name="connsiteY41" fmla="*/ 754529 h 754529"/>
              <a:gd name="connsiteX42" fmla="*/ 0 w 10599687"/>
              <a:gd name="connsiteY42" fmla="*/ 754529 h 754529"/>
              <a:gd name="connsiteX43" fmla="*/ 0 w 10599687"/>
              <a:gd name="connsiteY43" fmla="*/ 392355 h 754529"/>
              <a:gd name="connsiteX44" fmla="*/ 0 w 10599687"/>
              <a:gd name="connsiteY44" fmla="*/ 0 h 754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99687" h="754529" extrusionOk="0">
                <a:moveTo>
                  <a:pt x="0" y="0"/>
                </a:moveTo>
                <a:cubicBezTo>
                  <a:pt x="135895" y="-3103"/>
                  <a:pt x="317291" y="12827"/>
                  <a:pt x="482875" y="0"/>
                </a:cubicBezTo>
                <a:cubicBezTo>
                  <a:pt x="648459" y="-12827"/>
                  <a:pt x="685487" y="21175"/>
                  <a:pt x="753756" y="0"/>
                </a:cubicBezTo>
                <a:cubicBezTo>
                  <a:pt x="822025" y="-21175"/>
                  <a:pt x="1169943" y="93686"/>
                  <a:pt x="1554621" y="0"/>
                </a:cubicBezTo>
                <a:cubicBezTo>
                  <a:pt x="1939299" y="-93686"/>
                  <a:pt x="1884747" y="27955"/>
                  <a:pt x="2037495" y="0"/>
                </a:cubicBezTo>
                <a:cubicBezTo>
                  <a:pt x="2190243" y="-27955"/>
                  <a:pt x="2368778" y="44473"/>
                  <a:pt x="2520370" y="0"/>
                </a:cubicBezTo>
                <a:cubicBezTo>
                  <a:pt x="2671963" y="-44473"/>
                  <a:pt x="2971201" y="41235"/>
                  <a:pt x="3321235" y="0"/>
                </a:cubicBezTo>
                <a:cubicBezTo>
                  <a:pt x="3671270" y="-41235"/>
                  <a:pt x="3518829" y="5408"/>
                  <a:pt x="3698113" y="0"/>
                </a:cubicBezTo>
                <a:cubicBezTo>
                  <a:pt x="3877397" y="-5408"/>
                  <a:pt x="4120996" y="86060"/>
                  <a:pt x="4498978" y="0"/>
                </a:cubicBezTo>
                <a:cubicBezTo>
                  <a:pt x="4876960" y="-86060"/>
                  <a:pt x="5018718" y="93062"/>
                  <a:pt x="5299843" y="0"/>
                </a:cubicBezTo>
                <a:cubicBezTo>
                  <a:pt x="5580968" y="-93062"/>
                  <a:pt x="5596948" y="24066"/>
                  <a:pt x="5888715" y="0"/>
                </a:cubicBezTo>
                <a:cubicBezTo>
                  <a:pt x="6180482" y="-24066"/>
                  <a:pt x="6512466" y="89078"/>
                  <a:pt x="6689580" y="0"/>
                </a:cubicBezTo>
                <a:cubicBezTo>
                  <a:pt x="6866694" y="-89078"/>
                  <a:pt x="7060865" y="49939"/>
                  <a:pt x="7172455" y="0"/>
                </a:cubicBezTo>
                <a:cubicBezTo>
                  <a:pt x="7284046" y="-49939"/>
                  <a:pt x="7466402" y="22023"/>
                  <a:pt x="7655330" y="0"/>
                </a:cubicBezTo>
                <a:cubicBezTo>
                  <a:pt x="7844259" y="-22023"/>
                  <a:pt x="8042682" y="62974"/>
                  <a:pt x="8350198" y="0"/>
                </a:cubicBezTo>
                <a:cubicBezTo>
                  <a:pt x="8657714" y="-62974"/>
                  <a:pt x="8726275" y="339"/>
                  <a:pt x="8833073" y="0"/>
                </a:cubicBezTo>
                <a:cubicBezTo>
                  <a:pt x="8939871" y="-339"/>
                  <a:pt x="9421585" y="58877"/>
                  <a:pt x="9633938" y="0"/>
                </a:cubicBezTo>
                <a:cubicBezTo>
                  <a:pt x="9846291" y="-58877"/>
                  <a:pt x="10303485" y="696"/>
                  <a:pt x="10599687" y="0"/>
                </a:cubicBezTo>
                <a:cubicBezTo>
                  <a:pt x="10623856" y="148175"/>
                  <a:pt x="10555739" y="251528"/>
                  <a:pt x="10599687" y="377265"/>
                </a:cubicBezTo>
                <a:cubicBezTo>
                  <a:pt x="10643635" y="503003"/>
                  <a:pt x="10584175" y="658438"/>
                  <a:pt x="10599687" y="754529"/>
                </a:cubicBezTo>
                <a:cubicBezTo>
                  <a:pt x="10484262" y="758359"/>
                  <a:pt x="10407616" y="733188"/>
                  <a:pt x="10328806" y="754529"/>
                </a:cubicBezTo>
                <a:cubicBezTo>
                  <a:pt x="10249996" y="775870"/>
                  <a:pt x="9745001" y="702689"/>
                  <a:pt x="9527941" y="754529"/>
                </a:cubicBezTo>
                <a:cubicBezTo>
                  <a:pt x="9310882" y="806369"/>
                  <a:pt x="9145879" y="695040"/>
                  <a:pt x="8939069" y="754529"/>
                </a:cubicBezTo>
                <a:cubicBezTo>
                  <a:pt x="8732259" y="814018"/>
                  <a:pt x="8661009" y="751535"/>
                  <a:pt x="8562192" y="754529"/>
                </a:cubicBezTo>
                <a:cubicBezTo>
                  <a:pt x="8463375" y="757523"/>
                  <a:pt x="8234865" y="712439"/>
                  <a:pt x="7973320" y="754529"/>
                </a:cubicBezTo>
                <a:cubicBezTo>
                  <a:pt x="7711775" y="796619"/>
                  <a:pt x="7814449" y="750393"/>
                  <a:pt x="7702439" y="754529"/>
                </a:cubicBezTo>
                <a:cubicBezTo>
                  <a:pt x="7590429" y="758665"/>
                  <a:pt x="7495780" y="732350"/>
                  <a:pt x="7431558" y="754529"/>
                </a:cubicBezTo>
                <a:cubicBezTo>
                  <a:pt x="7367336" y="776708"/>
                  <a:pt x="6971661" y="722585"/>
                  <a:pt x="6842687" y="754529"/>
                </a:cubicBezTo>
                <a:cubicBezTo>
                  <a:pt x="6713713" y="786473"/>
                  <a:pt x="6652675" y="739759"/>
                  <a:pt x="6465809" y="754529"/>
                </a:cubicBezTo>
                <a:cubicBezTo>
                  <a:pt x="6278943" y="769299"/>
                  <a:pt x="6066718" y="703705"/>
                  <a:pt x="5770941" y="754529"/>
                </a:cubicBezTo>
                <a:cubicBezTo>
                  <a:pt x="5475164" y="805353"/>
                  <a:pt x="5527006" y="743617"/>
                  <a:pt x="5394063" y="754529"/>
                </a:cubicBezTo>
                <a:cubicBezTo>
                  <a:pt x="5261120" y="765441"/>
                  <a:pt x="4922347" y="712229"/>
                  <a:pt x="4699195" y="754529"/>
                </a:cubicBezTo>
                <a:cubicBezTo>
                  <a:pt x="4476043" y="796829"/>
                  <a:pt x="4500143" y="728297"/>
                  <a:pt x="4428314" y="754529"/>
                </a:cubicBezTo>
                <a:cubicBezTo>
                  <a:pt x="4356485" y="780761"/>
                  <a:pt x="4007315" y="740022"/>
                  <a:pt x="3733445" y="754529"/>
                </a:cubicBezTo>
                <a:cubicBezTo>
                  <a:pt x="3459575" y="769036"/>
                  <a:pt x="3487624" y="714865"/>
                  <a:pt x="3356568" y="754529"/>
                </a:cubicBezTo>
                <a:cubicBezTo>
                  <a:pt x="3225512" y="794193"/>
                  <a:pt x="3214747" y="748983"/>
                  <a:pt x="3085687" y="754529"/>
                </a:cubicBezTo>
                <a:cubicBezTo>
                  <a:pt x="2956627" y="760075"/>
                  <a:pt x="2799673" y="731244"/>
                  <a:pt x="2708809" y="754529"/>
                </a:cubicBezTo>
                <a:cubicBezTo>
                  <a:pt x="2617945" y="777814"/>
                  <a:pt x="2181965" y="701781"/>
                  <a:pt x="2013941" y="754529"/>
                </a:cubicBezTo>
                <a:cubicBezTo>
                  <a:pt x="1845917" y="807277"/>
                  <a:pt x="1719966" y="720348"/>
                  <a:pt x="1637063" y="754529"/>
                </a:cubicBezTo>
                <a:cubicBezTo>
                  <a:pt x="1554160" y="788710"/>
                  <a:pt x="1426597" y="753070"/>
                  <a:pt x="1366182" y="754529"/>
                </a:cubicBezTo>
                <a:cubicBezTo>
                  <a:pt x="1305767" y="755988"/>
                  <a:pt x="1168222" y="740706"/>
                  <a:pt x="989304" y="754529"/>
                </a:cubicBezTo>
                <a:cubicBezTo>
                  <a:pt x="810386" y="768352"/>
                  <a:pt x="670470" y="753331"/>
                  <a:pt x="506429" y="754529"/>
                </a:cubicBezTo>
                <a:cubicBezTo>
                  <a:pt x="342389" y="755727"/>
                  <a:pt x="103416" y="745298"/>
                  <a:pt x="0" y="754529"/>
                </a:cubicBezTo>
                <a:cubicBezTo>
                  <a:pt x="-34538" y="632836"/>
                  <a:pt x="38828" y="564119"/>
                  <a:pt x="0" y="392355"/>
                </a:cubicBezTo>
                <a:cubicBezTo>
                  <a:pt x="-38828" y="220591"/>
                  <a:pt x="43951" y="158789"/>
                  <a:pt x="0" y="0"/>
                </a:cubicBezTo>
                <a:close/>
              </a:path>
            </a:pathLst>
          </a:custGeom>
          <a:noFill/>
          <a:ln w="82550" cmpd="sng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8816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0EADEF-6511-43F7-A8BA-D94985A92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02" y="478465"/>
            <a:ext cx="6570922" cy="3944679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1200"/>
              </a:lnSpc>
              <a:spcAft>
                <a:spcPts val="800"/>
              </a:spcAft>
              <a:buNone/>
            </a:pP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new_array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=[]</a:t>
            </a:r>
          </a:p>
          <a:p>
            <a:pPr marL="0" indent="0">
              <a:lnSpc>
                <a:spcPts val="12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 range(0,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text_array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)):</a:t>
            </a:r>
          </a:p>
          <a:p>
            <a:pPr marL="0" indent="0" algn="just">
              <a:lnSpc>
                <a:spcPts val="12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result=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text_array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 marL="0" indent="0" algn="just">
              <a:lnSpc>
                <a:spcPts val="12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indent="0" algn="just">
              <a:lnSpc>
                <a:spcPts val="12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if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(result)==0:</a:t>
            </a:r>
          </a:p>
          <a:p>
            <a:pPr marL="0" indent="0" algn="just">
              <a:lnSpc>
                <a:spcPts val="12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text='null'</a:t>
            </a:r>
          </a:p>
          <a:p>
            <a:pPr marL="0" indent="0" algn="just">
              <a:lnSpc>
                <a:spcPts val="12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else:</a:t>
            </a:r>
          </a:p>
          <a:p>
            <a:pPr marL="0" indent="0" algn="just">
              <a:lnSpc>
                <a:spcPts val="12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text = result[0][-2]    </a:t>
            </a:r>
          </a:p>
          <a:p>
            <a:pPr marL="0" indent="0" algn="just">
              <a:lnSpc>
                <a:spcPts val="12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new_array.append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(text)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E3F2606E-D74A-4687-8090-98ACF0160FB9}"/>
              </a:ext>
            </a:extLst>
          </p:cNvPr>
          <p:cNvSpPr txBox="1">
            <a:spLocks/>
          </p:cNvSpPr>
          <p:nvPr/>
        </p:nvSpPr>
        <p:spPr>
          <a:xfrm>
            <a:off x="996802" y="4590090"/>
            <a:ext cx="10198395" cy="178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400" dirty="0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Yukarıdaki kod bloğunda görüntü işleme adımları ve </a:t>
            </a:r>
            <a:r>
              <a:rPr lang="tr-TR" sz="2400" dirty="0" err="1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EasyOCR</a:t>
            </a:r>
            <a:r>
              <a:rPr lang="tr-TR" sz="2400" dirty="0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 sonucu bir veri elde edildiyse </a:t>
            </a:r>
            <a:r>
              <a:rPr lang="tr-TR" sz="2400" dirty="0" err="1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tr-TR" sz="2400" dirty="0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 değişkeni içerisine </a:t>
            </a:r>
            <a:r>
              <a:rPr lang="tr-TR" sz="2400" i="1" dirty="0" err="1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tr-TR" sz="2400" dirty="0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tuple’sinden</a:t>
            </a:r>
            <a:r>
              <a:rPr lang="tr-TR" sz="2400" dirty="0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 sondan ikinci indeksli değer yani plaka yazısı aktarılır. Eğer herhangi bir veri elde edilmediyse, yani </a:t>
            </a:r>
            <a:r>
              <a:rPr lang="tr-TR" sz="2400" dirty="0" err="1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text_array</a:t>
            </a:r>
            <a:r>
              <a:rPr lang="tr-TR" sz="2400" dirty="0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 içerisindeki  </a:t>
            </a:r>
            <a:r>
              <a:rPr lang="tr-TR" sz="2400" i="1" dirty="0" err="1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tr-TR" sz="2400" dirty="0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tuple’si</a:t>
            </a:r>
            <a:r>
              <a:rPr lang="tr-TR" sz="2400" dirty="0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tr-TR" sz="2400" dirty="0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 değere sahipse </a:t>
            </a:r>
            <a:r>
              <a:rPr lang="tr-TR" sz="2400" i="1" dirty="0" err="1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tr-TR" sz="2400" dirty="0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 değişkenine </a:t>
            </a:r>
            <a:r>
              <a:rPr lang="tr-TR" sz="2400" dirty="0" err="1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tr-TR" sz="2400" dirty="0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stringi</a:t>
            </a:r>
            <a:r>
              <a:rPr lang="tr-TR" sz="2400" dirty="0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 aktarılır.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8103CD7-FFE9-4B2D-B5B1-3F6AC5389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847" y="641055"/>
            <a:ext cx="53625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63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34D35B-9C05-4B53-9347-05B7577C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b="1" dirty="0">
                <a:latin typeface="Amasis MT Pro Light" panose="02040304050005020304" pitchFamily="18" charset="-94"/>
              </a:rPr>
              <a:t>Performans Değerlendirmesi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259978-385E-4E14-B496-B26D934E4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err="1">
                <a:latin typeface="Amasis MT Pro Light" panose="02040304050005020304" pitchFamily="18" charset="-94"/>
              </a:rPr>
              <a:t>EasyOCR</a:t>
            </a:r>
            <a:r>
              <a:rPr lang="tr-TR" dirty="0">
                <a:latin typeface="Amasis MT Pro Light" panose="02040304050005020304" pitchFamily="18" charset="-94"/>
              </a:rPr>
              <a:t> teknolojisinin değerlendirilmesinde</a:t>
            </a:r>
            <a:r>
              <a:rPr lang="tr-TR" i="1" dirty="0">
                <a:latin typeface="Amasis MT Pro Light" panose="02040304050005020304" pitchFamily="18" charset="-94"/>
              </a:rPr>
              <a:t> </a:t>
            </a:r>
            <a:r>
              <a:rPr lang="tr-TR" i="1" dirty="0" err="1">
                <a:latin typeface="Amasis MT Pro Light" panose="02040304050005020304" pitchFamily="18" charset="-94"/>
              </a:rPr>
              <a:t>result</a:t>
            </a:r>
            <a:r>
              <a:rPr lang="tr-TR" i="1" dirty="0">
                <a:latin typeface="Amasis MT Pro Light" panose="02040304050005020304" pitchFamily="18" charset="-94"/>
              </a:rPr>
              <a:t> </a:t>
            </a:r>
            <a:r>
              <a:rPr lang="tr-TR" dirty="0">
                <a:latin typeface="Amasis MT Pro Light" panose="02040304050005020304" pitchFamily="18" charset="-94"/>
              </a:rPr>
              <a:t>değişkeninin tanımlanabilme performansına bakılır. </a:t>
            </a:r>
          </a:p>
          <a:p>
            <a:pPr marL="0" indent="0">
              <a:buNone/>
            </a:pPr>
            <a:endParaRPr lang="tr-TR" dirty="0">
              <a:latin typeface="Amasis MT Pro Light" panose="02040304050005020304" pitchFamily="18" charset="-94"/>
            </a:endParaRPr>
          </a:p>
          <a:p>
            <a:pPr marL="0" indent="0">
              <a:buNone/>
            </a:pPr>
            <a:r>
              <a:rPr lang="tr-TR" dirty="0" err="1">
                <a:latin typeface="Amasis MT Pro Light" panose="02040304050005020304" pitchFamily="18" charset="-94"/>
              </a:rPr>
              <a:t>Kaggle</a:t>
            </a:r>
            <a:r>
              <a:rPr lang="tr-TR" dirty="0">
                <a:latin typeface="Amasis MT Pro Light" panose="02040304050005020304" pitchFamily="18" charset="-94"/>
              </a:rPr>
              <a:t> veri setinde çapraz plaka yapıları çoğunluktadır ve çapraz plaka yapılarından metin görüntüleri iyi bir performansla çıkarılamamaktadır. </a:t>
            </a:r>
          </a:p>
          <a:p>
            <a:pPr marL="0" indent="0">
              <a:buNone/>
            </a:pPr>
            <a:endParaRPr lang="tr-TR" dirty="0">
              <a:latin typeface="Amasis MT Pro Light" panose="02040304050005020304" pitchFamily="18" charset="-94"/>
            </a:endParaRPr>
          </a:p>
          <a:p>
            <a:pPr marL="0" indent="0">
              <a:buNone/>
            </a:pPr>
            <a:r>
              <a:rPr lang="tr-TR" dirty="0">
                <a:latin typeface="Amasis MT Pro Light" panose="02040304050005020304" pitchFamily="18" charset="-94"/>
              </a:rPr>
              <a:t>İyi bir performansla çıkarılamayan plakalarda </a:t>
            </a:r>
            <a:r>
              <a:rPr lang="tr-TR" i="1" dirty="0" err="1">
                <a:latin typeface="Amasis MT Pro Light" panose="02040304050005020304" pitchFamily="18" charset="-94"/>
              </a:rPr>
              <a:t>result</a:t>
            </a:r>
            <a:r>
              <a:rPr lang="tr-TR" dirty="0">
                <a:latin typeface="Amasis MT Pro Light" panose="02040304050005020304" pitchFamily="18" charset="-94"/>
              </a:rPr>
              <a:t> sonucu boş bir dizi olarak dönmektedir, plaka verisi yanlış okunmaktadır.</a:t>
            </a:r>
          </a:p>
          <a:p>
            <a:pPr marL="0" indent="0">
              <a:buNone/>
            </a:pPr>
            <a:endParaRPr lang="tr-TR" i="1" dirty="0">
              <a:latin typeface="Amasis MT Pro Light" panose="02040304050005020304" pitchFamily="18" charset="-94"/>
            </a:endParaRPr>
          </a:p>
          <a:p>
            <a:pPr marL="0" indent="0">
              <a:buNone/>
            </a:pPr>
            <a:r>
              <a:rPr lang="tr-TR" i="1" dirty="0" err="1">
                <a:latin typeface="Amasis MT Pro Light" panose="02040304050005020304" pitchFamily="18" charset="-94"/>
              </a:rPr>
              <a:t>Result</a:t>
            </a:r>
            <a:r>
              <a:rPr lang="tr-TR" i="1" dirty="0">
                <a:latin typeface="Amasis MT Pro Light" panose="02040304050005020304" pitchFamily="18" charset="-94"/>
              </a:rPr>
              <a:t> </a:t>
            </a:r>
            <a:r>
              <a:rPr lang="tr-TR" dirty="0">
                <a:latin typeface="Amasis MT Pro Light" panose="02040304050005020304" pitchFamily="18" charset="-94"/>
              </a:rPr>
              <a:t>sonucunca çıkan plaka metniyle gerçek plaka metni uyuşmamaktadır. </a:t>
            </a:r>
          </a:p>
          <a:p>
            <a:pPr marL="0" indent="0">
              <a:buNone/>
            </a:pPr>
            <a:endParaRPr lang="tr-T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Mürekkep 3">
                <a:extLst>
                  <a:ext uri="{FF2B5EF4-FFF2-40B4-BE49-F238E27FC236}">
                    <a16:creationId xmlns:a16="http://schemas.microsoft.com/office/drawing/2014/main" id="{C6B0E5D0-E7FC-47B1-A690-F10B9D153783}"/>
                  </a:ext>
                </a:extLst>
              </p14:cNvPr>
              <p14:cNvContentPartPr/>
              <p14:nvPr/>
            </p14:nvContentPartPr>
            <p14:xfrm>
              <a:off x="922965" y="679529"/>
              <a:ext cx="7112880" cy="765720"/>
            </p14:xfrm>
          </p:contentPart>
        </mc:Choice>
        <mc:Fallback>
          <p:pic>
            <p:nvPicPr>
              <p:cNvPr id="4" name="Mürekkep 3">
                <a:extLst>
                  <a:ext uri="{FF2B5EF4-FFF2-40B4-BE49-F238E27FC236}">
                    <a16:creationId xmlns:a16="http://schemas.microsoft.com/office/drawing/2014/main" id="{C6B0E5D0-E7FC-47B1-A690-F10B9D1537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3325" y="499889"/>
                <a:ext cx="7292520" cy="11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Mürekkep 4">
                <a:extLst>
                  <a:ext uri="{FF2B5EF4-FFF2-40B4-BE49-F238E27FC236}">
                    <a16:creationId xmlns:a16="http://schemas.microsoft.com/office/drawing/2014/main" id="{DDFBAE3B-27C1-4755-ABDF-A81FF0DD0A22}"/>
                  </a:ext>
                </a:extLst>
              </p14:cNvPr>
              <p14:cNvContentPartPr/>
              <p14:nvPr/>
            </p14:nvContentPartPr>
            <p14:xfrm>
              <a:off x="922965" y="679529"/>
              <a:ext cx="130680" cy="627840"/>
            </p14:xfrm>
          </p:contentPart>
        </mc:Choice>
        <mc:Fallback>
          <p:pic>
            <p:nvPicPr>
              <p:cNvPr id="5" name="Mürekkep 4">
                <a:extLst>
                  <a:ext uri="{FF2B5EF4-FFF2-40B4-BE49-F238E27FC236}">
                    <a16:creationId xmlns:a16="http://schemas.microsoft.com/office/drawing/2014/main" id="{DDFBAE3B-27C1-4755-ABDF-A81FF0DD0A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325" y="499889"/>
                <a:ext cx="310320" cy="98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787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Yer Tutucusu 9" descr="metin, araba, ulaşım, park etmiş içeren bir resim&#10;&#10;Açıklama otomatik olarak oluşturuldu">
            <a:extLst>
              <a:ext uri="{FF2B5EF4-FFF2-40B4-BE49-F238E27FC236}">
                <a16:creationId xmlns:a16="http://schemas.microsoft.com/office/drawing/2014/main" id="{73008FAA-8BD6-47F3-9DB1-D2F95D8AEAE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9" r="16059"/>
          <a:stretch>
            <a:fillRect/>
          </a:stretch>
        </p:blipFill>
        <p:spPr>
          <a:xfrm>
            <a:off x="558024" y="275158"/>
            <a:ext cx="3429185" cy="2707715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0E82126F-8C4D-4BB1-82A7-12289DFFE129}"/>
              </a:ext>
            </a:extLst>
          </p:cNvPr>
          <p:cNvSpPr txBox="1"/>
          <p:nvPr/>
        </p:nvSpPr>
        <p:spPr>
          <a:xfrm>
            <a:off x="6094228" y="4069172"/>
            <a:ext cx="6097772" cy="122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tr-TR" sz="2600" dirty="0" err="1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r>
              <a:rPr lang="tr-TR" sz="26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 veri setinin Cars0 görüntüsünde </a:t>
            </a:r>
            <a:r>
              <a:rPr lang="tr-TR" sz="2600" i="1" dirty="0" err="1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tr-TR" sz="26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 değeri: 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A2D267C0-1817-443C-9DFF-5A6E29545C04}"/>
              </a:ext>
            </a:extLst>
          </p:cNvPr>
          <p:cNvSpPr txBox="1"/>
          <p:nvPr/>
        </p:nvSpPr>
        <p:spPr>
          <a:xfrm>
            <a:off x="903768" y="5844178"/>
            <a:ext cx="11483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[([[0, 0], [169, 0], [169, 53], [0, 53]], 'KL01CA2555', 0.5244985964854458)] 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1BF19809-639D-4323-831D-62CBC25A71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6" t="2603" r="5459" b="12836"/>
          <a:stretch/>
        </p:blipFill>
        <p:spPr>
          <a:xfrm>
            <a:off x="4314146" y="601730"/>
            <a:ext cx="3163792" cy="1650546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CC0877C9-6CA0-48D1-B833-965307712B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44" b="9241"/>
          <a:stretch/>
        </p:blipFill>
        <p:spPr>
          <a:xfrm>
            <a:off x="7939179" y="275158"/>
            <a:ext cx="3398380" cy="1904516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400E8ADB-7657-4A28-84A1-E1472AC03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938" y="2478388"/>
            <a:ext cx="2735337" cy="1448120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9705DBE8-55AB-4A1B-B67F-3EFFFAAB51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7274" y="3449830"/>
            <a:ext cx="4305300" cy="1323975"/>
          </a:xfrm>
          <a:prstGeom prst="rect">
            <a:avLst/>
          </a:prstGeom>
        </p:spPr>
      </p:pic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C2518832-B997-45A0-BC01-B00EB6E46CB5}"/>
              </a:ext>
            </a:extLst>
          </p:cNvPr>
          <p:cNvCxnSpPr/>
          <p:nvPr/>
        </p:nvCxnSpPr>
        <p:spPr>
          <a:xfrm flipV="1">
            <a:off x="4146698" y="2381693"/>
            <a:ext cx="265814" cy="46783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C2B50F98-05B9-4F61-A247-A114A410BCB8}"/>
              </a:ext>
            </a:extLst>
          </p:cNvPr>
          <p:cNvCxnSpPr/>
          <p:nvPr/>
        </p:nvCxnSpPr>
        <p:spPr>
          <a:xfrm flipV="1">
            <a:off x="7539061" y="579902"/>
            <a:ext cx="265814" cy="46783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6F747154-1324-4B68-922E-20D28DB5212B}"/>
              </a:ext>
            </a:extLst>
          </p:cNvPr>
          <p:cNvCxnSpPr>
            <a:cxnSpLocks/>
          </p:cNvCxnSpPr>
          <p:nvPr/>
        </p:nvCxnSpPr>
        <p:spPr>
          <a:xfrm flipH="1">
            <a:off x="10356111" y="2358671"/>
            <a:ext cx="492350" cy="51387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718B2744-3AD4-4995-B08E-D7AFEAA49E11}"/>
              </a:ext>
            </a:extLst>
          </p:cNvPr>
          <p:cNvCxnSpPr>
            <a:cxnSpLocks/>
          </p:cNvCxnSpPr>
          <p:nvPr/>
        </p:nvCxnSpPr>
        <p:spPr>
          <a:xfrm flipH="1">
            <a:off x="5896042" y="3322649"/>
            <a:ext cx="1153344" cy="473174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CACCAC71-6796-4837-B60E-C51F2205CDEA}"/>
              </a:ext>
            </a:extLst>
          </p:cNvPr>
          <p:cNvCxnSpPr>
            <a:cxnSpLocks/>
          </p:cNvCxnSpPr>
          <p:nvPr/>
        </p:nvCxnSpPr>
        <p:spPr>
          <a:xfrm>
            <a:off x="3189767" y="5031228"/>
            <a:ext cx="297712" cy="680267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36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4405E47-6478-424A-BC9B-A23E02BD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013" y="367103"/>
            <a:ext cx="3807187" cy="2228074"/>
          </a:xfrm>
        </p:spPr>
        <p:txBody>
          <a:bodyPr>
            <a:normAutofit/>
          </a:bodyPr>
          <a:lstStyle/>
          <a:p>
            <a:r>
              <a:rPr lang="tr-TR" sz="4000" b="1" dirty="0" err="1">
                <a:latin typeface="Amasis MT Pro Light" panose="02040304050005020304" pitchFamily="18" charset="-94"/>
              </a:rPr>
              <a:t>Kaggle</a:t>
            </a:r>
            <a:r>
              <a:rPr lang="tr-TR" sz="4000" b="1" dirty="0">
                <a:latin typeface="Amasis MT Pro Light" panose="02040304050005020304" pitchFamily="18" charset="-94"/>
              </a:rPr>
              <a:t> Plaka Görüntü Veri Seti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70878D-E9E6-499B-B430-E2DF7CA88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775" y="2841093"/>
            <a:ext cx="3799425" cy="314324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tr-TR" sz="2400" dirty="0" err="1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r>
              <a:rPr lang="tr-TR" sz="24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 Plaka Görüntü Veri Seti, </a:t>
            </a:r>
            <a:r>
              <a:rPr lang="tr-TR" sz="2400" b="1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433</a:t>
            </a:r>
            <a:r>
              <a:rPr lang="tr-TR" sz="24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 ayrı araç görüntüsünden oluşmaktadır ve araç görüntüleri </a:t>
            </a:r>
            <a:r>
              <a:rPr lang="tr-TR" sz="2400" dirty="0" err="1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tr-TR" sz="2400" dirty="0" err="1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ublic</a:t>
            </a:r>
            <a:r>
              <a:rPr lang="tr-TR" sz="24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 Domain CC0: </a:t>
            </a:r>
            <a:r>
              <a:rPr lang="tr-TR" sz="2400" dirty="0" err="1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tr-TR" sz="24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 Domain lisans etiketine sahiptir. </a:t>
            </a:r>
          </a:p>
          <a:p>
            <a:pPr marL="0" indent="0">
              <a:buNone/>
            </a:pPr>
            <a:endParaRPr lang="tr-TR" sz="2000" dirty="0">
              <a:effectLst/>
              <a:latin typeface="Amasis MT Pro Light" panose="02040304050005020304" pitchFamily="18" charset="-9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0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04DD288-7B6C-4BBA-86B7-8C6FCD83B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" t="-3" r="34588" b="1"/>
          <a:stretch/>
        </p:blipFill>
        <p:spPr>
          <a:xfrm>
            <a:off x="4905783" y="223283"/>
            <a:ext cx="7286217" cy="623066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18628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tin kutusu 11">
            <a:extLst>
              <a:ext uri="{FF2B5EF4-FFF2-40B4-BE49-F238E27FC236}">
                <a16:creationId xmlns:a16="http://schemas.microsoft.com/office/drawing/2014/main" id="{0E82126F-8C4D-4BB1-82A7-12289DFFE129}"/>
              </a:ext>
            </a:extLst>
          </p:cNvPr>
          <p:cNvSpPr txBox="1"/>
          <p:nvPr/>
        </p:nvSpPr>
        <p:spPr>
          <a:xfrm>
            <a:off x="6094228" y="4069172"/>
            <a:ext cx="6097772" cy="122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r>
              <a:rPr kumimoji="0" lang="tr-T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 veri setinin Cars48 görüntüsünde </a:t>
            </a:r>
            <a:r>
              <a:rPr kumimoji="0" lang="tr-TR" sz="2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kumimoji="0" lang="tr-T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 değeri: 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A2D267C0-1817-443C-9DFF-5A6E29545C04}"/>
              </a:ext>
            </a:extLst>
          </p:cNvPr>
          <p:cNvSpPr txBox="1"/>
          <p:nvPr/>
        </p:nvSpPr>
        <p:spPr>
          <a:xfrm>
            <a:off x="903768" y="5844178"/>
            <a:ext cx="11483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[([[19, 0], [167, 0], [167, 39], [19, 39]], 'ALR 486', 0.744181244266092)] 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C2518832-B997-45A0-BC01-B00EB6E46CB5}"/>
              </a:ext>
            </a:extLst>
          </p:cNvPr>
          <p:cNvCxnSpPr>
            <a:cxnSpLocks/>
          </p:cNvCxnSpPr>
          <p:nvPr/>
        </p:nvCxnSpPr>
        <p:spPr>
          <a:xfrm flipV="1">
            <a:off x="3896238" y="2381694"/>
            <a:ext cx="516274" cy="29903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C2B50F98-05B9-4F61-A247-A114A410BCB8}"/>
              </a:ext>
            </a:extLst>
          </p:cNvPr>
          <p:cNvCxnSpPr/>
          <p:nvPr/>
        </p:nvCxnSpPr>
        <p:spPr>
          <a:xfrm flipV="1">
            <a:off x="7539061" y="579902"/>
            <a:ext cx="265814" cy="46783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6F747154-1324-4B68-922E-20D28DB5212B}"/>
              </a:ext>
            </a:extLst>
          </p:cNvPr>
          <p:cNvCxnSpPr>
            <a:cxnSpLocks/>
          </p:cNvCxnSpPr>
          <p:nvPr/>
        </p:nvCxnSpPr>
        <p:spPr>
          <a:xfrm flipH="1">
            <a:off x="10356111" y="2358671"/>
            <a:ext cx="492350" cy="51387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718B2744-3AD4-4995-B08E-D7AFEAA49E11}"/>
              </a:ext>
            </a:extLst>
          </p:cNvPr>
          <p:cNvCxnSpPr>
            <a:cxnSpLocks/>
          </p:cNvCxnSpPr>
          <p:nvPr/>
        </p:nvCxnSpPr>
        <p:spPr>
          <a:xfrm flipH="1">
            <a:off x="5896042" y="3322649"/>
            <a:ext cx="1153344" cy="473174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CACCAC71-6796-4837-B60E-C51F2205CDEA}"/>
              </a:ext>
            </a:extLst>
          </p:cNvPr>
          <p:cNvCxnSpPr>
            <a:cxnSpLocks/>
          </p:cNvCxnSpPr>
          <p:nvPr/>
        </p:nvCxnSpPr>
        <p:spPr>
          <a:xfrm>
            <a:off x="3189767" y="5031228"/>
            <a:ext cx="297712" cy="680267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Resim 2">
            <a:extLst>
              <a:ext uri="{FF2B5EF4-FFF2-40B4-BE49-F238E27FC236}">
                <a16:creationId xmlns:a16="http://schemas.microsoft.com/office/drawing/2014/main" id="{7A78689C-4F4D-4DC8-84CF-9F35201E8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672" y="470576"/>
            <a:ext cx="3251237" cy="1810266"/>
          </a:xfrm>
          <a:prstGeom prst="rect">
            <a:avLst/>
          </a:prstGeom>
        </p:spPr>
      </p:pic>
      <p:pic>
        <p:nvPicPr>
          <p:cNvPr id="7" name="Resim Yer Tutucusu 6" descr="metin, araba, ulaşım, açık hava içeren bir resim&#10;&#10;Açıklama otomatik olarak oluşturuldu">
            <a:extLst>
              <a:ext uri="{FF2B5EF4-FFF2-40B4-BE49-F238E27FC236}">
                <a16:creationId xmlns:a16="http://schemas.microsoft.com/office/drawing/2014/main" id="{C080768C-CF90-400D-85E1-31F4617B1E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>
          <a:xfrm>
            <a:off x="355022" y="466286"/>
            <a:ext cx="3398380" cy="2683392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8B743745-FBB6-4B48-9E9D-D085FAAC4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681" y="366903"/>
            <a:ext cx="3251237" cy="1835143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6ACE60BD-732B-4881-AAF5-3F1EC9577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5649" y="2491431"/>
            <a:ext cx="2497028" cy="1382283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40778441-60EA-4B33-9E5D-4A0D5A6A79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197" y="3859549"/>
            <a:ext cx="5452883" cy="1078459"/>
          </a:xfrm>
          <a:prstGeom prst="rect">
            <a:avLst/>
          </a:prstGeom>
        </p:spPr>
      </p:pic>
      <p:sp>
        <p:nvSpPr>
          <p:cNvPr id="29" name="Metin kutusu 28">
            <a:extLst>
              <a:ext uri="{FF2B5EF4-FFF2-40B4-BE49-F238E27FC236}">
                <a16:creationId xmlns:a16="http://schemas.microsoft.com/office/drawing/2014/main" id="{CB75106E-E166-42D7-811A-976E10E57E8F}"/>
              </a:ext>
            </a:extLst>
          </p:cNvPr>
          <p:cNvSpPr txBox="1"/>
          <p:nvPr/>
        </p:nvSpPr>
        <p:spPr>
          <a:xfrm>
            <a:off x="2510613" y="6361159"/>
            <a:ext cx="8269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Cars48 görüntüsünün performansı Cars0 görüntüsüne göre daha iyidir. </a:t>
            </a:r>
            <a:endParaRPr lang="tr-TR" dirty="0">
              <a:latin typeface="Amasis MT Pro Light" panose="02040304050005020304" pitchFamily="18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664862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A1C6B4-1881-4387-B7B5-835F2829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b="1" u="sng" dirty="0">
                <a:latin typeface="Amasis MT Pro Light" panose="02040304050005020304" pitchFamily="18" charset="-94"/>
              </a:rPr>
              <a:t>Performans Değerlendirmesi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F48E5488-1218-4A41-A56A-87FB61FFA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latin typeface="Amasis MT Pro Light" panose="02040304050005020304" pitchFamily="18" charset="-94"/>
              </a:rPr>
              <a:t>Plakalar yanlış kesitlerle çıkarılabilmekte bu durumda </a:t>
            </a:r>
            <a:r>
              <a:rPr lang="tr-TR" dirty="0" err="1">
                <a:latin typeface="Amasis MT Pro Light" panose="02040304050005020304" pitchFamily="18" charset="-94"/>
              </a:rPr>
              <a:t>EasyOCR</a:t>
            </a:r>
            <a:r>
              <a:rPr lang="tr-TR" dirty="0">
                <a:latin typeface="Amasis MT Pro Light" panose="02040304050005020304" pitchFamily="18" charset="-94"/>
              </a:rPr>
              <a:t> teknolojisi plakayı okuyamamaktadır. </a:t>
            </a:r>
          </a:p>
          <a:p>
            <a:pPr marL="0" indent="0">
              <a:buNone/>
            </a:pPr>
            <a:r>
              <a:rPr lang="tr-TR" dirty="0">
                <a:latin typeface="Amasis MT Pro Light" panose="02040304050005020304" pitchFamily="18" charset="-94"/>
              </a:rPr>
              <a:t>Görüntülerin karakteristikleri yanlış kesit sayısını artırmaktadır.</a:t>
            </a:r>
          </a:p>
          <a:p>
            <a:pPr marL="0" indent="0">
              <a:buNone/>
            </a:pPr>
            <a:endParaRPr lang="tr-TR" dirty="0">
              <a:latin typeface="Amasis MT Pro Light" panose="02040304050005020304" pitchFamily="18" charset="-94"/>
            </a:endParaRPr>
          </a:p>
          <a:p>
            <a:pPr marL="0" indent="0">
              <a:buNone/>
            </a:pPr>
            <a:r>
              <a:rPr lang="tr-TR" dirty="0">
                <a:latin typeface="Amasis MT Pro Light" panose="02040304050005020304" pitchFamily="18" charset="-94"/>
              </a:rPr>
              <a:t>Proje kodu incelendiğinde tüm veri setindeki görüntülerin görüntü işleme adımlarına aynı tepkiyi vermediği görülmektedir. </a:t>
            </a:r>
          </a:p>
          <a:p>
            <a:pPr marL="0" indent="0">
              <a:buNone/>
            </a:pPr>
            <a:endParaRPr lang="tr-TR" dirty="0">
              <a:latin typeface="Amasis MT Pro Light" panose="02040304050005020304" pitchFamily="18" charset="-94"/>
            </a:endParaRPr>
          </a:p>
          <a:p>
            <a:pPr marL="0" indent="0">
              <a:buNone/>
            </a:pPr>
            <a:r>
              <a:rPr lang="tr-TR" dirty="0">
                <a:latin typeface="Amasis MT Pro Light" panose="02040304050005020304" pitchFamily="18" charset="-94"/>
              </a:rPr>
              <a:t>Bazı araçlarda plaka tam olarak ayrıştırılabilirken bazı görüntülerde plaka yerine araçların farklı aksanları ayrıştırılabilmektedir ve </a:t>
            </a:r>
            <a:r>
              <a:rPr lang="tr-TR" dirty="0" err="1">
                <a:latin typeface="Amasis MT Pro Light" panose="02040304050005020304" pitchFamily="18" charset="-94"/>
              </a:rPr>
              <a:t>EasyOCR</a:t>
            </a:r>
            <a:r>
              <a:rPr lang="tr-TR" dirty="0">
                <a:latin typeface="Amasis MT Pro Light" panose="02040304050005020304" pitchFamily="18" charset="-94"/>
              </a:rPr>
              <a:t> teknolojisi farklı aksanları işleyememektedir.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4185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757FCDD-733B-46FF-8B3D-8CF727E50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13" y="658838"/>
            <a:ext cx="3050844" cy="229607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59B8A92-A622-4506-A7CE-F1B39E090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525" y="1045423"/>
            <a:ext cx="3387132" cy="215118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1B694D1-144C-42B3-B0A1-BB02F481F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95" y="2585718"/>
            <a:ext cx="3143954" cy="218217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FAF984F-C2F8-40CB-8DAC-488FC0CEB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8552" y="848501"/>
            <a:ext cx="3143953" cy="1645499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84DBE83-0E38-41A6-BB34-AC250BDB8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1958" y="4754940"/>
            <a:ext cx="4343400" cy="120967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56FF4E9-9BC0-46ED-91CE-D278DDA50E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6448" y="2584767"/>
            <a:ext cx="2883971" cy="1904380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6531779C-1672-4A4F-8669-FC6847B9FD6B}"/>
              </a:ext>
            </a:extLst>
          </p:cNvPr>
          <p:cNvSpPr txBox="1"/>
          <p:nvPr/>
        </p:nvSpPr>
        <p:spPr>
          <a:xfrm>
            <a:off x="1838438" y="57002"/>
            <a:ext cx="4257562" cy="791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tr-TR" sz="16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Kontör ve maske adımlarından sonra birkaç çıktı görüntü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B79D6FBE-BDBD-4A36-B295-2B1EB689EC3C}"/>
              </a:ext>
            </a:extLst>
          </p:cNvPr>
          <p:cNvSpPr txBox="1"/>
          <p:nvPr/>
        </p:nvSpPr>
        <p:spPr>
          <a:xfrm>
            <a:off x="7828705" y="6131612"/>
            <a:ext cx="4257562" cy="418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tr-TR" sz="16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Görüntüden plaka bölgelerini kırpma sonuçları</a:t>
            </a: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0B3923A4-A080-4F54-9BC5-DAE700F361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8773" y="3741253"/>
            <a:ext cx="3861944" cy="84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60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9E7476C0-EA34-42F0-834F-E7A2EC2A8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516" y="483005"/>
            <a:ext cx="3052909" cy="186679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806B994-94BA-45FD-B703-81B3047D6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58" y="386316"/>
            <a:ext cx="4127261" cy="2558902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E4FBC8D3-08D2-42A2-A077-AB88DA0DD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344" y="2495605"/>
            <a:ext cx="3077498" cy="186679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6959F88C-05EB-4977-AA10-7AE03A2BD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0349" y="3290778"/>
            <a:ext cx="3769130" cy="198328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C2B5507C-247B-440B-9C26-AC77BCC724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751" y="4362395"/>
            <a:ext cx="2922734" cy="2180693"/>
          </a:xfrm>
          <a:prstGeom prst="rect">
            <a:avLst/>
          </a:prstGeom>
        </p:spPr>
      </p:pic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C1391C9C-3E04-44D3-9C86-3CA4BFB4BA28}"/>
              </a:ext>
            </a:extLst>
          </p:cNvPr>
          <p:cNvCxnSpPr>
            <a:cxnSpLocks/>
          </p:cNvCxnSpPr>
          <p:nvPr/>
        </p:nvCxnSpPr>
        <p:spPr>
          <a:xfrm flipV="1">
            <a:off x="4800330" y="1374320"/>
            <a:ext cx="516274" cy="29903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0C50FBC6-8B17-4DD8-88F8-076145EDCA65}"/>
              </a:ext>
            </a:extLst>
          </p:cNvPr>
          <p:cNvCxnSpPr>
            <a:cxnSpLocks/>
          </p:cNvCxnSpPr>
          <p:nvPr/>
        </p:nvCxnSpPr>
        <p:spPr>
          <a:xfrm>
            <a:off x="8756028" y="1416400"/>
            <a:ext cx="852988" cy="73525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30BFE4A2-2D26-47EF-818E-DA0E86C374FD}"/>
              </a:ext>
            </a:extLst>
          </p:cNvPr>
          <p:cNvCxnSpPr>
            <a:cxnSpLocks/>
          </p:cNvCxnSpPr>
          <p:nvPr/>
        </p:nvCxnSpPr>
        <p:spPr>
          <a:xfrm flipH="1">
            <a:off x="8220037" y="4508206"/>
            <a:ext cx="496775" cy="345559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8F5490BC-59F1-47EE-B105-54C009A5AC2A}"/>
              </a:ext>
            </a:extLst>
          </p:cNvPr>
          <p:cNvCxnSpPr>
            <a:cxnSpLocks/>
          </p:cNvCxnSpPr>
          <p:nvPr/>
        </p:nvCxnSpPr>
        <p:spPr>
          <a:xfrm>
            <a:off x="3571302" y="5681936"/>
            <a:ext cx="1192468" cy="59108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D0F650D0-40E1-4689-8F46-3DAA0A7A4157}"/>
              </a:ext>
            </a:extLst>
          </p:cNvPr>
          <p:cNvSpPr txBox="1"/>
          <p:nvPr/>
        </p:nvSpPr>
        <p:spPr>
          <a:xfrm>
            <a:off x="5919677" y="5619618"/>
            <a:ext cx="60977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 err="1">
                <a:latin typeface="Amasis MT Pro Light" panose="02040304050005020304" pitchFamily="18" charset="-94"/>
              </a:rPr>
              <a:t>Kaggle</a:t>
            </a:r>
            <a:r>
              <a:rPr lang="tr-TR" sz="2000" dirty="0">
                <a:latin typeface="Amasis MT Pro Light" panose="02040304050005020304" pitchFamily="18" charset="-94"/>
              </a:rPr>
              <a:t> veri setinin Cars75 görüntüsünde birden fazla araç kapsamı vardır. </a:t>
            </a:r>
            <a:r>
              <a:rPr lang="tr-TR" sz="2000" dirty="0" err="1">
                <a:latin typeface="Amasis MT Pro Light" panose="02040304050005020304" pitchFamily="18" charset="-94"/>
              </a:rPr>
              <a:t>EasyOCR</a:t>
            </a:r>
            <a:r>
              <a:rPr lang="tr-TR" sz="2000" dirty="0">
                <a:latin typeface="Amasis MT Pro Light" panose="02040304050005020304" pitchFamily="18" charset="-94"/>
              </a:rPr>
              <a:t> teknolojisi Cars75 görüntüsünden boş dizi döndürmüştür.</a:t>
            </a:r>
          </a:p>
        </p:txBody>
      </p:sp>
      <p:pic>
        <p:nvPicPr>
          <p:cNvPr id="26" name="Resim 25">
            <a:extLst>
              <a:ext uri="{FF2B5EF4-FFF2-40B4-BE49-F238E27FC236}">
                <a16:creationId xmlns:a16="http://schemas.microsoft.com/office/drawing/2014/main" id="{6FBF4420-E62D-430D-ACD5-80DE35C9DC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330" y="5681936"/>
            <a:ext cx="1125444" cy="1066210"/>
          </a:xfrm>
          <a:prstGeom prst="rect">
            <a:avLst/>
          </a:prstGeom>
        </p:spPr>
      </p:pic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F7D3D048-5886-4DC5-86B9-B681DB2EEDD0}"/>
              </a:ext>
            </a:extLst>
          </p:cNvPr>
          <p:cNvCxnSpPr>
            <a:cxnSpLocks/>
          </p:cNvCxnSpPr>
          <p:nvPr/>
        </p:nvCxnSpPr>
        <p:spPr>
          <a:xfrm flipH="1">
            <a:off x="3633016" y="3990257"/>
            <a:ext cx="496775" cy="345559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509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6D35DD5-480D-4160-9EA3-AFE2F3D5F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369" y="5864457"/>
            <a:ext cx="10294087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[([[0, 0], [100, 0], [100, 29], [0, 29]], 'ICOVIDT9', 0.5350360356483381)]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E082B3F9-1230-457A-9645-BB30E0A65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10" y="3889250"/>
            <a:ext cx="4305300" cy="1238250"/>
          </a:xfrm>
          <a:prstGeom prst="rect">
            <a:avLst/>
          </a:prstGeom>
        </p:spPr>
      </p:pic>
      <p:pic>
        <p:nvPicPr>
          <p:cNvPr id="10" name="Resim 9" descr="yol, araba, açık hava, park etmiş içeren bir resim&#10;&#10;Açıklama otomatik olarak oluşturuldu">
            <a:extLst>
              <a:ext uri="{FF2B5EF4-FFF2-40B4-BE49-F238E27FC236}">
                <a16:creationId xmlns:a16="http://schemas.microsoft.com/office/drawing/2014/main" id="{95DFE5DF-2417-4E10-8FC9-C59E679AA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74" y="429995"/>
            <a:ext cx="5788820" cy="3253926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8D817AEB-5485-4ADA-A343-5A4B5F745268}"/>
              </a:ext>
            </a:extLst>
          </p:cNvPr>
          <p:cNvSpPr txBox="1"/>
          <p:nvPr/>
        </p:nvSpPr>
        <p:spPr>
          <a:xfrm>
            <a:off x="7022917" y="1341848"/>
            <a:ext cx="448959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0" i="0" dirty="0" err="1">
                <a:solidFill>
                  <a:srgbClr val="000000"/>
                </a:solidFill>
                <a:effectLst/>
                <a:latin typeface="Amasis MT Pro Light" panose="02040304050005020304" pitchFamily="18" charset="-94"/>
              </a:rPr>
              <a:t>Görüldğü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Amasis MT Pro Light" panose="02040304050005020304" pitchFamily="18" charset="-94"/>
              </a:rPr>
              <a:t> gibi programımız plakayı doğru bir şekilde tespit edip kırpmayı başardı. </a:t>
            </a:r>
            <a:r>
              <a:rPr lang="tr-TR" sz="2400" b="0" dirty="0" err="1">
                <a:solidFill>
                  <a:srgbClr val="000000"/>
                </a:solidFill>
                <a:effectLst/>
                <a:latin typeface="Amasis MT Pro Light" panose="02040304050005020304" pitchFamily="18" charset="-94"/>
              </a:rPr>
              <a:t>EasyOCR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Amasis MT Pro Light" panose="02040304050005020304" pitchFamily="18" charset="-94"/>
              </a:rPr>
              <a:t> karakterleri doğru şekilde tanıyamadı. OCR, gerçek "</a:t>
            </a:r>
            <a:r>
              <a:rPr lang="tr-TR" sz="2400" dirty="0">
                <a:solidFill>
                  <a:srgbClr val="000000"/>
                </a:solidFill>
                <a:latin typeface="Amasis MT Pro Light" panose="02040304050005020304" pitchFamily="18" charset="-94"/>
              </a:rPr>
              <a:t> COVID 19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Amasis MT Pro Light" panose="02040304050005020304" pitchFamily="18" charset="-94"/>
              </a:rPr>
              <a:t> " yerine "</a:t>
            </a:r>
            <a:r>
              <a:rPr lang="tr-TR" sz="2400" dirty="0">
                <a:solidFill>
                  <a:srgbClr val="000000"/>
                </a:solidFill>
                <a:latin typeface="Amasis MT Pro Light" panose="02040304050005020304" pitchFamily="18" charset="-94"/>
              </a:rPr>
              <a:t> ICOVID T9 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Amasis MT Pro Light" panose="02040304050005020304" pitchFamily="18" charset="-94"/>
              </a:rPr>
              <a:t>" olduğunu kabul etti. </a:t>
            </a:r>
          </a:p>
          <a:p>
            <a:r>
              <a:rPr lang="tr-TR" sz="2400" b="0" i="0" dirty="0">
                <a:solidFill>
                  <a:srgbClr val="000000"/>
                </a:solidFill>
                <a:effectLst/>
                <a:latin typeface="Amasis MT Pro Light" panose="02040304050005020304" pitchFamily="18" charset="-94"/>
              </a:rPr>
              <a:t>Bunun gibi sorunlar, daha iyi yönlendirme görüntüleri kullanılarak düzeltilebilir. </a:t>
            </a:r>
            <a:endParaRPr lang="tr-TR" sz="2400" dirty="0">
              <a:latin typeface="Amasis MT Pro Light" panose="02040304050005020304" pitchFamily="18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997370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24DF66-EDEF-42D5-A2DA-14796D2F9F96}"/>
              </a:ext>
            </a:extLst>
          </p:cNvPr>
          <p:cNvSpPr txBox="1">
            <a:spLocks/>
          </p:cNvSpPr>
          <p:nvPr/>
        </p:nvSpPr>
        <p:spPr>
          <a:xfrm>
            <a:off x="1018954" y="2698566"/>
            <a:ext cx="10515600" cy="28527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8800">
                <a:latin typeface="Amasis MT Pro Light" panose="02040304050005020304" pitchFamily="18" charset="-94"/>
              </a:rPr>
              <a:t>Teşekkürler…</a:t>
            </a:r>
            <a:endParaRPr lang="tr-TR" sz="8800" dirty="0">
              <a:latin typeface="Amasis MT Pro Light" panose="02040304050005020304" pitchFamily="18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39928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30396F-9EA6-41FC-802F-DBBCD60A4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85" y="2286001"/>
            <a:ext cx="3701961" cy="5159222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tr-TR" sz="24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Araç görüntüleri çok çeşitli uzanımlardadır.  </a:t>
            </a:r>
          </a:p>
          <a:p>
            <a:pPr marL="0" indent="0">
              <a:buNone/>
            </a:pPr>
            <a:endParaRPr lang="tr-TR" sz="2400" dirty="0">
              <a:latin typeface="Amasis MT Pro Light" panose="02040304050005020304" pitchFamily="18" charset="-9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r-TR" sz="24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Araç görüntüleri arasında tekil plakalar, birden fazla araç içeren kapsamlar, insan-araç karışımı içeren kapsamlar, küçük araçlar, büyük kalıplı araçlar, farklı hizmetlere dahil araçlar vardır. </a:t>
            </a:r>
          </a:p>
          <a:p>
            <a:pPr marL="0" indent="0">
              <a:buNone/>
            </a:pPr>
            <a:endParaRPr lang="tr-TR" sz="20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AE0815C-F4C6-4B06-BEAD-A0F83053C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" r="24062"/>
          <a:stretch/>
        </p:blipFill>
        <p:spPr>
          <a:xfrm>
            <a:off x="5475828" y="10"/>
            <a:ext cx="6897979" cy="6857990"/>
          </a:xfrm>
          <a:prstGeom prst="rect">
            <a:avLst/>
          </a:prstGeom>
          <a:effectLst/>
        </p:spPr>
      </p:pic>
      <p:sp>
        <p:nvSpPr>
          <p:cNvPr id="9" name="Başlık 1">
            <a:extLst>
              <a:ext uri="{FF2B5EF4-FFF2-40B4-BE49-F238E27FC236}">
                <a16:creationId xmlns:a16="http://schemas.microsoft.com/office/drawing/2014/main" id="{EC5664AE-93FD-4369-90F9-6DB1BCE6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85" y="356471"/>
            <a:ext cx="3807187" cy="2228074"/>
          </a:xfrm>
        </p:spPr>
        <p:txBody>
          <a:bodyPr>
            <a:normAutofit/>
          </a:bodyPr>
          <a:lstStyle/>
          <a:p>
            <a:r>
              <a:rPr lang="tr-TR" sz="4000" b="1" dirty="0" err="1">
                <a:latin typeface="Amasis MT Pro Light" panose="02040304050005020304" pitchFamily="18" charset="-94"/>
              </a:rPr>
              <a:t>Kaggle</a:t>
            </a:r>
            <a:r>
              <a:rPr lang="tr-TR" sz="4000" b="1" dirty="0">
                <a:latin typeface="Amasis MT Pro Light" panose="02040304050005020304" pitchFamily="18" charset="-94"/>
              </a:rPr>
              <a:t> Plaka Görüntü Veri Seti</a:t>
            </a:r>
          </a:p>
        </p:txBody>
      </p:sp>
    </p:spTree>
    <p:extLst>
      <p:ext uri="{BB962C8B-B14F-4D97-AF65-F5344CB8AC3E}">
        <p14:creationId xmlns:p14="http://schemas.microsoft.com/office/powerpoint/2010/main" val="389974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8687A7-EC34-442A-982E-89BE7955B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502" y="680484"/>
            <a:ext cx="10471298" cy="5496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Araç görüntüsünden plakanın ve plaka numarasının ayıklanması projesinde </a:t>
            </a:r>
            <a:r>
              <a:rPr lang="tr-TR" dirty="0" err="1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Kaggle</a:t>
            </a:r>
            <a:r>
              <a:rPr lang="tr-TR" dirty="0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 Plaka Görüntü Veri Setindeki araç görüntüleri denenmiştir. </a:t>
            </a:r>
          </a:p>
          <a:p>
            <a:pPr marL="0" indent="0">
              <a:buNone/>
            </a:pPr>
            <a:endParaRPr lang="tr-TR" dirty="0">
              <a:effectLst/>
              <a:latin typeface="Amasis MT Pro Light" panose="02040304050005020304" pitchFamily="18" charset="-94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dirty="0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Veri setinin çeşitli araç görüntüleri görüntü işleme adımlarından geçirilmiş ve </a:t>
            </a:r>
            <a:r>
              <a:rPr lang="tr-TR" dirty="0" err="1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EasyOCR</a:t>
            </a:r>
            <a:r>
              <a:rPr lang="tr-TR" dirty="0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 teknolojisiyle plaka numarası çıkarılmıştır, yani lisansı plakadan ayrıştırılmıştır. </a:t>
            </a:r>
          </a:p>
          <a:p>
            <a:pPr marL="0" indent="0">
              <a:buNone/>
            </a:pPr>
            <a:endParaRPr lang="tr-TR" dirty="0">
              <a:latin typeface="Amasis MT Pro Light" panose="02040304050005020304" pitchFamily="18" charset="-94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dirty="0" err="1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EasyOCR</a:t>
            </a:r>
            <a:r>
              <a:rPr lang="tr-TR" dirty="0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 teknolojisinin plaka lisansını ayrıştırabilmesi için araç görüntüsünden plakanın ayrıştırılabilmesi gereklidir. Araç görüntüsünün görüntü işleme adımlarından geçirilmesiyle plaka ayrıştırılmaktadır. </a:t>
            </a:r>
            <a:endParaRPr lang="tr-TR" dirty="0">
              <a:latin typeface="Amasis MT Pro Light" panose="02040304050005020304" pitchFamily="18" charset="-94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Mürekkep 3">
                <a:extLst>
                  <a:ext uri="{FF2B5EF4-FFF2-40B4-BE49-F238E27FC236}">
                    <a16:creationId xmlns:a16="http://schemas.microsoft.com/office/drawing/2014/main" id="{7B399B24-9D78-4A15-A267-800827FD6F78}"/>
                  </a:ext>
                </a:extLst>
              </p14:cNvPr>
              <p14:cNvContentPartPr/>
              <p14:nvPr/>
            </p14:nvContentPartPr>
            <p14:xfrm>
              <a:off x="743685" y="888329"/>
              <a:ext cx="360" cy="4680"/>
            </p14:xfrm>
          </p:contentPart>
        </mc:Choice>
        <mc:Fallback>
          <p:pic>
            <p:nvPicPr>
              <p:cNvPr id="4" name="Mürekkep 3">
                <a:extLst>
                  <a:ext uri="{FF2B5EF4-FFF2-40B4-BE49-F238E27FC236}">
                    <a16:creationId xmlns:a16="http://schemas.microsoft.com/office/drawing/2014/main" id="{7B399B24-9D78-4A15-A267-800827FD6F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045" y="744689"/>
                <a:ext cx="1440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Mürekkep 4">
                <a:extLst>
                  <a:ext uri="{FF2B5EF4-FFF2-40B4-BE49-F238E27FC236}">
                    <a16:creationId xmlns:a16="http://schemas.microsoft.com/office/drawing/2014/main" id="{04A054DE-BED0-458C-BEB6-673C3329A91A}"/>
                  </a:ext>
                </a:extLst>
              </p14:cNvPr>
              <p14:cNvContentPartPr/>
              <p14:nvPr/>
            </p14:nvContentPartPr>
            <p14:xfrm>
              <a:off x="796965" y="2678969"/>
              <a:ext cx="360" cy="360"/>
            </p14:xfrm>
          </p:contentPart>
        </mc:Choice>
        <mc:Fallback>
          <p:pic>
            <p:nvPicPr>
              <p:cNvPr id="5" name="Mürekkep 4">
                <a:extLst>
                  <a:ext uri="{FF2B5EF4-FFF2-40B4-BE49-F238E27FC236}">
                    <a16:creationId xmlns:a16="http://schemas.microsoft.com/office/drawing/2014/main" id="{04A054DE-BED0-458C-BEB6-673C3329A9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965" y="2534969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Mürekkep 5">
                <a:extLst>
                  <a:ext uri="{FF2B5EF4-FFF2-40B4-BE49-F238E27FC236}">
                    <a16:creationId xmlns:a16="http://schemas.microsoft.com/office/drawing/2014/main" id="{3CD120A0-D794-4B52-847E-D31D5C2A62AE}"/>
                  </a:ext>
                </a:extLst>
              </p14:cNvPr>
              <p14:cNvContentPartPr/>
              <p14:nvPr/>
            </p14:nvContentPartPr>
            <p14:xfrm>
              <a:off x="807765" y="4528649"/>
              <a:ext cx="360" cy="360"/>
            </p14:xfrm>
          </p:contentPart>
        </mc:Choice>
        <mc:Fallback>
          <p:pic>
            <p:nvPicPr>
              <p:cNvPr id="6" name="Mürekkep 5">
                <a:extLst>
                  <a:ext uri="{FF2B5EF4-FFF2-40B4-BE49-F238E27FC236}">
                    <a16:creationId xmlns:a16="http://schemas.microsoft.com/office/drawing/2014/main" id="{3CD120A0-D794-4B52-847E-D31D5C2A62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5765" y="4385009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936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9AABFD-648F-4840-954A-2AD38FA8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908"/>
            <a:ext cx="10792275" cy="2080363"/>
          </a:xfrm>
        </p:spPr>
        <p:txBody>
          <a:bodyPr/>
          <a:lstStyle/>
          <a:p>
            <a:r>
              <a:rPr lang="tr-TR" b="1" dirty="0">
                <a:latin typeface="Amasis MT Pro" panose="02040504050005020304" pitchFamily="18" charset="-94"/>
              </a:rPr>
              <a:t>Proje Adımları: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B362BD-58E8-4FEC-AB80-1C1EA7E1E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75" y="20009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effectLst/>
                <a:latin typeface="Amasis MT Pro" panose="020405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Projemizin ana omurgasını iki görev oluşturmaktadır:</a:t>
            </a:r>
          </a:p>
          <a:p>
            <a:pPr marL="0" indent="0">
              <a:buNone/>
            </a:pPr>
            <a:br>
              <a:rPr lang="tr-TR" dirty="0">
                <a:solidFill>
                  <a:srgbClr val="000000"/>
                </a:solidFill>
                <a:effectLst/>
                <a:latin typeface="Amasis MT Pro" panose="020405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dirty="0">
                <a:solidFill>
                  <a:srgbClr val="000000"/>
                </a:solidFill>
                <a:effectLst/>
                <a:latin typeface="Amasis MT Pro" panose="020405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a. Plaka alanlarının tespit edilmesi.</a:t>
            </a:r>
          </a:p>
          <a:p>
            <a:pPr marL="0" indent="0">
              <a:buNone/>
            </a:pPr>
            <a:br>
              <a:rPr lang="tr-TR" dirty="0">
                <a:solidFill>
                  <a:srgbClr val="000000"/>
                </a:solidFill>
                <a:effectLst/>
                <a:latin typeface="Amasis MT Pro" panose="020405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dirty="0">
                <a:solidFill>
                  <a:srgbClr val="000000"/>
                </a:solidFill>
                <a:effectLst/>
                <a:latin typeface="Amasis MT Pro" panose="020405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b. Plaka üzerindeki karakterlerin tespit edilmesi</a:t>
            </a:r>
            <a:endParaRPr lang="tr-TR" dirty="0">
              <a:effectLst/>
              <a:latin typeface="Amasis MT Pro" panose="02040504050005020304" pitchFamily="18" charset="-9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Mürekkep 3">
                <a:extLst>
                  <a:ext uri="{FF2B5EF4-FFF2-40B4-BE49-F238E27FC236}">
                    <a16:creationId xmlns:a16="http://schemas.microsoft.com/office/drawing/2014/main" id="{6D7ECDE0-BE77-46FF-AF8A-2E2182894803}"/>
                  </a:ext>
                </a:extLst>
              </p14:cNvPr>
              <p14:cNvContentPartPr/>
              <p14:nvPr/>
            </p14:nvContentPartPr>
            <p14:xfrm>
              <a:off x="561525" y="2158048"/>
              <a:ext cx="399954" cy="850965"/>
            </p14:xfrm>
          </p:contentPart>
        </mc:Choice>
        <mc:Fallback>
          <p:pic>
            <p:nvPicPr>
              <p:cNvPr id="4" name="Mürekkep 3">
                <a:extLst>
                  <a:ext uri="{FF2B5EF4-FFF2-40B4-BE49-F238E27FC236}">
                    <a16:creationId xmlns:a16="http://schemas.microsoft.com/office/drawing/2014/main" id="{6D7ECDE0-BE77-46FF-AF8A-2E21828948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493" y="2086384"/>
                <a:ext cx="471657" cy="994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Mürekkep 4">
                <a:extLst>
                  <a:ext uri="{FF2B5EF4-FFF2-40B4-BE49-F238E27FC236}">
                    <a16:creationId xmlns:a16="http://schemas.microsoft.com/office/drawing/2014/main" id="{EAC3113B-D4FA-4435-8735-786D7C9AB4FD}"/>
                  </a:ext>
                </a:extLst>
              </p14:cNvPr>
              <p14:cNvContentPartPr/>
              <p14:nvPr/>
            </p14:nvContentPartPr>
            <p14:xfrm>
              <a:off x="265244" y="2107288"/>
              <a:ext cx="631523" cy="1933083"/>
            </p14:xfrm>
          </p:contentPart>
        </mc:Choice>
        <mc:Fallback>
          <p:pic>
            <p:nvPicPr>
              <p:cNvPr id="5" name="Mürekkep 4">
                <a:extLst>
                  <a:ext uri="{FF2B5EF4-FFF2-40B4-BE49-F238E27FC236}">
                    <a16:creationId xmlns:a16="http://schemas.microsoft.com/office/drawing/2014/main" id="{EAC3113B-D4FA-4435-8735-786D7C9AB4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260" y="2035279"/>
                <a:ext cx="703132" cy="2076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Mürekkep 6">
                <a:extLst>
                  <a:ext uri="{FF2B5EF4-FFF2-40B4-BE49-F238E27FC236}">
                    <a16:creationId xmlns:a16="http://schemas.microsoft.com/office/drawing/2014/main" id="{42BE72D6-27BB-467B-9DEF-FDE824D44BBA}"/>
                  </a:ext>
                </a:extLst>
              </p14:cNvPr>
              <p14:cNvContentPartPr/>
              <p14:nvPr/>
            </p14:nvContentPartPr>
            <p14:xfrm>
              <a:off x="1028445" y="881489"/>
              <a:ext cx="3822840" cy="739080"/>
            </p14:xfrm>
          </p:contentPart>
        </mc:Choice>
        <mc:Fallback>
          <p:pic>
            <p:nvPicPr>
              <p:cNvPr id="7" name="Mürekkep 6">
                <a:extLst>
                  <a:ext uri="{FF2B5EF4-FFF2-40B4-BE49-F238E27FC236}">
                    <a16:creationId xmlns:a16="http://schemas.microsoft.com/office/drawing/2014/main" id="{42BE72D6-27BB-467B-9DEF-FDE824D44B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8445" y="701489"/>
                <a:ext cx="4002480" cy="10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Mürekkep 7">
                <a:extLst>
                  <a:ext uri="{FF2B5EF4-FFF2-40B4-BE49-F238E27FC236}">
                    <a16:creationId xmlns:a16="http://schemas.microsoft.com/office/drawing/2014/main" id="{46D3DD0F-447D-4BA5-B0EF-B112D3172870}"/>
                  </a:ext>
                </a:extLst>
              </p14:cNvPr>
              <p14:cNvContentPartPr/>
              <p14:nvPr/>
            </p14:nvContentPartPr>
            <p14:xfrm>
              <a:off x="933765" y="852689"/>
              <a:ext cx="321120" cy="741960"/>
            </p14:xfrm>
          </p:contentPart>
        </mc:Choice>
        <mc:Fallback>
          <p:pic>
            <p:nvPicPr>
              <p:cNvPr id="8" name="Mürekkep 7">
                <a:extLst>
                  <a:ext uri="{FF2B5EF4-FFF2-40B4-BE49-F238E27FC236}">
                    <a16:creationId xmlns:a16="http://schemas.microsoft.com/office/drawing/2014/main" id="{46D3DD0F-447D-4BA5-B0EF-B112D31728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3765" y="673049"/>
                <a:ext cx="500760" cy="11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Mürekkep 9">
                <a:extLst>
                  <a:ext uri="{FF2B5EF4-FFF2-40B4-BE49-F238E27FC236}">
                    <a16:creationId xmlns:a16="http://schemas.microsoft.com/office/drawing/2014/main" id="{0DC615F6-C47A-4DBA-B6B7-26D692BDC9E8}"/>
                  </a:ext>
                </a:extLst>
              </p14:cNvPr>
              <p14:cNvContentPartPr/>
              <p14:nvPr/>
            </p14:nvContentPartPr>
            <p14:xfrm>
              <a:off x="1189725" y="800489"/>
              <a:ext cx="3680640" cy="910440"/>
            </p14:xfrm>
          </p:contentPart>
        </mc:Choice>
        <mc:Fallback>
          <p:pic>
            <p:nvPicPr>
              <p:cNvPr id="10" name="Mürekkep 9">
                <a:extLst>
                  <a:ext uri="{FF2B5EF4-FFF2-40B4-BE49-F238E27FC236}">
                    <a16:creationId xmlns:a16="http://schemas.microsoft.com/office/drawing/2014/main" id="{0DC615F6-C47A-4DBA-B6B7-26D692BDC9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9725" y="620489"/>
                <a:ext cx="3860280" cy="12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Mürekkep 10">
                <a:extLst>
                  <a:ext uri="{FF2B5EF4-FFF2-40B4-BE49-F238E27FC236}">
                    <a16:creationId xmlns:a16="http://schemas.microsoft.com/office/drawing/2014/main" id="{7734F239-AD0C-4C2B-8D03-6B1F92555CF8}"/>
                  </a:ext>
                </a:extLst>
              </p14:cNvPr>
              <p14:cNvContentPartPr/>
              <p14:nvPr/>
            </p14:nvContentPartPr>
            <p14:xfrm>
              <a:off x="3599205" y="1266689"/>
              <a:ext cx="1133640" cy="222480"/>
            </p14:xfrm>
          </p:contentPart>
        </mc:Choice>
        <mc:Fallback>
          <p:pic>
            <p:nvPicPr>
              <p:cNvPr id="11" name="Mürekkep 10">
                <a:extLst>
                  <a:ext uri="{FF2B5EF4-FFF2-40B4-BE49-F238E27FC236}">
                    <a16:creationId xmlns:a16="http://schemas.microsoft.com/office/drawing/2014/main" id="{7734F239-AD0C-4C2B-8D03-6B1F92555C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09205" y="1086689"/>
                <a:ext cx="131328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Mürekkep 11">
                <a:extLst>
                  <a:ext uri="{FF2B5EF4-FFF2-40B4-BE49-F238E27FC236}">
                    <a16:creationId xmlns:a16="http://schemas.microsoft.com/office/drawing/2014/main" id="{566CE14F-B8E1-43BA-955E-ECECC3D0CD51}"/>
                  </a:ext>
                </a:extLst>
              </p14:cNvPr>
              <p14:cNvContentPartPr/>
              <p14:nvPr/>
            </p14:nvContentPartPr>
            <p14:xfrm>
              <a:off x="905685" y="750089"/>
              <a:ext cx="285120" cy="801000"/>
            </p14:xfrm>
          </p:contentPart>
        </mc:Choice>
        <mc:Fallback>
          <p:pic>
            <p:nvPicPr>
              <p:cNvPr id="12" name="Mürekkep 11">
                <a:extLst>
                  <a:ext uri="{FF2B5EF4-FFF2-40B4-BE49-F238E27FC236}">
                    <a16:creationId xmlns:a16="http://schemas.microsoft.com/office/drawing/2014/main" id="{566CE14F-B8E1-43BA-955E-ECECC3D0CD5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6045" y="570089"/>
                <a:ext cx="464760" cy="116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677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EC5FDE-EFF4-42FD-8071-967094D9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effectLst/>
                <a:latin typeface="Amasis MT Pro" panose="02040504050005020304" pitchFamily="18" charset="-94"/>
                <a:ea typeface="Calibri" panose="020F0502020204030204" pitchFamily="34" charset="0"/>
              </a:rPr>
              <a:t>Araç Görüntüsünden Plakanın Ayrıştırılması İçin Görüntü İşleme Adımları</a:t>
            </a:r>
            <a:endParaRPr lang="tr-TR" sz="2800" b="1" dirty="0">
              <a:latin typeface="Amasis MT Pro" panose="02040504050005020304" pitchFamily="18" charset="-9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46C131-5BAE-422C-B300-0CDD3D1AB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 algn="ctr">
              <a:buAutoNum type="arabicPeriod"/>
            </a:pPr>
            <a:r>
              <a:rPr lang="tr-TR" sz="32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Araç görüntüsü veri seti </a:t>
            </a:r>
            <a:r>
              <a:rPr lang="tr-TR" sz="3200" dirty="0" err="1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OpenCV</a:t>
            </a:r>
            <a:r>
              <a:rPr lang="tr-TR" sz="32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 kütüphanesiyle okunur </a:t>
            </a:r>
          </a:p>
          <a:p>
            <a:pPr marL="0" indent="0" algn="ctr">
              <a:buNone/>
            </a:pPr>
            <a:endParaRPr lang="tr-TR" sz="3200" dirty="0">
              <a:effectLst/>
              <a:latin typeface="Amasis MT Pro Light" panose="02040304050005020304" pitchFamily="18" charset="-94"/>
              <a:ea typeface="Calibri" panose="020F0502020204030204" pitchFamily="34" charset="0"/>
            </a:endParaRPr>
          </a:p>
          <a:p>
            <a:pPr marL="514350" indent="-514350" algn="ctr">
              <a:buFont typeface="+mj-lt"/>
              <a:buAutoNum type="arabicPeriod" startAt="2"/>
            </a:pPr>
            <a:r>
              <a:rPr lang="tr-TR" sz="32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Araç görüntüsüne filtre uygulanır ve kenarlar bulunur </a:t>
            </a:r>
          </a:p>
          <a:p>
            <a:pPr marL="0" indent="0" algn="ctr">
              <a:buNone/>
            </a:pPr>
            <a:endParaRPr lang="tr-TR" sz="3200" dirty="0">
              <a:effectLst/>
              <a:latin typeface="Amasis MT Pro Light" panose="02040304050005020304" pitchFamily="18" charset="-94"/>
              <a:ea typeface="Calibri" panose="020F0502020204030204" pitchFamily="34" charset="0"/>
            </a:endParaRPr>
          </a:p>
          <a:p>
            <a:pPr marL="514350" indent="-514350" algn="ctr">
              <a:buFont typeface="+mj-lt"/>
              <a:buAutoNum type="arabicPeriod" startAt="3"/>
            </a:pPr>
            <a:r>
              <a:rPr lang="tr-TR" sz="32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Görüntünün kontör yapısı çıkarılması ve maskeleme</a:t>
            </a:r>
          </a:p>
          <a:p>
            <a:pPr marL="0" indent="0" algn="ctr">
              <a:buNone/>
            </a:pPr>
            <a:endParaRPr lang="tr-TR" sz="3200" dirty="0">
              <a:effectLst/>
              <a:latin typeface="Amasis MT Pro Light" panose="02040304050005020304" pitchFamily="18" charset="-9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 algn="ctr">
              <a:buFont typeface="+mj-lt"/>
              <a:buAutoNum type="arabicPeriod" startAt="4"/>
            </a:pPr>
            <a:r>
              <a:rPr lang="tr-TR" sz="32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Görüntüden plakanın görüntüsünün kırpılması</a:t>
            </a:r>
          </a:p>
          <a:p>
            <a:pPr marL="514350" indent="-514350" algn="ctr">
              <a:buFont typeface="Arial" panose="020B0604020202020204" pitchFamily="34" charset="0"/>
              <a:buAutoNum type="arabicPeriod" startAt="4"/>
            </a:pPr>
            <a:endParaRPr lang="tr-TR" sz="3200" dirty="0">
              <a:effectLst/>
              <a:latin typeface="Amasis MT Pro Light" panose="02040304050005020304" pitchFamily="18" charset="-9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 algn="ctr">
              <a:buFont typeface="Arial" panose="020B0604020202020204" pitchFamily="34" charset="0"/>
              <a:buAutoNum type="arabicPeriod" startAt="4"/>
            </a:pPr>
            <a:r>
              <a:rPr lang="tr-TR" sz="3200" dirty="0" err="1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EasyOCR</a:t>
            </a:r>
            <a:r>
              <a:rPr lang="tr-TR" sz="32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 ile plakadaki karakterlerin okunması</a:t>
            </a:r>
            <a:endParaRPr lang="tr-TR" sz="3200" dirty="0">
              <a:effectLst/>
              <a:latin typeface="Amasis MT Pro Light" panose="02040304050005020304" pitchFamily="18" charset="-9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4"/>
            </a:pPr>
            <a:endParaRPr lang="tr-T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Mürekkep 9">
                <a:extLst>
                  <a:ext uri="{FF2B5EF4-FFF2-40B4-BE49-F238E27FC236}">
                    <a16:creationId xmlns:a16="http://schemas.microsoft.com/office/drawing/2014/main" id="{AE82CF0E-920A-468E-B5C2-C4E6F59A350C}"/>
                  </a:ext>
                </a:extLst>
              </p14:cNvPr>
              <p14:cNvContentPartPr/>
              <p14:nvPr/>
            </p14:nvContentPartPr>
            <p14:xfrm>
              <a:off x="1207437" y="2416131"/>
              <a:ext cx="348480" cy="961560"/>
            </p14:xfrm>
          </p:contentPart>
        </mc:Choice>
        <mc:Fallback>
          <p:pic>
            <p:nvPicPr>
              <p:cNvPr id="10" name="Mürekkep 9">
                <a:extLst>
                  <a:ext uri="{FF2B5EF4-FFF2-40B4-BE49-F238E27FC236}">
                    <a16:creationId xmlns:a16="http://schemas.microsoft.com/office/drawing/2014/main" id="{AE82CF0E-920A-468E-B5C2-C4E6F59A35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9437" y="2380491"/>
                <a:ext cx="384120" cy="10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Mürekkep 10">
                <a:extLst>
                  <a:ext uri="{FF2B5EF4-FFF2-40B4-BE49-F238E27FC236}">
                    <a16:creationId xmlns:a16="http://schemas.microsoft.com/office/drawing/2014/main" id="{8EE9A7D1-48F4-4CD7-B59F-5EC4A629AF57}"/>
                  </a:ext>
                </a:extLst>
              </p14:cNvPr>
              <p14:cNvContentPartPr/>
              <p14:nvPr/>
            </p14:nvContentPartPr>
            <p14:xfrm>
              <a:off x="10578483" y="3252390"/>
              <a:ext cx="406080" cy="857160"/>
            </p14:xfrm>
          </p:contentPart>
        </mc:Choice>
        <mc:Fallback>
          <p:pic>
            <p:nvPicPr>
              <p:cNvPr id="11" name="Mürekkep 10">
                <a:extLst>
                  <a:ext uri="{FF2B5EF4-FFF2-40B4-BE49-F238E27FC236}">
                    <a16:creationId xmlns:a16="http://schemas.microsoft.com/office/drawing/2014/main" id="{8EE9A7D1-48F4-4CD7-B59F-5EC4A629AF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60483" y="3216390"/>
                <a:ext cx="441720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Mürekkep 13">
                <a:extLst>
                  <a:ext uri="{FF2B5EF4-FFF2-40B4-BE49-F238E27FC236}">
                    <a16:creationId xmlns:a16="http://schemas.microsoft.com/office/drawing/2014/main" id="{B7CCEA6A-5566-44C6-89A4-C9C0401E620F}"/>
                  </a:ext>
                </a:extLst>
              </p14:cNvPr>
              <p14:cNvContentPartPr/>
              <p14:nvPr/>
            </p14:nvContentPartPr>
            <p14:xfrm>
              <a:off x="1555917" y="4127880"/>
              <a:ext cx="348480" cy="961560"/>
            </p14:xfrm>
          </p:contentPart>
        </mc:Choice>
        <mc:Fallback>
          <p:pic>
            <p:nvPicPr>
              <p:cNvPr id="14" name="Mürekkep 13">
                <a:extLst>
                  <a:ext uri="{FF2B5EF4-FFF2-40B4-BE49-F238E27FC236}">
                    <a16:creationId xmlns:a16="http://schemas.microsoft.com/office/drawing/2014/main" id="{B7CCEA6A-5566-44C6-89A4-C9C0401E62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7917" y="4092240"/>
                <a:ext cx="384120" cy="10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Mürekkep 14">
                <a:extLst>
                  <a:ext uri="{FF2B5EF4-FFF2-40B4-BE49-F238E27FC236}">
                    <a16:creationId xmlns:a16="http://schemas.microsoft.com/office/drawing/2014/main" id="{5B6D6362-EAE1-4692-9E43-25D0EE04C421}"/>
                  </a:ext>
                </a:extLst>
              </p14:cNvPr>
              <p14:cNvContentPartPr/>
              <p14:nvPr/>
            </p14:nvContentPartPr>
            <p14:xfrm>
              <a:off x="10071664" y="4986050"/>
              <a:ext cx="406080" cy="857160"/>
            </p14:xfrm>
          </p:contentPart>
        </mc:Choice>
        <mc:Fallback>
          <p:pic>
            <p:nvPicPr>
              <p:cNvPr id="15" name="Mürekkep 14">
                <a:extLst>
                  <a:ext uri="{FF2B5EF4-FFF2-40B4-BE49-F238E27FC236}">
                    <a16:creationId xmlns:a16="http://schemas.microsoft.com/office/drawing/2014/main" id="{5B6D6362-EAE1-4692-9E43-25D0EE04C4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53664" y="4950050"/>
                <a:ext cx="441720" cy="92880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581F5BE-B8EF-4A80-892F-667E28A54475}"/>
              </a:ext>
            </a:extLst>
          </p:cNvPr>
          <p:cNvCxnSpPr>
            <a:cxnSpLocks/>
          </p:cNvCxnSpPr>
          <p:nvPr/>
        </p:nvCxnSpPr>
        <p:spPr>
          <a:xfrm>
            <a:off x="838200" y="1562986"/>
            <a:ext cx="10644963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16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47DB5E-367B-4F35-B5A4-0F527B99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b="1" u="sng" dirty="0">
                <a:latin typeface="Amasis MT Pro Light" panose="02040304050005020304" pitchFamily="18" charset="-94"/>
              </a:rPr>
              <a:t>KULLANILAN KÜTÜPHANELER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83318DE-EB34-4E48-A126-C6AF20892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44" y="2147773"/>
            <a:ext cx="9671311" cy="371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0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82B37F-84A7-4F06-8FF3-1D373B5BAC7D}"/>
              </a:ext>
            </a:extLst>
          </p:cNvPr>
          <p:cNvSpPr txBox="1">
            <a:spLocks/>
          </p:cNvSpPr>
          <p:nvPr/>
        </p:nvSpPr>
        <p:spPr>
          <a:xfrm>
            <a:off x="5539563" y="1569412"/>
            <a:ext cx="6160821" cy="52259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200"/>
              </a:lnSpc>
              <a:spcAft>
                <a:spcPts val="800"/>
              </a:spcAft>
              <a:buNone/>
            </a:pPr>
            <a:r>
              <a:rPr lang="tr-TR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tr-TR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cv2.imread(file)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err="1">
                <a:latin typeface="Amasis MT Pro Light" panose="02040304050005020304" pitchFamily="18" charset="-94"/>
                <a:ea typeface="Calibri" panose="020F0502020204030204" pitchFamily="34" charset="0"/>
              </a:rPr>
              <a:t>OpenCV</a:t>
            </a:r>
            <a:r>
              <a:rPr lang="tr-TR" sz="2000" dirty="0">
                <a:latin typeface="Amasis MT Pro Light" panose="02040304050005020304" pitchFamily="18" charset="-94"/>
                <a:ea typeface="Calibri" panose="020F0502020204030204" pitchFamily="34" charset="0"/>
              </a:rPr>
              <a:t> </a:t>
            </a:r>
            <a:r>
              <a:rPr lang="tr-TR" sz="2000" i="1" dirty="0" err="1">
                <a:latin typeface="Amasis MT Pro Light" panose="02040304050005020304" pitchFamily="18" charset="-94"/>
                <a:ea typeface="Calibri" panose="020F0502020204030204" pitchFamily="34" charset="0"/>
              </a:rPr>
              <a:t>imread</a:t>
            </a:r>
            <a:r>
              <a:rPr lang="tr-TR" sz="2000" i="1" dirty="0">
                <a:latin typeface="Amasis MT Pro Light" panose="02040304050005020304" pitchFamily="18" charset="-94"/>
                <a:ea typeface="Calibri" panose="020F0502020204030204" pitchFamily="34" charset="0"/>
              </a:rPr>
              <a:t> </a:t>
            </a:r>
            <a:r>
              <a:rPr lang="tr-TR" sz="2000" dirty="0">
                <a:latin typeface="Amasis MT Pro Light" panose="02040304050005020304" pitchFamily="18" charset="-94"/>
                <a:ea typeface="Calibri" panose="020F0502020204030204" pitchFamily="34" charset="0"/>
              </a:rPr>
              <a:t>fonksiyonu araç görüntüsünün dosya dizininden okuma işlemini gerçekleştirir 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2000" dirty="0">
              <a:latin typeface="Amasis MT Pro Light" panose="02040304050005020304" pitchFamily="18" charset="-94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5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gray</a:t>
            </a:r>
            <a:r>
              <a:rPr lang="tr-TR" sz="15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cv2.cvtColor(</a:t>
            </a:r>
            <a:r>
              <a:rPr lang="tr-TR" sz="15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img</a:t>
            </a:r>
            <a:r>
              <a:rPr lang="tr-TR" sz="15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cv2.COLOR_BGR2GRAY)</a:t>
            </a:r>
          </a:p>
          <a:p>
            <a:pPr marL="0" indent="0" algn="just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sz="2000" dirty="0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Araç görüntüsü gri-renk derinliğinde kaydedilir. </a:t>
            </a:r>
          </a:p>
          <a:p>
            <a:pPr marL="0" indent="0" algn="just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sz="2000" dirty="0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Görüntülerin renk kimliklerinden ayrılması ve spesifik gri-derinlikli kenar özellikleri vurgulanacak şekilde kaydedilmesi önemlidir. Araç görüntüsünün işlenebilmesi ve arka plandan ayrılabilmesi için ikili (</a:t>
            </a:r>
            <a:r>
              <a:rPr lang="tr-TR" sz="2000" dirty="0" err="1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tr-TR" sz="2000" dirty="0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) görüntünün elde edilmesi gerekir. </a:t>
            </a:r>
          </a:p>
          <a:p>
            <a:pPr marL="0" indent="0" algn="just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sz="2000" i="1" dirty="0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cv2.COLOR_BGR2GRAY </a:t>
            </a:r>
            <a:r>
              <a:rPr lang="tr-TR" sz="2000" dirty="0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fonksiyonu aldığı araç görüntüsünü ikili (</a:t>
            </a:r>
            <a:r>
              <a:rPr lang="tr-TR" sz="2000" dirty="0" err="1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tr-TR" sz="2000" dirty="0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) görüntüye çevirir ve görüntü işlemeden RGB renk katmanını ayırır.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15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1F4D3A7-B650-4BEE-A932-51B9B6986A14}"/>
              </a:ext>
            </a:extLst>
          </p:cNvPr>
          <p:cNvSpPr txBox="1"/>
          <p:nvPr/>
        </p:nvSpPr>
        <p:spPr>
          <a:xfrm>
            <a:off x="5539563" y="1431189"/>
            <a:ext cx="5252484" cy="467832"/>
          </a:xfrm>
          <a:prstGeom prst="rect">
            <a:avLst/>
          </a:prstGeom>
          <a:solidFill>
            <a:srgbClr val="CCCCFF">
              <a:alpha val="34000"/>
            </a:srgbClr>
          </a:solidFill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6FD978C-9D16-4BB1-A760-FA0E8A12514A}"/>
              </a:ext>
            </a:extLst>
          </p:cNvPr>
          <p:cNvSpPr txBox="1"/>
          <p:nvPr/>
        </p:nvSpPr>
        <p:spPr>
          <a:xfrm>
            <a:off x="5539563" y="2961168"/>
            <a:ext cx="5697642" cy="467832"/>
          </a:xfrm>
          <a:prstGeom prst="rect">
            <a:avLst/>
          </a:prstGeom>
          <a:solidFill>
            <a:srgbClr val="CCCCFF">
              <a:alpha val="34000"/>
            </a:srgbClr>
          </a:solidFill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816FF0F9-9232-4049-A2FF-BDA0CAC85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95" y="3313703"/>
            <a:ext cx="4648580" cy="3331646"/>
          </a:xfrm>
          <a:prstGeom prst="rect">
            <a:avLst/>
          </a:prstGeom>
        </p:spPr>
      </p:pic>
      <p:pic>
        <p:nvPicPr>
          <p:cNvPr id="14" name="Resim 13" descr="metin, açık hava, araba, yol içeren bir resim&#10;&#10;Açıklama otomatik olarak oluşturuldu">
            <a:extLst>
              <a:ext uri="{FF2B5EF4-FFF2-40B4-BE49-F238E27FC236}">
                <a16:creationId xmlns:a16="http://schemas.microsoft.com/office/drawing/2014/main" id="{8A8D4583-DAC4-479A-A048-82763EF5A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95" y="409913"/>
            <a:ext cx="3705482" cy="2786831"/>
          </a:xfrm>
          <a:prstGeom prst="rect">
            <a:avLst/>
          </a:prstGeom>
        </p:spPr>
      </p:pic>
      <p:sp>
        <p:nvSpPr>
          <p:cNvPr id="15" name="Başlık 1">
            <a:extLst>
              <a:ext uri="{FF2B5EF4-FFF2-40B4-BE49-F238E27FC236}">
                <a16:creationId xmlns:a16="http://schemas.microsoft.com/office/drawing/2014/main" id="{D3AEC849-C308-42CB-824B-E45431B6E603}"/>
              </a:ext>
            </a:extLst>
          </p:cNvPr>
          <p:cNvSpPr txBox="1">
            <a:spLocks/>
          </p:cNvSpPr>
          <p:nvPr/>
        </p:nvSpPr>
        <p:spPr>
          <a:xfrm>
            <a:off x="5354335" y="573458"/>
            <a:ext cx="4354779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300" b="1" u="sng" dirty="0">
                <a:latin typeface="Amasis MT Pro Light" panose="02040304050005020304" pitchFamily="18" charset="-94"/>
                <a:ea typeface="Calibri" panose="020F0502020204030204" pitchFamily="34" charset="0"/>
              </a:rPr>
              <a:t>Veri Setini Okuma </a:t>
            </a:r>
            <a:br>
              <a:rPr lang="tr-TR" dirty="0">
                <a:latin typeface="Amasis MT Pro Light" panose="02040304050005020304" pitchFamily="18" charset="-94"/>
                <a:ea typeface="Calibri" panose="020F0502020204030204" pitchFamily="34" charset="0"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258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E2E859-0A11-4901-B457-FACB56E2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Gürültü temizleme işlemi için: </a:t>
            </a:r>
            <a:r>
              <a:rPr lang="tr-TR" sz="4400" b="1" u="sng" dirty="0" err="1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Bilateral</a:t>
            </a:r>
            <a:r>
              <a:rPr lang="tr-TR" sz="4400" b="1" u="sng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 Filtre Uygulanması</a:t>
            </a:r>
            <a:endParaRPr lang="tr-TR" b="1" u="sng" dirty="0">
              <a:latin typeface="Amasis MT Pro Light" panose="02040304050005020304" pitchFamily="18" charset="-9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A309DB-74D9-420F-929A-A7632718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tr-TR" sz="2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bfilter</a:t>
            </a:r>
            <a:r>
              <a:rPr lang="tr-TR" sz="2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cv2.bilateralFilter(</a:t>
            </a:r>
            <a:r>
              <a:rPr lang="tr-TR" sz="2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gray</a:t>
            </a:r>
            <a:r>
              <a:rPr lang="tr-TR" sz="2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11, 17, 17) </a:t>
            </a:r>
            <a:endParaRPr lang="tr-T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tr-TR" sz="2200" dirty="0" err="1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Bilateral</a:t>
            </a:r>
            <a:r>
              <a:rPr lang="tr-TR" sz="22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 filtre doğrusal olmayan, kenarları koruyan ve gürültüyü azaltan bir yumuşatma filtresidir.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tr-TR" sz="22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Her pikselin yoğunluğu, komşu piksellerden gelen ağırlıklı ortalama yoğunluk değerleriyle değiştirilir. Bu ağırlıklı ortalama bulunurken Gauss dağılımı kullanılır.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tr-TR" sz="22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</a:rPr>
              <a:t>Gauss dağılımını kullanarak kenar yapılarını tespit eder. Gauss dağılımı sayesinde keskin kenarlarda bir bozulma olmaz.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tr-TR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(</a:t>
            </a:r>
            <a:r>
              <a:rPr lang="tr-TR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gray</a:t>
            </a:r>
            <a:r>
              <a:rPr lang="tr-TR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11, 17, 17)     </a:t>
            </a:r>
            <a:r>
              <a:rPr lang="tr-TR" sz="2400" dirty="0" err="1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sigmaColor</a:t>
            </a:r>
            <a:r>
              <a:rPr lang="tr-TR" sz="24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tr-TR" sz="24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tr-TR" sz="2400" dirty="0" err="1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tr-TR" sz="2400" dirty="0" err="1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nput</a:t>
            </a:r>
            <a:r>
              <a:rPr lang="tr-TR" sz="2400" dirty="0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 görüntü       piksel çapı                </a:t>
            </a:r>
            <a:r>
              <a:rPr lang="tr-TR" sz="2400" dirty="0" err="1">
                <a:effectLst/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sigma</a:t>
            </a:r>
            <a:r>
              <a:rPr lang="tr-TR" sz="2400" dirty="0" err="1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Space</a:t>
            </a:r>
            <a:endParaRPr lang="tr-TR" sz="1600" dirty="0"/>
          </a:p>
          <a:p>
            <a:pPr marL="0" indent="0">
              <a:spcAft>
                <a:spcPts val="800"/>
              </a:spcAft>
              <a:buNone/>
            </a:pPr>
            <a:endParaRPr lang="tr-TR" sz="2400" dirty="0">
              <a:latin typeface="Amasis MT Pro Light" panose="02040304050005020304" pitchFamily="18" charset="-94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Mürekkep 17">
                <a:extLst>
                  <a:ext uri="{FF2B5EF4-FFF2-40B4-BE49-F238E27FC236}">
                    <a16:creationId xmlns:a16="http://schemas.microsoft.com/office/drawing/2014/main" id="{3065D832-43D8-432C-90A0-11381F7372CA}"/>
                  </a:ext>
                </a:extLst>
              </p14:cNvPr>
              <p14:cNvContentPartPr/>
              <p14:nvPr/>
            </p14:nvContentPartPr>
            <p14:xfrm>
              <a:off x="1433085" y="4828349"/>
              <a:ext cx="801720" cy="656280"/>
            </p14:xfrm>
          </p:contentPart>
        </mc:Choice>
        <mc:Fallback>
          <p:pic>
            <p:nvPicPr>
              <p:cNvPr id="18" name="Mürekkep 17">
                <a:extLst>
                  <a:ext uri="{FF2B5EF4-FFF2-40B4-BE49-F238E27FC236}">
                    <a16:creationId xmlns:a16="http://schemas.microsoft.com/office/drawing/2014/main" id="{3065D832-43D8-432C-90A0-11381F7372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5085" y="4792349"/>
                <a:ext cx="837360" cy="7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Mürekkep 18">
                <a:extLst>
                  <a:ext uri="{FF2B5EF4-FFF2-40B4-BE49-F238E27FC236}">
                    <a16:creationId xmlns:a16="http://schemas.microsoft.com/office/drawing/2014/main" id="{A85D5DF7-4290-455C-B353-42517895C9F0}"/>
                  </a:ext>
                </a:extLst>
              </p14:cNvPr>
              <p14:cNvContentPartPr/>
              <p14:nvPr/>
            </p14:nvContentPartPr>
            <p14:xfrm>
              <a:off x="3167565" y="5316003"/>
              <a:ext cx="141480" cy="536400"/>
            </p14:xfrm>
          </p:contentPart>
        </mc:Choice>
        <mc:Fallback>
          <p:pic>
            <p:nvPicPr>
              <p:cNvPr id="19" name="Mürekkep 18">
                <a:extLst>
                  <a:ext uri="{FF2B5EF4-FFF2-40B4-BE49-F238E27FC236}">
                    <a16:creationId xmlns:a16="http://schemas.microsoft.com/office/drawing/2014/main" id="{A85D5DF7-4290-455C-B353-42517895C9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9565" y="5280003"/>
                <a:ext cx="17712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Mürekkep 19">
                <a:extLst>
                  <a:ext uri="{FF2B5EF4-FFF2-40B4-BE49-F238E27FC236}">
                    <a16:creationId xmlns:a16="http://schemas.microsoft.com/office/drawing/2014/main" id="{BCC85E7A-8FA5-4BF0-8FE8-0653A3327941}"/>
                  </a:ext>
                </a:extLst>
              </p14:cNvPr>
              <p14:cNvContentPartPr/>
              <p14:nvPr/>
            </p14:nvContentPartPr>
            <p14:xfrm>
              <a:off x="4955480" y="4847789"/>
              <a:ext cx="999360" cy="209880"/>
            </p14:xfrm>
          </p:contentPart>
        </mc:Choice>
        <mc:Fallback>
          <p:pic>
            <p:nvPicPr>
              <p:cNvPr id="20" name="Mürekkep 19">
                <a:extLst>
                  <a:ext uri="{FF2B5EF4-FFF2-40B4-BE49-F238E27FC236}">
                    <a16:creationId xmlns:a16="http://schemas.microsoft.com/office/drawing/2014/main" id="{BCC85E7A-8FA5-4BF0-8FE8-0653A33279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7480" y="4811789"/>
                <a:ext cx="10350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Mürekkep 20">
                <a:extLst>
                  <a:ext uri="{FF2B5EF4-FFF2-40B4-BE49-F238E27FC236}">
                    <a16:creationId xmlns:a16="http://schemas.microsoft.com/office/drawing/2014/main" id="{B4CD6B88-9D9A-4C41-871D-716DE9D959FC}"/>
                  </a:ext>
                </a:extLst>
              </p14:cNvPr>
              <p14:cNvContentPartPr/>
              <p14:nvPr/>
            </p14:nvContentPartPr>
            <p14:xfrm>
              <a:off x="5870085" y="4869569"/>
              <a:ext cx="118080" cy="166320"/>
            </p14:xfrm>
          </p:contentPart>
        </mc:Choice>
        <mc:Fallback>
          <p:pic>
            <p:nvPicPr>
              <p:cNvPr id="21" name="Mürekkep 20">
                <a:extLst>
                  <a:ext uri="{FF2B5EF4-FFF2-40B4-BE49-F238E27FC236}">
                    <a16:creationId xmlns:a16="http://schemas.microsoft.com/office/drawing/2014/main" id="{B4CD6B88-9D9A-4C41-871D-716DE9D959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52445" y="4833569"/>
                <a:ext cx="1537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Mürekkep 21">
                <a:extLst>
                  <a:ext uri="{FF2B5EF4-FFF2-40B4-BE49-F238E27FC236}">
                    <a16:creationId xmlns:a16="http://schemas.microsoft.com/office/drawing/2014/main" id="{1480A48D-92FC-48BB-9DF6-D55872F379A9}"/>
                  </a:ext>
                </a:extLst>
              </p14:cNvPr>
              <p14:cNvContentPartPr/>
              <p14:nvPr/>
            </p14:nvContentPartPr>
            <p14:xfrm>
              <a:off x="4202992" y="5307986"/>
              <a:ext cx="1560960" cy="543960"/>
            </p14:xfrm>
          </p:contentPart>
        </mc:Choice>
        <mc:Fallback>
          <p:pic>
            <p:nvPicPr>
              <p:cNvPr id="22" name="Mürekkep 21">
                <a:extLst>
                  <a:ext uri="{FF2B5EF4-FFF2-40B4-BE49-F238E27FC236}">
                    <a16:creationId xmlns:a16="http://schemas.microsoft.com/office/drawing/2014/main" id="{1480A48D-92FC-48BB-9DF6-D55872F379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85352" y="5271986"/>
                <a:ext cx="1596600" cy="6156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İçerik Yer Tutucusu 6">
            <a:extLst>
              <a:ext uri="{FF2B5EF4-FFF2-40B4-BE49-F238E27FC236}">
                <a16:creationId xmlns:a16="http://schemas.microsoft.com/office/drawing/2014/main" id="{15A5D795-6058-4206-B5D7-313544CCD564}"/>
              </a:ext>
            </a:extLst>
          </p:cNvPr>
          <p:cNvSpPr txBox="1">
            <a:spLocks/>
          </p:cNvSpPr>
          <p:nvPr/>
        </p:nvSpPr>
        <p:spPr>
          <a:xfrm>
            <a:off x="8306619" y="4619692"/>
            <a:ext cx="3979941" cy="2103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800"/>
              </a:spcAft>
              <a:buFont typeface="Arial" panose="020B0604020202020204" pitchFamily="34" charset="0"/>
              <a:buNone/>
            </a:pPr>
            <a:endParaRPr lang="tr-TR" sz="1400" dirty="0">
              <a:latin typeface="Amasis MT Pro Light" panose="02040304050005020304" pitchFamily="18" charset="-9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880"/>
              </a:lnSpc>
              <a:buFont typeface="Arial" panose="020B0604020202020204" pitchFamily="34" charset="0"/>
              <a:buNone/>
            </a:pPr>
            <a:r>
              <a:rPr lang="tr-TR" sz="2600" dirty="0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(17, 17)   </a:t>
            </a:r>
            <a:r>
              <a:rPr lang="tr-TR" sz="2600" dirty="0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tr-TR" sz="2600" dirty="0">
                <a:latin typeface="Amasis MT Pro Light" panose="02040304050005020304" pitchFamily="18" charset="-94"/>
                <a:ea typeface="Calibri" panose="020F0502020204030204" pitchFamily="34" charset="0"/>
                <a:cs typeface="Times New Roman" panose="02020603050405020304" pitchFamily="18" charset="0"/>
              </a:rPr>
              <a:t>güzel bir ortalama         değerine sahiptir ve oldukça yaygındır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600" dirty="0">
                <a:latin typeface="Amasis MT Pro Light" panose="02040304050005020304" pitchFamily="18" charset="-94"/>
                <a:cs typeface="Times New Roman" panose="02020603050405020304" pitchFamily="18" charset="0"/>
              </a:rPr>
              <a:t>11    </a:t>
            </a:r>
            <a:r>
              <a:rPr lang="tr-TR" sz="2600" dirty="0">
                <a:latin typeface="Amasis MT Pro Light" panose="02040304050005020304" pitchFamily="18" charset="-94"/>
                <a:cs typeface="Times New Roman" panose="02020603050405020304" pitchFamily="18" charset="0"/>
                <a:sym typeface="Wingdings" panose="05000000000000000000" pitchFamily="2" charset="2"/>
              </a:rPr>
              <a:t>     </a:t>
            </a:r>
            <a:r>
              <a:rPr lang="tr-TR" sz="2600" dirty="0">
                <a:latin typeface="Amasis MT Pro Light" panose="02040304050005020304" pitchFamily="18" charset="-94"/>
                <a:cs typeface="Times New Roman" panose="02020603050405020304" pitchFamily="18" charset="0"/>
              </a:rPr>
              <a:t>deneme yanılma esasına dayanır</a:t>
            </a:r>
            <a:endParaRPr lang="tr-TR" sz="2600" dirty="0">
              <a:latin typeface="Amasis MT Pro Light" panose="02040304050005020304" pitchFamily="18" charset="-94"/>
            </a:endParaRP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2E99EEAF-E690-4533-BA31-AA23FC35F733}"/>
              </a:ext>
            </a:extLst>
          </p:cNvPr>
          <p:cNvSpPr txBox="1"/>
          <p:nvPr/>
        </p:nvSpPr>
        <p:spPr>
          <a:xfrm>
            <a:off x="838200" y="1825625"/>
            <a:ext cx="10198395" cy="656280"/>
          </a:xfrm>
          <a:prstGeom prst="rect">
            <a:avLst/>
          </a:prstGeom>
          <a:solidFill>
            <a:srgbClr val="CCCCFF">
              <a:alpha val="34000"/>
            </a:srgbClr>
          </a:solidFill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809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1573</Words>
  <Application>Microsoft Office PowerPoint</Application>
  <PresentationFormat>Geniş ekran</PresentationFormat>
  <Paragraphs>141</Paragraphs>
  <Slides>25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5" baseType="lpstr">
      <vt:lpstr>Amasis MT Pro</vt:lpstr>
      <vt:lpstr>Amasis MT Pro Light</vt:lpstr>
      <vt:lpstr>Amasis MT Pro Medium</vt:lpstr>
      <vt:lpstr>Arial</vt:lpstr>
      <vt:lpstr>Bodoni MT Black</vt:lpstr>
      <vt:lpstr>Calibri</vt:lpstr>
      <vt:lpstr>Calibri Light</vt:lpstr>
      <vt:lpstr>Courier New</vt:lpstr>
      <vt:lpstr>Times New Roman</vt:lpstr>
      <vt:lpstr>Office Teması</vt:lpstr>
      <vt:lpstr> </vt:lpstr>
      <vt:lpstr>Kaggle Plaka Görüntü Veri Seti</vt:lpstr>
      <vt:lpstr>Kaggle Plaka Görüntü Veri Seti</vt:lpstr>
      <vt:lpstr>PowerPoint Sunusu</vt:lpstr>
      <vt:lpstr>Proje Adımları: </vt:lpstr>
      <vt:lpstr>Araç Görüntüsünden Plakanın Ayrıştırılması İçin Görüntü İşleme Adımları</vt:lpstr>
      <vt:lpstr>KULLANILAN KÜTÜPHANELER</vt:lpstr>
      <vt:lpstr>PowerPoint Sunusu</vt:lpstr>
      <vt:lpstr>Gürültü temizleme işlemi için: Bilateral Filtre Uygulanması</vt:lpstr>
      <vt:lpstr>PowerPoint Sunusu</vt:lpstr>
      <vt:lpstr>Bir sonraki adım:  Canny algoritması ile kenar ve köşelerin çizdirilmesi</vt:lpstr>
      <vt:lpstr>Kontör yapısının çıkarılması:  </vt:lpstr>
      <vt:lpstr>Kontör yapısının çıkarılması:  </vt:lpstr>
      <vt:lpstr>Mask Uygulanması</vt:lpstr>
      <vt:lpstr>Plaka görüntüsünün elde edilmesi</vt:lpstr>
      <vt:lpstr>Bir sonraki adım: EasyOCR Teknolojisi </vt:lpstr>
      <vt:lpstr>PowerPoint Sunusu</vt:lpstr>
      <vt:lpstr>Performans Değerlendirmesi</vt:lpstr>
      <vt:lpstr>PowerPoint Sunusu</vt:lpstr>
      <vt:lpstr>PowerPoint Sunusu</vt:lpstr>
      <vt:lpstr>Performans Değerlendirmesi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şeyma usta</dc:creator>
  <cp:lastModifiedBy>şeyma usta</cp:lastModifiedBy>
  <cp:revision>13</cp:revision>
  <dcterms:created xsi:type="dcterms:W3CDTF">2021-12-26T14:56:54Z</dcterms:created>
  <dcterms:modified xsi:type="dcterms:W3CDTF">2021-12-26T19:11:00Z</dcterms:modified>
</cp:coreProperties>
</file>