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4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72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07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79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7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39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6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2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1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4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07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F74F07-1812-4C86-ABD6-20009240A04C}" type="datetimeFigureOut">
              <a:rPr lang="tr-TR" smtClean="0"/>
              <a:t>10.01.2021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FCFF76-BA9D-4033-B27C-01EBBE7CB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58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9AB6F1-1A9C-4E5E-A520-5F241BC6C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tr-TR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tr-TR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Informatıon</a:t>
            </a:r>
            <a:r>
              <a:rPr lang="tr-TR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Usıng</a:t>
            </a:r>
            <a:r>
              <a:rPr lang="tr-TR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and </a:t>
            </a:r>
            <a:r>
              <a:rPr lang="tr-TR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tr-TR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0974E52-708E-4FA4-87E4-1295887A7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869" y="1707006"/>
            <a:ext cx="3386371" cy="3443988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181180762 Erkin Berk T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</a:t>
            </a:r>
            <a:r>
              <a:rPr lang="tr-T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181180060 Ceren Umay Özten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181180761 Doğukan Okçu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14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C60180-149E-4DCB-A712-A0717133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CBB9BB-EE1B-4404-ABEB-BA31C605F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518" y="2222969"/>
            <a:ext cx="10058400" cy="3977640"/>
          </a:xfrm>
        </p:spPr>
        <p:txBody>
          <a:bodyPr>
            <a:normAutofit/>
          </a:bodyPr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number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3DF15776-EDBD-4D70-8A06-E86DCE9D6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9" y="4211789"/>
            <a:ext cx="9924059" cy="917007"/>
          </a:xfrm>
        </p:spPr>
      </p:pic>
    </p:spTree>
    <p:extLst>
      <p:ext uri="{BB962C8B-B14F-4D97-AF65-F5344CB8AC3E}">
        <p14:creationId xmlns:p14="http://schemas.microsoft.com/office/powerpoint/2010/main" val="206784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7A6A48-BA50-432A-91BE-F3404176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86" y="-37504"/>
            <a:ext cx="10058400" cy="1609344"/>
          </a:xfrm>
        </p:spPr>
        <p:txBody>
          <a:bodyPr>
            <a:normAutofit/>
          </a:bodyPr>
          <a:lstStyle/>
          <a:p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83B06E9-7426-4A2A-9C0E-9E852BBF98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75" y="1801013"/>
            <a:ext cx="7120559" cy="4600360"/>
          </a:xfr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7D34D-7911-47D8-93CC-68FF7A8E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310" y="1333426"/>
            <a:ext cx="8065274" cy="3977640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time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CE9B16-A5AE-4C19-A016-0635C46C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ADDITIONS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D09BEB0-E102-44E3-84BB-9C7935D21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8509158" cy="3977640"/>
          </a:xfrm>
        </p:spPr>
        <p:txBody>
          <a:bodyPr>
            <a:normAutofit/>
          </a:bodyPr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Secure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PHP Data Objects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side </a:t>
            </a:r>
          </a:p>
        </p:txBody>
      </p:sp>
    </p:spTree>
    <p:extLst>
      <p:ext uri="{BB962C8B-B14F-4D97-AF65-F5344CB8AC3E}">
        <p14:creationId xmlns:p14="http://schemas.microsoft.com/office/powerpoint/2010/main" val="358473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429599-B1CF-4490-8476-A9FA52E5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ADDITIONS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F45475-FC22-4C66-A9A5-B49BCD5B7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5551" y="2233998"/>
            <a:ext cx="9300100" cy="4351338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PHP Form security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side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$_SERVER[‘PHP_SELF’] global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Cross-site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(XSS)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($_SESSION[‘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side from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site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 </a:t>
            </a:r>
          </a:p>
        </p:txBody>
      </p:sp>
    </p:spTree>
    <p:extLst>
      <p:ext uri="{BB962C8B-B14F-4D97-AF65-F5344CB8AC3E}">
        <p14:creationId xmlns:p14="http://schemas.microsoft.com/office/powerpoint/2010/main" val="14409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26B55B-13EE-4445-9E30-A2EAC24B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04046"/>
            <a:ext cx="10058400" cy="581754"/>
          </a:xfrm>
        </p:spPr>
        <p:txBody>
          <a:bodyPr>
            <a:normAutofit fontScale="90000"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STRUCTURE OF THE 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5E137A-8069-4C04-A277-967F88BA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34" y="981249"/>
            <a:ext cx="11239131" cy="57727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we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config.php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database connection and additional functions for information system.</a:t>
            </a:r>
          </a:p>
          <a:p>
            <a:pPr lvl="1">
              <a:lnSpc>
                <a:spcPct val="170000"/>
              </a:lnSpc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page for authentication and authorization for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user logged in systems skips index page directly shows profile page. In all pages checks user for logged in  by using sessions( user no, user password and user type)</a:t>
            </a:r>
          </a:p>
          <a:p>
            <a:pPr lvl="1">
              <a:lnSpc>
                <a:spcPct val="170000"/>
              </a:lnSpc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profile.php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page checks user type and if it is admin , shows admin’s profile view which has manage courses and listing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courses.If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student , profile page shows students enrolled courses, all courses and student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also have logout post request inside.</a:t>
            </a:r>
          </a:p>
          <a:p>
            <a:pPr lvl="1">
              <a:lnSpc>
                <a:spcPct val="170000"/>
              </a:lnSpc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coursecrud.php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also works like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profile.php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first user’s authentication then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checked and show admin and student completely different pages.</a:t>
            </a:r>
          </a:p>
          <a:p>
            <a:pPr lvl="2">
              <a:lnSpc>
                <a:spcPct val="17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 view, students can add and drop courses.</a:t>
            </a:r>
          </a:p>
          <a:p>
            <a:pPr lvl="2">
              <a:lnSpc>
                <a:spcPct val="17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 view, admins create and delete courses which students enroll.</a:t>
            </a:r>
          </a:p>
          <a:p>
            <a:pPr marL="548640" lvl="2" indent="0">
              <a:lnSpc>
                <a:spcPct val="170000"/>
              </a:lnSpc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privileges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7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BE3FE-A259-43A3-B68F-1C64070E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38" y="94015"/>
            <a:ext cx="10058400" cy="1609344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OPERATIONS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4C93DE-F832-4D60-A791-4C3E49BF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08" y="1527807"/>
            <a:ext cx="11195392" cy="4050792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module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process keep user type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be admin or student.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‘here’ button in index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78916A-98D2-433E-B090-9EEEDF89F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79578"/>
            <a:ext cx="8620217" cy="26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2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8A745E-3E33-46BC-81B9-C8DA2BB7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98" y="0"/>
            <a:ext cx="10058400" cy="1609344"/>
          </a:xfrm>
        </p:spPr>
        <p:txBody>
          <a:bodyPr>
            <a:normAutofit/>
          </a:bodyPr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Registratıon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2C76B-BFFF-417E-9065-491DA04F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659" y="1403604"/>
            <a:ext cx="5854827" cy="4050792"/>
          </a:xfrm>
        </p:spPr>
        <p:txBody>
          <a:bodyPr/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allowance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2B95AA-9092-4C05-B379-DE89BFFED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344"/>
            <a:ext cx="6224659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0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967A7F-9ABA-499A-B6FE-20126072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OPERATIONS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C3E47B-595A-4289-8B65-E476CE6A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37" y="1508849"/>
            <a:ext cx="6263107" cy="4050792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‘181’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minimum 6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5E5299-577C-432E-95A0-3F576C76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81" y="1508849"/>
            <a:ext cx="4995847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A97546-29F7-4B05-87FE-50CD8CA0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484632"/>
            <a:ext cx="11658599" cy="1609344"/>
          </a:xfrm>
        </p:spPr>
        <p:txBody>
          <a:bodyPr>
            <a:normAutofit/>
          </a:bodyPr>
          <a:lstStyle/>
          <a:p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add-drop course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operatıons</a:t>
            </a:r>
            <a:endParaRPr lang="tr-TR" sz="4400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FFA2E2D-0299-4140-B0EE-0AF6FCE5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29" y="2093976"/>
            <a:ext cx="4938842" cy="4051300"/>
          </a:xfr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068EB10A-6E0D-4384-B23B-52E4B74B4FDE}"/>
              </a:ext>
            </a:extLst>
          </p:cNvPr>
          <p:cNvSpPr txBox="1">
            <a:spLocks/>
          </p:cNvSpPr>
          <p:nvPr/>
        </p:nvSpPr>
        <p:spPr>
          <a:xfrm>
            <a:off x="231829" y="2529490"/>
            <a:ext cx="594989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and drop courses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coursecrud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student add the course , ‘ENROLLED’ sign and  drop operation appears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courses listing from courses table and controls happens with enrollment table using student’s  number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CD1B1-248D-4E75-878A-2227E94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22548" cy="891407"/>
          </a:xfrm>
        </p:spPr>
        <p:txBody>
          <a:bodyPr>
            <a:normAutofit/>
          </a:bodyPr>
          <a:lstStyle/>
          <a:p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Admın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(lecturer)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Registratıon</a:t>
            </a: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40530B-83B3-4BC6-823F-A681D4FC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72" y="2140458"/>
            <a:ext cx="5499628" cy="4050792"/>
          </a:xfrm>
        </p:spPr>
        <p:txBody>
          <a:bodyPr>
            <a:normAutofit/>
          </a:bodyPr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‘181’</a:t>
            </a: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minimum 6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23201C-5B8C-4476-AE7B-568CE475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48" y="1909126"/>
            <a:ext cx="5607657" cy="36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1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9B53BC-99F7-4502-B46B-DD70A16F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98" y="360807"/>
            <a:ext cx="7264527" cy="92506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341115-E756-43F0-A44C-1DD26133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98" y="2570732"/>
            <a:ext cx="5921502" cy="4050792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profile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686437-BA73-4F4F-840B-5737CBA6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91" y="2570732"/>
            <a:ext cx="57697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AE826D-567A-4EC2-930E-BB9AD296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47" y="198882"/>
            <a:ext cx="10712577" cy="160934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Admın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(create and delete course)</a:t>
            </a:r>
            <a:endParaRPr lang="tr-TR" sz="32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AF2141F-DC5A-431D-9711-02565557F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88" y="2197100"/>
            <a:ext cx="8468524" cy="4051300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EDD127C4-162B-45A3-8E61-F8D49C269FFC}"/>
              </a:ext>
            </a:extLst>
          </p:cNvPr>
          <p:cNvSpPr txBox="1">
            <a:spLocks/>
          </p:cNvSpPr>
          <p:nvPr/>
        </p:nvSpPr>
        <p:spPr>
          <a:xfrm>
            <a:off x="1123115" y="1499971"/>
            <a:ext cx="626310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create course and delete course action images;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7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920</Words>
  <Application>Microsoft Office PowerPoint</Application>
  <PresentationFormat>Geniş ekran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Tahta Yazı</vt:lpstr>
      <vt:lpstr>Secure Student Informatıon System Usıng PHP and PostgreSQL</vt:lpstr>
      <vt:lpstr>GENERAL STRUCTURE OF THE SYSTEM</vt:lpstr>
      <vt:lpstr>USER OPERATIONS</vt:lpstr>
      <vt:lpstr>USER Registratıon </vt:lpstr>
      <vt:lpstr>STUDENT OPERATIONS </vt:lpstr>
      <vt:lpstr>STUDENT add-drop course operatıons</vt:lpstr>
      <vt:lpstr>Admın (lecturer) Registratıon</vt:lpstr>
      <vt:lpstr>Admın OPERATIONS </vt:lpstr>
      <vt:lpstr>Admın OPERATIONS (create and delete course)</vt:lpstr>
      <vt:lpstr>WORKING ORDER OF SERVICES</vt:lpstr>
      <vt:lpstr>WORKING ORDER OF SERVICES </vt:lpstr>
      <vt:lpstr>SECURITY ADDITIONS </vt:lpstr>
      <vt:lpstr>SECURITY ADDITIONS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Student Informatıon System Usıng PHP and PostgreSQL</dc:title>
  <dc:creator>Ceren Umay Özten</dc:creator>
  <cp:lastModifiedBy>11231</cp:lastModifiedBy>
  <cp:revision>15</cp:revision>
  <dcterms:created xsi:type="dcterms:W3CDTF">2021-01-09T06:46:08Z</dcterms:created>
  <dcterms:modified xsi:type="dcterms:W3CDTF">2021-01-09T23:17:11Z</dcterms:modified>
</cp:coreProperties>
</file>