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13"/>
  </p:notesMasterIdLst>
  <p:handoutMasterIdLst>
    <p:handoutMasterId r:id="rId14"/>
  </p:handoutMasterIdLst>
  <p:sldIdLst>
    <p:sldId id="304" r:id="rId2"/>
    <p:sldId id="270" r:id="rId3"/>
    <p:sldId id="303" r:id="rId4"/>
    <p:sldId id="288" r:id="rId5"/>
    <p:sldId id="292" r:id="rId6"/>
    <p:sldId id="287" r:id="rId7"/>
    <p:sldId id="298" r:id="rId8"/>
    <p:sldId id="299" r:id="rId9"/>
    <p:sldId id="264" r:id="rId10"/>
    <p:sldId id="291" r:id="rId11"/>
    <p:sldId id="295" r:id="rId12"/>
  </p:sldIdLst>
  <p:sldSz cx="9144000" cy="5143500" type="screen16x9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B4B755-234C-4147-B873-1D3E48299C93}">
          <p14:sldIdLst>
            <p14:sldId id="304"/>
            <p14:sldId id="270"/>
            <p14:sldId id="303"/>
            <p14:sldId id="288"/>
            <p14:sldId id="292"/>
            <p14:sldId id="287"/>
            <p14:sldId id="298"/>
            <p14:sldId id="299"/>
            <p14:sldId id="264"/>
            <p14:sldId id="291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nneth Kleissl" initials="KK" lastIdx="1" clrIdx="0">
    <p:extLst>
      <p:ext uri="{19B8F6BF-5375-455C-9EA6-DF929625EA0E}">
        <p15:presenceInfo xmlns:p15="http://schemas.microsoft.com/office/powerpoint/2012/main" userId="be9a0bf70d1a9d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9E5"/>
    <a:srgbClr val="8D7D6C"/>
    <a:srgbClr val="00E4FB"/>
    <a:srgbClr val="4CC500"/>
    <a:srgbClr val="FF5862"/>
    <a:srgbClr val="FFE400"/>
    <a:srgbClr val="FF6EC3"/>
    <a:srgbClr val="DA26D1"/>
    <a:srgbClr val="F04E23"/>
    <a:srgbClr val="8077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60C575-277C-4DEB-B21C-D4E090D1E3D7}" v="56" dt="2019-11-10T07:50:14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5" autoAdjust="0"/>
    <p:restoredTop sz="94271" autoAdjust="0"/>
  </p:normalViewPr>
  <p:slideViewPr>
    <p:cSldViewPr snapToGrid="0" snapToObjects="1">
      <p:cViewPr varScale="1">
        <p:scale>
          <a:sx n="171" d="100"/>
          <a:sy n="171" d="100"/>
        </p:scale>
        <p:origin x="49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342" y="-10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Skov Jacobsen" userId="39e88bb94742a7d4" providerId="LiveId" clId="{F5A121EA-3B76-4D67-9F6A-AE5DDBDBB8EE}"/>
    <pc:docChg chg="undo custSel addSld delSld modSld modSection">
      <pc:chgData name="Tim Skov Jacobsen" userId="39e88bb94742a7d4" providerId="LiveId" clId="{F5A121EA-3B76-4D67-9F6A-AE5DDBDBB8EE}" dt="2019-11-10T18:45:45.500" v="923" actId="20577"/>
      <pc:docMkLst>
        <pc:docMk/>
      </pc:docMkLst>
      <pc:sldChg chg="modSp">
        <pc:chgData name="Tim Skov Jacobsen" userId="39e88bb94742a7d4" providerId="LiveId" clId="{F5A121EA-3B76-4D67-9F6A-AE5DDBDBB8EE}" dt="2019-11-10T07:45:20.173" v="684" actId="20577"/>
        <pc:sldMkLst>
          <pc:docMk/>
          <pc:sldMk cId="4065686780" sldId="259"/>
        </pc:sldMkLst>
        <pc:spChg chg="mod">
          <ac:chgData name="Tim Skov Jacobsen" userId="39e88bb94742a7d4" providerId="LiveId" clId="{F5A121EA-3B76-4D67-9F6A-AE5DDBDBB8EE}" dt="2019-11-10T07:21:34.194" v="44" actId="20577"/>
          <ac:spMkLst>
            <pc:docMk/>
            <pc:sldMk cId="4065686780" sldId="259"/>
            <ac:spMk id="4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45:20.173" v="684" actId="20577"/>
          <ac:spMkLst>
            <pc:docMk/>
            <pc:sldMk cId="4065686780" sldId="259"/>
            <ac:spMk id="5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0:44.879" v="8" actId="20577"/>
          <ac:spMkLst>
            <pc:docMk/>
            <pc:sldMk cId="4065686780" sldId="259"/>
            <ac:spMk id="7" creationId="{00000000-0000-0000-0000-000000000000}"/>
          </ac:spMkLst>
        </pc:spChg>
        <pc:spChg chg="mod">
          <ac:chgData name="Tim Skov Jacobsen" userId="39e88bb94742a7d4" providerId="LiveId" clId="{F5A121EA-3B76-4D67-9F6A-AE5DDBDBB8EE}" dt="2019-11-10T07:21:07.425" v="25" actId="20577"/>
          <ac:spMkLst>
            <pc:docMk/>
            <pc:sldMk cId="4065686780" sldId="259"/>
            <ac:spMk id="9" creationId="{00000000-0000-0000-0000-000000000000}"/>
          </ac:spMkLst>
        </pc:spChg>
      </pc:sldChg>
      <pc:sldChg chg="addSp modSp">
        <pc:chgData name="Tim Skov Jacobsen" userId="39e88bb94742a7d4" providerId="LiveId" clId="{F5A121EA-3B76-4D67-9F6A-AE5DDBDBB8EE}" dt="2019-11-10T07:45:07.227" v="668" actId="20577"/>
        <pc:sldMkLst>
          <pc:docMk/>
          <pc:sldMk cId="3153773936" sldId="260"/>
        </pc:sldMkLst>
        <pc:spChg chg="mod">
          <ac:chgData name="Tim Skov Jacobsen" userId="39e88bb94742a7d4" providerId="LiveId" clId="{F5A121EA-3B76-4D67-9F6A-AE5DDBDBB8EE}" dt="2019-11-10T07:44:40.932" v="641" actId="6549"/>
          <ac:spMkLst>
            <pc:docMk/>
            <pc:sldMk cId="3153773936" sldId="26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5:07.227" v="668" actId="20577"/>
          <ac:spMkLst>
            <pc:docMk/>
            <pc:sldMk cId="3153773936" sldId="26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43.913" v="257" actId="113"/>
          <ac:spMkLst>
            <pc:docMk/>
            <pc:sldMk cId="3153773936" sldId="260"/>
            <ac:spMk id="5" creationId="{815409A9-B295-44D7-8EA9-A7C53E3D9FEA}"/>
          </ac:spMkLst>
        </pc:spChg>
        <pc:spChg chg="mod">
          <ac:chgData name="Tim Skov Jacobsen" userId="39e88bb94742a7d4" providerId="LiveId" clId="{F5A121EA-3B76-4D67-9F6A-AE5DDBDBB8EE}" dt="2019-11-10T07:44:17.564" v="619" actId="20577"/>
          <ac:spMkLst>
            <pc:docMk/>
            <pc:sldMk cId="3153773936" sldId="260"/>
            <ac:spMk id="7" creationId="{DF35FAC3-AAE9-499B-AF95-157F4299814D}"/>
          </ac:spMkLst>
        </pc:spChg>
      </pc:sldChg>
      <pc:sldChg chg="addSp delSp modSp del">
        <pc:chgData name="Tim Skov Jacobsen" userId="39e88bb94742a7d4" providerId="LiveId" clId="{F5A121EA-3B76-4D67-9F6A-AE5DDBDBB8EE}" dt="2019-11-10T07:46:14.316" v="693" actId="2696"/>
        <pc:sldMkLst>
          <pc:docMk/>
          <pc:sldMk cId="3883800886" sldId="262"/>
        </pc:sldMkLst>
        <pc:spChg chg="mod">
          <ac:chgData name="Tim Skov Jacobsen" userId="39e88bb94742a7d4" providerId="LiveId" clId="{F5A121EA-3B76-4D67-9F6A-AE5DDBDBB8EE}" dt="2019-11-10T07:46:08.228" v="692"/>
          <ac:spMkLst>
            <pc:docMk/>
            <pc:sldMk cId="3883800886" sldId="262"/>
            <ac:spMk id="2" creationId="{B42F8908-7980-45FC-BBA8-90A78E2A0BAA}"/>
          </ac:spMkLst>
        </pc:spChg>
        <pc:spChg chg="add mod">
          <ac:chgData name="Tim Skov Jacobsen" userId="39e88bb94742a7d4" providerId="LiveId" clId="{F5A121EA-3B76-4D67-9F6A-AE5DDBDBB8EE}" dt="2019-11-10T07:32:26.835" v="256" actId="113"/>
          <ac:spMkLst>
            <pc:docMk/>
            <pc:sldMk cId="3883800886" sldId="262"/>
            <ac:spMk id="5" creationId="{8439C3C1-1D82-460C-93AD-0F711393CE97}"/>
          </ac:spMkLst>
        </pc:spChg>
        <pc:spChg chg="add del">
          <ac:chgData name="Tim Skov Jacobsen" userId="39e88bb94742a7d4" providerId="LiveId" clId="{F5A121EA-3B76-4D67-9F6A-AE5DDBDBB8EE}" dt="2019-11-10T07:32:18.741" v="254"/>
          <ac:spMkLst>
            <pc:docMk/>
            <pc:sldMk cId="3883800886" sldId="262"/>
            <ac:spMk id="10" creationId="{AA4D6E9C-379F-485F-BDCC-AA61069B649F}"/>
          </ac:spMkLst>
        </pc:spChg>
      </pc:sldChg>
      <pc:sldChg chg="addSp modSp">
        <pc:chgData name="Tim Skov Jacobsen" userId="39e88bb94742a7d4" providerId="LiveId" clId="{F5A121EA-3B76-4D67-9F6A-AE5DDBDBB8EE}" dt="2019-11-10T07:48:49.024" v="720"/>
        <pc:sldMkLst>
          <pc:docMk/>
          <pc:sldMk cId="477329841" sldId="263"/>
        </pc:sldMkLst>
        <pc:spChg chg="mod">
          <ac:chgData name="Tim Skov Jacobsen" userId="39e88bb94742a7d4" providerId="LiveId" clId="{F5A121EA-3B76-4D67-9F6A-AE5DDBDBB8EE}" dt="2019-11-10T07:46:19.140" v="694"/>
          <ac:spMkLst>
            <pc:docMk/>
            <pc:sldMk cId="477329841" sldId="26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49.024" v="720"/>
          <ac:spMkLst>
            <pc:docMk/>
            <pc:sldMk cId="477329841" sldId="26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14.155" v="252" actId="113"/>
          <ac:spMkLst>
            <pc:docMk/>
            <pc:sldMk cId="477329841" sldId="263"/>
            <ac:spMk id="22" creationId="{1FD504CB-2828-40F0-9B4E-13E24B678D93}"/>
          </ac:spMkLst>
        </pc:spChg>
      </pc:sldChg>
      <pc:sldChg chg="modSp">
        <pc:chgData name="Tim Skov Jacobsen" userId="39e88bb94742a7d4" providerId="LiveId" clId="{F5A121EA-3B76-4D67-9F6A-AE5DDBDBB8EE}" dt="2019-11-10T07:48:37.679" v="719"/>
        <pc:sldMkLst>
          <pc:docMk/>
          <pc:sldMk cId="3644756552" sldId="264"/>
        </pc:sldMkLst>
        <pc:spChg chg="mod">
          <ac:chgData name="Tim Skov Jacobsen" userId="39e88bb94742a7d4" providerId="LiveId" clId="{F5A121EA-3B76-4D67-9F6A-AE5DDBDBB8EE}" dt="2019-11-10T07:46:03.074" v="691"/>
          <ac:spMkLst>
            <pc:docMk/>
            <pc:sldMk cId="3644756552" sldId="26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7.679" v="719"/>
          <ac:spMkLst>
            <pc:docMk/>
            <pc:sldMk cId="3644756552" sldId="264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8:53.841" v="721"/>
        <pc:sldMkLst>
          <pc:docMk/>
          <pc:sldMk cId="1700463330" sldId="265"/>
        </pc:sldMkLst>
        <pc:spChg chg="mod">
          <ac:chgData name="Tim Skov Jacobsen" userId="39e88bb94742a7d4" providerId="LiveId" clId="{F5A121EA-3B76-4D67-9F6A-AE5DDBDBB8EE}" dt="2019-11-10T07:46:25.658" v="695"/>
          <ac:spMkLst>
            <pc:docMk/>
            <pc:sldMk cId="1700463330" sldId="26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53.841" v="721"/>
          <ac:spMkLst>
            <pc:docMk/>
            <pc:sldMk cId="1700463330" sldId="265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2:08.578" v="251" actId="113"/>
          <ac:spMkLst>
            <pc:docMk/>
            <pc:sldMk cId="1700463330" sldId="265"/>
            <ac:spMk id="12" creationId="{2D7D0DFA-E38D-48B1-8610-4DA38909018E}"/>
          </ac:spMkLst>
        </pc:spChg>
      </pc:sldChg>
      <pc:sldChg chg="addSp modSp">
        <pc:chgData name="Tim Skov Jacobsen" userId="39e88bb94742a7d4" providerId="LiveId" clId="{F5A121EA-3B76-4D67-9F6A-AE5DDBDBB8EE}" dt="2019-11-10T07:49:45.327" v="732"/>
        <pc:sldMkLst>
          <pc:docMk/>
          <pc:sldMk cId="3925708948" sldId="266"/>
        </pc:sldMkLst>
        <pc:spChg chg="mod">
          <ac:chgData name="Tim Skov Jacobsen" userId="39e88bb94742a7d4" providerId="LiveId" clId="{F5A121EA-3B76-4D67-9F6A-AE5DDBDBB8EE}" dt="2019-11-10T07:47:49.030" v="715"/>
          <ac:spMkLst>
            <pc:docMk/>
            <pc:sldMk cId="3925708948" sldId="266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5.327" v="732"/>
          <ac:spMkLst>
            <pc:docMk/>
            <pc:sldMk cId="3925708948" sldId="266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9:10.006" v="485" actId="14100"/>
          <ac:spMkLst>
            <pc:docMk/>
            <pc:sldMk cId="3925708948" sldId="266"/>
            <ac:spMk id="7" creationId="{49BEE7A3-7484-487E-8434-CABE81C18A2A}"/>
          </ac:spMkLst>
        </pc:spChg>
        <pc:spChg chg="mod">
          <ac:chgData name="Tim Skov Jacobsen" userId="39e88bb94742a7d4" providerId="LiveId" clId="{F5A121EA-3B76-4D67-9F6A-AE5DDBDBB8EE}" dt="2019-11-10T07:47:45.930" v="714" actId="5793"/>
          <ac:spMkLst>
            <pc:docMk/>
            <pc:sldMk cId="3925708948" sldId="266"/>
            <ac:spMk id="10" creationId="{EB57B343-6846-4315-B86B-D9D2C78FE990}"/>
          </ac:spMkLst>
        </pc:spChg>
      </pc:sldChg>
      <pc:sldChg chg="modSp">
        <pc:chgData name="Tim Skov Jacobsen" userId="39e88bb94742a7d4" providerId="LiveId" clId="{F5A121EA-3B76-4D67-9F6A-AE5DDBDBB8EE}" dt="2019-11-10T07:49:22.978" v="726"/>
        <pc:sldMkLst>
          <pc:docMk/>
          <pc:sldMk cId="3837433675" sldId="267"/>
        </pc:sldMkLst>
        <pc:spChg chg="mod">
          <ac:chgData name="Tim Skov Jacobsen" userId="39e88bb94742a7d4" providerId="LiveId" clId="{F5A121EA-3B76-4D67-9F6A-AE5DDBDBB8EE}" dt="2019-11-10T07:47:18.041" v="702"/>
          <ac:spMkLst>
            <pc:docMk/>
            <pc:sldMk cId="3837433675" sldId="267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2.978" v="726"/>
          <ac:spMkLst>
            <pc:docMk/>
            <pc:sldMk cId="3837433675" sldId="267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7:15.919" v="701" actId="20577"/>
          <ac:spMkLst>
            <pc:docMk/>
            <pc:sldMk cId="3837433675" sldId="267"/>
            <ac:spMk id="16" creationId="{842E5F02-2041-41A0-AC51-08B8745A6BD3}"/>
          </ac:spMkLst>
        </pc:spChg>
      </pc:sldChg>
      <pc:sldChg chg="modSp">
        <pc:chgData name="Tim Skov Jacobsen" userId="39e88bb94742a7d4" providerId="LiveId" clId="{F5A121EA-3B76-4D67-9F6A-AE5DDBDBB8EE}" dt="2019-11-10T07:49:31.333" v="728"/>
        <pc:sldMkLst>
          <pc:docMk/>
          <pc:sldMk cId="2015297682" sldId="268"/>
        </pc:sldMkLst>
        <pc:spChg chg="mod">
          <ac:chgData name="Tim Skov Jacobsen" userId="39e88bb94742a7d4" providerId="LiveId" clId="{F5A121EA-3B76-4D67-9F6A-AE5DDBDBB8EE}" dt="2019-11-10T07:47:28.150" v="704"/>
          <ac:spMkLst>
            <pc:docMk/>
            <pc:sldMk cId="2015297682" sldId="26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1.333" v="728"/>
          <ac:spMkLst>
            <pc:docMk/>
            <pc:sldMk cId="2015297682" sldId="268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8:27.431" v="717"/>
        <pc:sldMkLst>
          <pc:docMk/>
          <pc:sldMk cId="220407330" sldId="269"/>
        </pc:sldMkLst>
        <pc:spChg chg="mod">
          <ac:chgData name="Tim Skov Jacobsen" userId="39e88bb94742a7d4" providerId="LiveId" clId="{F5A121EA-3B76-4D67-9F6A-AE5DDBDBB8EE}" dt="2019-11-10T07:45:41.567" v="687"/>
          <ac:spMkLst>
            <pc:docMk/>
            <pc:sldMk cId="220407330" sldId="26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27.431" v="717"/>
          <ac:spMkLst>
            <pc:docMk/>
            <pc:sldMk cId="220407330" sldId="269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38.693" v="686" actId="20577"/>
          <ac:spMkLst>
            <pc:docMk/>
            <pc:sldMk cId="220407330" sldId="269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8:32.715" v="718"/>
        <pc:sldMkLst>
          <pc:docMk/>
          <pc:sldMk cId="3084391011" sldId="270"/>
        </pc:sldMkLst>
        <pc:spChg chg="mod">
          <ac:chgData name="Tim Skov Jacobsen" userId="39e88bb94742a7d4" providerId="LiveId" clId="{F5A121EA-3B76-4D67-9F6A-AE5DDBDBB8EE}" dt="2019-11-10T07:45:57.420" v="690"/>
          <ac:spMkLst>
            <pc:docMk/>
            <pc:sldMk cId="3084391011" sldId="27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8:32.715" v="718"/>
          <ac:spMkLst>
            <pc:docMk/>
            <pc:sldMk cId="3084391011" sldId="270"/>
            <ac:spMk id="3" creationId="{767FD402-850F-4B4C-B077-9DFD24D97BCD}"/>
          </ac:spMkLst>
        </pc:spChg>
        <pc:spChg chg="mod">
          <ac:chgData name="Tim Skov Jacobsen" userId="39e88bb94742a7d4" providerId="LiveId" clId="{F5A121EA-3B76-4D67-9F6A-AE5DDBDBB8EE}" dt="2019-11-10T07:45:47.958" v="689" actId="20577"/>
          <ac:spMkLst>
            <pc:docMk/>
            <pc:sldMk cId="3084391011" sldId="270"/>
            <ac:spMk id="6" creationId="{A0AD9CB7-2E48-44E6-B381-879D5DFA6B15}"/>
          </ac:spMkLst>
        </pc:spChg>
      </pc:sldChg>
      <pc:sldChg chg="modSp">
        <pc:chgData name="Tim Skov Jacobsen" userId="39e88bb94742a7d4" providerId="LiveId" clId="{F5A121EA-3B76-4D67-9F6A-AE5DDBDBB8EE}" dt="2019-11-10T07:49:04.534" v="722"/>
        <pc:sldMkLst>
          <pc:docMk/>
          <pc:sldMk cId="4052312589" sldId="272"/>
        </pc:sldMkLst>
        <pc:spChg chg="mod">
          <ac:chgData name="Tim Skov Jacobsen" userId="39e88bb94742a7d4" providerId="LiveId" clId="{F5A121EA-3B76-4D67-9F6A-AE5DDBDBB8EE}" dt="2019-11-10T07:46:48.500" v="696"/>
          <ac:spMkLst>
            <pc:docMk/>
            <pc:sldMk cId="4052312589" sldId="27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4.534" v="722"/>
          <ac:spMkLst>
            <pc:docMk/>
            <pc:sldMk cId="4052312589" sldId="272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38.223" v="730"/>
        <pc:sldMkLst>
          <pc:docMk/>
          <pc:sldMk cId="118094869" sldId="273"/>
        </pc:sldMkLst>
        <pc:spChg chg="mod">
          <ac:chgData name="Tim Skov Jacobsen" userId="39e88bb94742a7d4" providerId="LiveId" clId="{F5A121EA-3B76-4D67-9F6A-AE5DDBDBB8EE}" dt="2019-11-10T07:47:34.696" v="706"/>
          <ac:spMkLst>
            <pc:docMk/>
            <pc:sldMk cId="118094869" sldId="27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8.223" v="730"/>
          <ac:spMkLst>
            <pc:docMk/>
            <pc:sldMk cId="118094869" sldId="27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5:31.535" v="380" actId="113"/>
          <ac:spMkLst>
            <pc:docMk/>
            <pc:sldMk cId="118094869" sldId="273"/>
            <ac:spMk id="35" creationId="{E370D603-4BCF-4B23-8C1A-7E76711ACE14}"/>
          </ac:spMkLst>
        </pc:spChg>
      </pc:sldChg>
      <pc:sldChg chg="del">
        <pc:chgData name="Tim Skov Jacobsen" userId="39e88bb94742a7d4" providerId="LiveId" clId="{F5A121EA-3B76-4D67-9F6A-AE5DDBDBB8EE}" dt="2019-11-10T07:15:49.426" v="6" actId="2696"/>
        <pc:sldMkLst>
          <pc:docMk/>
          <pc:sldMk cId="3089383902" sldId="274"/>
        </pc:sldMkLst>
      </pc:sldChg>
      <pc:sldChg chg="modSp">
        <pc:chgData name="Tim Skov Jacobsen" userId="39e88bb94742a7d4" providerId="LiveId" clId="{F5A121EA-3B76-4D67-9F6A-AE5DDBDBB8EE}" dt="2019-11-10T07:49:26.373" v="727"/>
        <pc:sldMkLst>
          <pc:docMk/>
          <pc:sldMk cId="387152270" sldId="275"/>
        </pc:sldMkLst>
        <pc:spChg chg="mod">
          <ac:chgData name="Tim Skov Jacobsen" userId="39e88bb94742a7d4" providerId="LiveId" clId="{F5A121EA-3B76-4D67-9F6A-AE5DDBDBB8EE}" dt="2019-11-10T07:47:22.542" v="703"/>
          <ac:spMkLst>
            <pc:docMk/>
            <pc:sldMk cId="387152270" sldId="275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26.373" v="727"/>
          <ac:spMkLst>
            <pc:docMk/>
            <pc:sldMk cId="387152270" sldId="275"/>
            <ac:spMk id="3" creationId="{767FD402-850F-4B4C-B077-9DFD24D97BCD}"/>
          </ac:spMkLst>
        </pc:spChg>
      </pc:sldChg>
      <pc:sldChg chg="modSp">
        <pc:chgData name="Tim Skov Jacobsen" userId="39e88bb94742a7d4" providerId="LiveId" clId="{F5A121EA-3B76-4D67-9F6A-AE5DDBDBB8EE}" dt="2019-11-10T07:49:34.535" v="729"/>
        <pc:sldMkLst>
          <pc:docMk/>
          <pc:sldMk cId="2334985922" sldId="278"/>
        </pc:sldMkLst>
        <pc:spChg chg="mod">
          <ac:chgData name="Tim Skov Jacobsen" userId="39e88bb94742a7d4" providerId="LiveId" clId="{F5A121EA-3B76-4D67-9F6A-AE5DDBDBB8EE}" dt="2019-11-10T07:47:31.472" v="705"/>
          <ac:spMkLst>
            <pc:docMk/>
            <pc:sldMk cId="2334985922" sldId="278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34.535" v="729"/>
          <ac:spMkLst>
            <pc:docMk/>
            <pc:sldMk cId="2334985922" sldId="278"/>
            <ac:spMk id="3" creationId="{767FD402-850F-4B4C-B077-9DFD24D97BCD}"/>
          </ac:spMkLst>
        </pc:spChg>
      </pc:sldChg>
      <pc:sldChg chg="addSp modSp">
        <pc:chgData name="Tim Skov Jacobsen" userId="39e88bb94742a7d4" providerId="LiveId" clId="{F5A121EA-3B76-4D67-9F6A-AE5DDBDBB8EE}" dt="2019-11-10T07:49:41.425" v="731"/>
        <pc:sldMkLst>
          <pc:docMk/>
          <pc:sldMk cId="3871842415" sldId="279"/>
        </pc:sldMkLst>
        <pc:spChg chg="mod">
          <ac:chgData name="Tim Skov Jacobsen" userId="39e88bb94742a7d4" providerId="LiveId" clId="{F5A121EA-3B76-4D67-9F6A-AE5DDBDBB8EE}" dt="2019-11-10T07:47:40.275" v="707"/>
          <ac:spMkLst>
            <pc:docMk/>
            <pc:sldMk cId="3871842415" sldId="279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1.425" v="731"/>
          <ac:spMkLst>
            <pc:docMk/>
            <pc:sldMk cId="3871842415" sldId="279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8:22.315" v="444" actId="113"/>
          <ac:spMkLst>
            <pc:docMk/>
            <pc:sldMk cId="3871842415" sldId="279"/>
            <ac:spMk id="7" creationId="{CD2305F1-FCA5-4EBC-8300-15719A1B5A77}"/>
          </ac:spMkLst>
        </pc:spChg>
      </pc:sldChg>
      <pc:sldChg chg="addSp modSp">
        <pc:chgData name="Tim Skov Jacobsen" userId="39e88bb94742a7d4" providerId="LiveId" clId="{F5A121EA-3B76-4D67-9F6A-AE5DDBDBB8EE}" dt="2019-11-10T07:49:13.455" v="724"/>
        <pc:sldMkLst>
          <pc:docMk/>
          <pc:sldMk cId="1690889246" sldId="280"/>
        </pc:sldMkLst>
        <pc:spChg chg="mod">
          <ac:chgData name="Tim Skov Jacobsen" userId="39e88bb94742a7d4" providerId="LiveId" clId="{F5A121EA-3B76-4D67-9F6A-AE5DDBDBB8EE}" dt="2019-11-10T07:46:57.278" v="698"/>
          <ac:spMkLst>
            <pc:docMk/>
            <pc:sldMk cId="1690889246" sldId="280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3.455" v="724"/>
          <ac:spMkLst>
            <pc:docMk/>
            <pc:sldMk cId="1690889246" sldId="280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21.860" v="336" actId="1035"/>
          <ac:spMkLst>
            <pc:docMk/>
            <pc:sldMk cId="1690889246" sldId="280"/>
            <ac:spMk id="8" creationId="{AE24AB78-1420-4B80-9EA6-ECF2F610A5C3}"/>
          </ac:spMkLst>
        </pc:spChg>
      </pc:sldChg>
      <pc:sldChg chg="addSp delSp modSp del">
        <pc:chgData name="Tim Skov Jacobsen" userId="39e88bb94742a7d4" providerId="LiveId" clId="{F5A121EA-3B76-4D67-9F6A-AE5DDBDBB8EE}" dt="2019-11-10T07:43:26.578" v="616" actId="2696"/>
        <pc:sldMkLst>
          <pc:docMk/>
          <pc:sldMk cId="1068975213" sldId="281"/>
        </pc:sldMkLst>
        <pc:spChg chg="add del mod">
          <ac:chgData name="Tim Skov Jacobsen" userId="39e88bb94742a7d4" providerId="LiveId" clId="{F5A121EA-3B76-4D67-9F6A-AE5DDBDBB8EE}" dt="2019-11-10T07:43:13.967" v="615"/>
          <ac:spMkLst>
            <pc:docMk/>
            <pc:sldMk cId="1068975213" sldId="281"/>
            <ac:spMk id="8" creationId="{B8BBB51A-96BD-4E29-AE5C-F26098EDED64}"/>
          </ac:spMkLst>
        </pc:spChg>
      </pc:sldChg>
      <pc:sldChg chg="addSp modSp">
        <pc:chgData name="Tim Skov Jacobsen" userId="39e88bb94742a7d4" providerId="LiveId" clId="{F5A121EA-3B76-4D67-9F6A-AE5DDBDBB8EE}" dt="2019-11-10T18:45:05.927" v="857" actId="20577"/>
        <pc:sldMkLst>
          <pc:docMk/>
          <pc:sldMk cId="929487033" sldId="282"/>
        </pc:sldMkLst>
        <pc:spChg chg="mod">
          <ac:chgData name="Tim Skov Jacobsen" userId="39e88bb94742a7d4" providerId="LiveId" clId="{F5A121EA-3B76-4D67-9F6A-AE5DDBDBB8EE}" dt="2019-11-10T07:48:09.996" v="716"/>
          <ac:spMkLst>
            <pc:docMk/>
            <pc:sldMk cId="929487033" sldId="282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48.680" v="733"/>
          <ac:spMkLst>
            <pc:docMk/>
            <pc:sldMk cId="929487033" sldId="282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18:45:05.927" v="857" actId="20577"/>
          <ac:spMkLst>
            <pc:docMk/>
            <pc:sldMk cId="929487033" sldId="282"/>
            <ac:spMk id="7" creationId="{04408499-D01B-4A81-A0DB-638C5825E662}"/>
          </ac:spMkLst>
        </pc:spChg>
      </pc:sldChg>
      <pc:sldChg chg="addSp modSp">
        <pc:chgData name="Tim Skov Jacobsen" userId="39e88bb94742a7d4" providerId="LiveId" clId="{F5A121EA-3B76-4D67-9F6A-AE5DDBDBB8EE}" dt="2019-11-10T07:49:07.669" v="723"/>
        <pc:sldMkLst>
          <pc:docMk/>
          <pc:sldMk cId="3429908240" sldId="283"/>
        </pc:sldMkLst>
        <pc:spChg chg="mod">
          <ac:chgData name="Tim Skov Jacobsen" userId="39e88bb94742a7d4" providerId="LiveId" clId="{F5A121EA-3B76-4D67-9F6A-AE5DDBDBB8EE}" dt="2019-11-10T07:46:53.693" v="697"/>
          <ac:spMkLst>
            <pc:docMk/>
            <pc:sldMk cId="3429908240" sldId="283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07.669" v="723"/>
          <ac:spMkLst>
            <pc:docMk/>
            <pc:sldMk cId="3429908240" sldId="283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34:01.129" v="301" actId="1036"/>
          <ac:spMkLst>
            <pc:docMk/>
            <pc:sldMk cId="3429908240" sldId="283"/>
            <ac:spMk id="8" creationId="{5C56FAC7-D74C-4EBA-AF4A-574DD2219826}"/>
          </ac:spMkLst>
        </pc:spChg>
        <pc:spChg chg="mod">
          <ac:chgData name="Tim Skov Jacobsen" userId="39e88bb94742a7d4" providerId="LiveId" clId="{F5A121EA-3B76-4D67-9F6A-AE5DDBDBB8EE}" dt="2019-11-10T07:33:53.831" v="267" actId="1076"/>
          <ac:spMkLst>
            <pc:docMk/>
            <pc:sldMk cId="3429908240" sldId="283"/>
            <ac:spMk id="10" creationId="{EB57B343-6846-4315-B86B-D9D2C78FE990}"/>
          </ac:spMkLst>
        </pc:spChg>
      </pc:sldChg>
      <pc:sldChg chg="addSp modSp">
        <pc:chgData name="Tim Skov Jacobsen" userId="39e88bb94742a7d4" providerId="LiveId" clId="{F5A121EA-3B76-4D67-9F6A-AE5DDBDBB8EE}" dt="2019-11-10T07:49:18.629" v="725"/>
        <pc:sldMkLst>
          <pc:docMk/>
          <pc:sldMk cId="1222822985" sldId="284"/>
        </pc:sldMkLst>
        <pc:spChg chg="mod">
          <ac:chgData name="Tim Skov Jacobsen" userId="39e88bb94742a7d4" providerId="LiveId" clId="{F5A121EA-3B76-4D67-9F6A-AE5DDBDBB8EE}" dt="2019-11-10T07:47:10.246" v="699"/>
          <ac:spMkLst>
            <pc:docMk/>
            <pc:sldMk cId="1222822985" sldId="284"/>
            <ac:spMk id="2" creationId="{B42F8908-7980-45FC-BBA8-90A78E2A0BAA}"/>
          </ac:spMkLst>
        </pc:spChg>
        <pc:spChg chg="mod">
          <ac:chgData name="Tim Skov Jacobsen" userId="39e88bb94742a7d4" providerId="LiveId" clId="{F5A121EA-3B76-4D67-9F6A-AE5DDBDBB8EE}" dt="2019-11-10T07:49:18.629" v="725"/>
          <ac:spMkLst>
            <pc:docMk/>
            <pc:sldMk cId="1222822985" sldId="284"/>
            <ac:spMk id="3" creationId="{767FD402-850F-4B4C-B077-9DFD24D97BCD}"/>
          </ac:spMkLst>
        </pc:spChg>
        <pc:spChg chg="add mod">
          <ac:chgData name="Tim Skov Jacobsen" userId="39e88bb94742a7d4" providerId="LiveId" clId="{F5A121EA-3B76-4D67-9F6A-AE5DDBDBB8EE}" dt="2019-11-10T07:40:36.448" v="593" actId="1076"/>
          <ac:spMkLst>
            <pc:docMk/>
            <pc:sldMk cId="1222822985" sldId="284"/>
            <ac:spMk id="8" creationId="{724C7B15-F4C8-41D2-BD5D-B66030D95E8A}"/>
          </ac:spMkLst>
        </pc:spChg>
      </pc:sldChg>
      <pc:sldChg chg="addSp delSp modSp del">
        <pc:chgData name="Tim Skov Jacobsen" userId="39e88bb94742a7d4" providerId="LiveId" clId="{F5A121EA-3B76-4D67-9F6A-AE5DDBDBB8EE}" dt="2019-11-10T07:15:36.672" v="5" actId="2696"/>
        <pc:sldMkLst>
          <pc:docMk/>
          <pc:sldMk cId="491839120" sldId="285"/>
        </pc:sldMkLst>
        <pc:spChg chg="add del mod">
          <ac:chgData name="Tim Skov Jacobsen" userId="39e88bb94742a7d4" providerId="LiveId" clId="{F5A121EA-3B76-4D67-9F6A-AE5DDBDBB8EE}" dt="2019-11-10T07:15:22.129" v="2" actId="478"/>
          <ac:spMkLst>
            <pc:docMk/>
            <pc:sldMk cId="491839120" sldId="285"/>
            <ac:spMk id="5" creationId="{5FC83BB7-FD88-457B-B385-8A5E1F179A5C}"/>
          </ac:spMkLst>
        </pc:spChg>
      </pc:sldChg>
      <pc:sldChg chg="delSp modSp add">
        <pc:chgData name="Tim Skov Jacobsen" userId="39e88bb94742a7d4" providerId="LiveId" clId="{F5A121EA-3B76-4D67-9F6A-AE5DDBDBB8EE}" dt="2019-11-10T18:45:45.500" v="923" actId="20577"/>
        <pc:sldMkLst>
          <pc:docMk/>
          <pc:sldMk cId="2920475300" sldId="285"/>
        </pc:sldMkLst>
        <pc:spChg chg="mod">
          <ac:chgData name="Tim Skov Jacobsen" userId="39e88bb94742a7d4" providerId="LiveId" clId="{F5A121EA-3B76-4D67-9F6A-AE5DDBDBB8EE}" dt="2019-11-10T18:45:45.500" v="923" actId="20577"/>
          <ac:spMkLst>
            <pc:docMk/>
            <pc:sldMk cId="2920475300" sldId="285"/>
            <ac:spMk id="7" creationId="{04408499-D01B-4A81-A0DB-638C5825E662}"/>
          </ac:spMkLst>
        </pc:spChg>
        <pc:spChg chg="del mod">
          <ac:chgData name="Tim Skov Jacobsen" userId="39e88bb94742a7d4" providerId="LiveId" clId="{F5A121EA-3B76-4D67-9F6A-AE5DDBDBB8EE}" dt="2019-11-10T07:51:24.906" v="840" actId="478"/>
          <ac:spMkLst>
            <pc:docMk/>
            <pc:sldMk cId="2920475300" sldId="285"/>
            <ac:spMk id="10" creationId="{EB57B343-6846-4315-B86B-D9D2C78FE990}"/>
          </ac:spMkLst>
        </pc:spChg>
      </pc:sldChg>
      <pc:sldChg chg="add del">
        <pc:chgData name="Tim Skov Jacobsen" userId="39e88bb94742a7d4" providerId="LiveId" clId="{F5A121EA-3B76-4D67-9F6A-AE5DDBDBB8EE}" dt="2019-11-10T07:15:33.831" v="4" actId="2696"/>
        <pc:sldMkLst>
          <pc:docMk/>
          <pc:sldMk cId="427475385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Workshop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41464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r">
              <a:defRPr sz="1200"/>
            </a:lvl1pPr>
          </a:lstStyle>
          <a:p>
            <a:pPr algn="l"/>
            <a:r>
              <a:rPr lang="da-DK" sz="800">
                <a:solidFill>
                  <a:schemeClr val="tx2"/>
                </a:solidFill>
              </a:rPr>
              <a:t>23 april 2019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441464" y="251987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1200"/>
            </a:lvl1pPr>
          </a:lstStyle>
          <a:p>
            <a:r>
              <a:rPr lang="da-DK" sz="800">
                <a:solidFill>
                  <a:schemeClr val="tx2"/>
                </a:solidFill>
              </a:rPr>
              <a:t>Python Workshop 1711/1712</a:t>
            </a:r>
            <a:endParaRPr lang="da-DK" sz="8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" y="12596"/>
            <a:ext cx="378392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/>
            </a:lvl1pPr>
          </a:lstStyle>
          <a:p>
            <a:fld id="{38C07F4F-3FB7-4E18-A242-F938D64804F6}" type="slidenum">
              <a:rPr lang="da-DK" sz="1400" smtClean="0">
                <a:solidFill>
                  <a:schemeClr val="tx2"/>
                </a:solidFill>
              </a:rPr>
              <a:pPr/>
              <a:t>‹#›</a:t>
            </a:fld>
            <a:endParaRPr lang="da-DK" sz="1400">
              <a:solidFill>
                <a:schemeClr val="tx2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2632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" y="12595"/>
            <a:ext cx="382365" cy="37904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fld id="{3E68CD2C-F294-434C-8F31-88265617A31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441464" y="31650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Workshop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38221" y="141819"/>
            <a:ext cx="3076575" cy="110169"/>
          </a:xfrm>
          <a:prstGeom prst="rect">
            <a:avLst/>
          </a:prstGeom>
        </p:spPr>
        <p:txBody>
          <a:bodyPr vert="horz" lIns="108000" tIns="0" rIns="0" bIns="0" rtlCol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da-D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5275" y="4861601"/>
            <a:ext cx="6768751" cy="46058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441464" y="251988"/>
            <a:ext cx="3076575" cy="110169"/>
          </a:xfrm>
          <a:prstGeom prst="rect">
            <a:avLst/>
          </a:prstGeom>
        </p:spPr>
        <p:txBody>
          <a:bodyPr vert="horz" lIns="108000" tIns="0" rIns="0" bIns="0" rtlCol="0" anchor="ctr" anchorCtr="0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38220" y="12594"/>
            <a:ext cx="0" cy="3790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00" y="9886650"/>
            <a:ext cx="655200" cy="19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43991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4"/>
            <a:ext cx="7772400" cy="11017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subtitle</a:t>
            </a:r>
            <a:r>
              <a:rPr lang="da-DK" dirty="0"/>
              <a:t>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1003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19824" y="408355"/>
            <a:ext cx="8305077" cy="3876311"/>
          </a:xfrm>
          <a:solidFill>
            <a:schemeClr val="tx1"/>
          </a:solidFill>
        </p:spPr>
        <p:txBody>
          <a:bodyPr lIns="0" tIns="2088000">
            <a:normAutofit/>
          </a:bodyPr>
          <a:lstStyle>
            <a:lvl1pPr marL="0" indent="0" algn="ctr">
              <a:buNone/>
              <a:defRPr sz="600" b="0" baseline="0">
                <a:solidFill>
                  <a:schemeClr val="accent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01885" y="613504"/>
            <a:ext cx="7911298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09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1"/>
            <a:ext cx="612960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6803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1" y="1460741"/>
            <a:ext cx="3946460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861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3"/>
            <a:ext cx="1764037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8"/>
            <a:ext cx="1424997" cy="63435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780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Imag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960149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6" name="Picture Placeholder 9"/>
          <p:cNvSpPr>
            <a:spLocks noGrp="1"/>
          </p:cNvSpPr>
          <p:nvPr>
            <p:ph type="pic" sz="quarter" idx="18" hasCustomPrompt="1"/>
          </p:nvPr>
        </p:nvSpPr>
        <p:spPr>
          <a:xfrm>
            <a:off x="4785388" y="1460740"/>
            <a:ext cx="1764037" cy="1318542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19" hasCustomPrompt="1"/>
          </p:nvPr>
        </p:nvSpPr>
        <p:spPr>
          <a:xfrm>
            <a:off x="2602247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0" hasCustomPrompt="1"/>
          </p:nvPr>
        </p:nvSpPr>
        <p:spPr>
          <a:xfrm>
            <a:off x="419820" y="1460532"/>
            <a:ext cx="1764037" cy="1318771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71402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4954588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76697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580812" y="1636549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6960149" y="2965683"/>
            <a:ext cx="1764037" cy="1318770"/>
          </a:xfrm>
          <a:solidFill>
            <a:schemeClr val="tx1"/>
          </a:solidFill>
        </p:spPr>
        <p:txBody>
          <a:bodyPr lIns="0" tIns="720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br>
              <a:rPr lang="da-DK"/>
            </a:br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6" name="Picture Placeholder 9"/>
          <p:cNvSpPr>
            <a:spLocks noGrp="1"/>
          </p:cNvSpPr>
          <p:nvPr>
            <p:ph type="pic" sz="quarter" idx="26" hasCustomPrompt="1"/>
          </p:nvPr>
        </p:nvSpPr>
        <p:spPr>
          <a:xfrm>
            <a:off x="4785388" y="2965683"/>
            <a:ext cx="1764037" cy="1318770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7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2602247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8" name="Picture Placeholder 9"/>
          <p:cNvSpPr>
            <a:spLocks noGrp="1"/>
          </p:cNvSpPr>
          <p:nvPr>
            <p:ph type="pic" sz="quarter" idx="28" hasCustomPrompt="1"/>
          </p:nvPr>
        </p:nvSpPr>
        <p:spPr>
          <a:xfrm>
            <a:off x="419820" y="2965456"/>
            <a:ext cx="1764037" cy="1318999"/>
          </a:xfrm>
          <a:solidFill>
            <a:schemeClr val="tx1"/>
          </a:solidFill>
        </p:spPr>
        <p:txBody>
          <a:bodyPr lIns="108000" tIns="82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71402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4954588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76697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580812" y="3130273"/>
            <a:ext cx="1424997" cy="377582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665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1219919" y="1669933"/>
            <a:ext cx="3127310" cy="1878944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da-DK"/>
              <a:t>Click icon to add picture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1219920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1219919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4796773" y="1669933"/>
            <a:ext cx="3127310" cy="1878944"/>
          </a:xfrm>
          <a:solidFill>
            <a:schemeClr val="tx1"/>
          </a:solidFill>
        </p:spPr>
        <p:txBody>
          <a:bodyPr lIns="108000" tIns="1188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F0000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796772" y="3663443"/>
            <a:ext cx="3127310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3473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Imag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24" hasCustomPrompt="1"/>
          </p:nvPr>
        </p:nvSpPr>
        <p:spPr>
          <a:xfrm>
            <a:off x="905429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905429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25" hasCustomPrompt="1"/>
          </p:nvPr>
        </p:nvSpPr>
        <p:spPr>
          <a:xfrm>
            <a:off x="3475025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3475025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0" name="Picture Placeholder 9"/>
          <p:cNvSpPr>
            <a:spLocks noGrp="1"/>
          </p:cNvSpPr>
          <p:nvPr>
            <p:ph type="pic" sz="quarter" idx="27" hasCustomPrompt="1"/>
          </p:nvPr>
        </p:nvSpPr>
        <p:spPr>
          <a:xfrm>
            <a:off x="6044621" y="1905536"/>
            <a:ext cx="2194578" cy="1318542"/>
          </a:xfrm>
          <a:solidFill>
            <a:schemeClr val="tx1"/>
          </a:solidFill>
        </p:spPr>
        <p:txBody>
          <a:bodyPr lIns="108000" tIns="86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6044621" y="3328588"/>
            <a:ext cx="2194578" cy="492147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1606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/9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Media Placeholder 8"/>
          <p:cNvSpPr>
            <a:spLocks noGrp="1"/>
          </p:cNvSpPr>
          <p:nvPr>
            <p:ph type="media" sz="quarter" idx="13" hasCustomPrompt="1"/>
          </p:nvPr>
        </p:nvSpPr>
        <p:spPr>
          <a:xfrm>
            <a:off x="3704592" y="1460743"/>
            <a:ext cx="5020309" cy="282392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16/9</a:t>
            </a:r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2873326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372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9" name="Media Placeholder 8"/>
          <p:cNvSpPr>
            <a:spLocks noGrp="1"/>
          </p:cNvSpPr>
          <p:nvPr>
            <p:ph type="media" sz="quarter" idx="15" hasCustomPrompt="1"/>
          </p:nvPr>
        </p:nvSpPr>
        <p:spPr>
          <a:xfrm>
            <a:off x="4958719" y="1460741"/>
            <a:ext cx="3766185" cy="2823713"/>
          </a:xfrm>
          <a:solidFill>
            <a:schemeClr val="tx1"/>
          </a:solidFill>
          <a:effectLst/>
        </p:spPr>
        <p:txBody>
          <a:bodyPr tIns="1584000">
            <a:normAutofit/>
          </a:bodyPr>
          <a:lstStyle>
            <a:lvl1pPr marL="0" indent="0" algn="ctr">
              <a:buNone/>
              <a:defRPr sz="600" baseline="0"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ADD MEDIA SIZE 4/3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7414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B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C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7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419824" y="408353"/>
            <a:ext cx="8266977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Edit Master text styles</a:t>
            </a:r>
            <a:endParaRPr lang="da-DK" dirty="0"/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19824" y="613503"/>
            <a:ext cx="8266977" cy="2592683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4" y="3581746"/>
            <a:ext cx="8266977" cy="189781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14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Add name, Title, Department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1267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cus D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756476" y="2225348"/>
            <a:ext cx="5631048" cy="676227"/>
          </a:xfrm>
        </p:spPr>
        <p:txBody>
          <a:bodyPr anchor="ctr" anchorCtr="0"/>
          <a:lstStyle>
            <a:lvl1pPr algn="ctr">
              <a:defRPr sz="3200"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6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4250" y="1691752"/>
            <a:ext cx="1695500" cy="1695500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2" name="Picture 21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8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440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estions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2438" y="1688125"/>
            <a:ext cx="1699127" cy="1699127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1" name="Picture 20" title="White COWI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A">
    <p:bg>
      <p:bgPr>
        <a:solidFill>
          <a:srgbClr val="7D88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 userDrawn="1"/>
        </p:nvGrpSpPr>
        <p:grpSpPr>
          <a:xfrm>
            <a:off x="6206453" y="-2691"/>
            <a:ext cx="2941493" cy="2439862"/>
            <a:chOff x="6224953" y="1"/>
            <a:chExt cx="2941493" cy="2439862"/>
          </a:xfrm>
        </p:grpSpPr>
        <p:sp>
          <p:nvSpPr>
            <p:cNvPr id="13" name="Isosceles Triangle 13"/>
            <p:cNvSpPr/>
            <p:nvPr/>
          </p:nvSpPr>
          <p:spPr>
            <a:xfrm>
              <a:off x="6224953" y="4686"/>
              <a:ext cx="1762587" cy="925006"/>
            </a:xfrm>
            <a:custGeom>
              <a:avLst/>
              <a:gdLst>
                <a:gd name="connsiteX0" fmla="*/ 0 w 1274885"/>
                <a:gd name="connsiteY0" fmla="*/ 830486 h 830486"/>
                <a:gd name="connsiteX1" fmla="*/ 637443 w 1274885"/>
                <a:gd name="connsiteY1" fmla="*/ 0 h 830486"/>
                <a:gd name="connsiteX2" fmla="*/ 1274885 w 1274885"/>
                <a:gd name="connsiteY2" fmla="*/ 830486 h 830486"/>
                <a:gd name="connsiteX3" fmla="*/ 0 w 1274885"/>
                <a:gd name="connsiteY3" fmla="*/ 830486 h 830486"/>
                <a:gd name="connsiteX0" fmla="*/ 501161 w 1776046"/>
                <a:gd name="connsiteY0" fmla="*/ 1362420 h 1362420"/>
                <a:gd name="connsiteX1" fmla="*/ 0 w 1776046"/>
                <a:gd name="connsiteY1" fmla="*/ 0 h 1362420"/>
                <a:gd name="connsiteX2" fmla="*/ 1776046 w 1776046"/>
                <a:gd name="connsiteY2" fmla="*/ 1362420 h 1362420"/>
                <a:gd name="connsiteX3" fmla="*/ 501161 w 1776046"/>
                <a:gd name="connsiteY3" fmla="*/ 1362420 h 1362420"/>
                <a:gd name="connsiteX0" fmla="*/ 501161 w 1973873"/>
                <a:gd name="connsiteY0" fmla="*/ 1362420 h 1362420"/>
                <a:gd name="connsiteX1" fmla="*/ 0 w 1973873"/>
                <a:gd name="connsiteY1" fmla="*/ 0 h 1362420"/>
                <a:gd name="connsiteX2" fmla="*/ 1973873 w 1973873"/>
                <a:gd name="connsiteY2" fmla="*/ 518358 h 1362420"/>
                <a:gd name="connsiteX3" fmla="*/ 501161 w 1973873"/>
                <a:gd name="connsiteY3" fmla="*/ 1362420 h 1362420"/>
                <a:gd name="connsiteX0" fmla="*/ 1472711 w 1973873"/>
                <a:gd name="connsiteY0" fmla="*/ 1437154 h 1437154"/>
                <a:gd name="connsiteX1" fmla="*/ 0 w 1973873"/>
                <a:gd name="connsiteY1" fmla="*/ 0 h 1437154"/>
                <a:gd name="connsiteX2" fmla="*/ 1973873 w 1973873"/>
                <a:gd name="connsiteY2" fmla="*/ 518358 h 1437154"/>
                <a:gd name="connsiteX3" fmla="*/ 1472711 w 1973873"/>
                <a:gd name="connsiteY3" fmla="*/ 1437154 h 1437154"/>
                <a:gd name="connsiteX0" fmla="*/ 1472711 w 1978269"/>
                <a:gd name="connsiteY0" fmla="*/ 1437154 h 1437154"/>
                <a:gd name="connsiteX1" fmla="*/ 0 w 1978269"/>
                <a:gd name="connsiteY1" fmla="*/ 0 h 1437154"/>
                <a:gd name="connsiteX2" fmla="*/ 1978269 w 1978269"/>
                <a:gd name="connsiteY2" fmla="*/ 619470 h 1437154"/>
                <a:gd name="connsiteX3" fmla="*/ 1472711 w 1978269"/>
                <a:gd name="connsiteY3" fmla="*/ 1437154 h 1437154"/>
                <a:gd name="connsiteX0" fmla="*/ 1472711 w 1965081"/>
                <a:gd name="connsiteY0" fmla="*/ 1437154 h 1437154"/>
                <a:gd name="connsiteX1" fmla="*/ 0 w 1965081"/>
                <a:gd name="connsiteY1" fmla="*/ 0 h 1437154"/>
                <a:gd name="connsiteX2" fmla="*/ 1965081 w 1965081"/>
                <a:gd name="connsiteY2" fmla="*/ 513962 h 1437154"/>
                <a:gd name="connsiteX3" fmla="*/ 1472711 w 1965081"/>
                <a:gd name="connsiteY3" fmla="*/ 1437154 h 1437154"/>
                <a:gd name="connsiteX0" fmla="*/ 140301 w 632671"/>
                <a:gd name="connsiteY0" fmla="*/ 923192 h 923192"/>
                <a:gd name="connsiteX1" fmla="*/ 0 w 632671"/>
                <a:gd name="connsiteY1" fmla="*/ 739 h 923192"/>
                <a:gd name="connsiteX2" fmla="*/ 632671 w 632671"/>
                <a:gd name="connsiteY2" fmla="*/ 0 h 923192"/>
                <a:gd name="connsiteX3" fmla="*/ 140301 w 632671"/>
                <a:gd name="connsiteY3" fmla="*/ 923192 h 923192"/>
                <a:gd name="connsiteX0" fmla="*/ 447461 w 632671"/>
                <a:gd name="connsiteY0" fmla="*/ 865081 h 865081"/>
                <a:gd name="connsiteX1" fmla="*/ 0 w 632671"/>
                <a:gd name="connsiteY1" fmla="*/ 739 h 865081"/>
                <a:gd name="connsiteX2" fmla="*/ 632671 w 632671"/>
                <a:gd name="connsiteY2" fmla="*/ 0 h 865081"/>
                <a:gd name="connsiteX3" fmla="*/ 447461 w 632671"/>
                <a:gd name="connsiteY3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79008 w 1664218"/>
                <a:gd name="connsiteY0" fmla="*/ 865081 h 865081"/>
                <a:gd name="connsiteX1" fmla="*/ 0 w 1664218"/>
                <a:gd name="connsiteY1" fmla="*/ 551421 h 865081"/>
                <a:gd name="connsiteX2" fmla="*/ 1031547 w 1664218"/>
                <a:gd name="connsiteY2" fmla="*/ 739 h 865081"/>
                <a:gd name="connsiteX3" fmla="*/ 1664218 w 1664218"/>
                <a:gd name="connsiteY3" fmla="*/ 0 h 865081"/>
                <a:gd name="connsiteX4" fmla="*/ 1479008 w 1664218"/>
                <a:gd name="connsiteY4" fmla="*/ 865081 h 865081"/>
                <a:gd name="connsiteX0" fmla="*/ 1433349 w 1664218"/>
                <a:gd name="connsiteY0" fmla="*/ 802819 h 802819"/>
                <a:gd name="connsiteX1" fmla="*/ 0 w 1664218"/>
                <a:gd name="connsiteY1" fmla="*/ 551421 h 802819"/>
                <a:gd name="connsiteX2" fmla="*/ 1031547 w 1664218"/>
                <a:gd name="connsiteY2" fmla="*/ 739 h 802819"/>
                <a:gd name="connsiteX3" fmla="*/ 1664218 w 1664218"/>
                <a:gd name="connsiteY3" fmla="*/ 0 h 802819"/>
                <a:gd name="connsiteX4" fmla="*/ 1433349 w 1664218"/>
                <a:gd name="connsiteY4" fmla="*/ 802819 h 802819"/>
                <a:gd name="connsiteX0" fmla="*/ 1470707 w 1664218"/>
                <a:gd name="connsiteY0" fmla="*/ 873383 h 873383"/>
                <a:gd name="connsiteX1" fmla="*/ 0 w 1664218"/>
                <a:gd name="connsiteY1" fmla="*/ 551421 h 873383"/>
                <a:gd name="connsiteX2" fmla="*/ 1031547 w 1664218"/>
                <a:gd name="connsiteY2" fmla="*/ 739 h 873383"/>
                <a:gd name="connsiteX3" fmla="*/ 1664218 w 1664218"/>
                <a:gd name="connsiteY3" fmla="*/ 0 h 873383"/>
                <a:gd name="connsiteX4" fmla="*/ 1470707 w 1664218"/>
                <a:gd name="connsiteY4" fmla="*/ 873383 h 873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218" h="873383">
                  <a:moveTo>
                    <a:pt x="1470707" y="873383"/>
                  </a:moveTo>
                  <a:cubicBezTo>
                    <a:pt x="1378948" y="855997"/>
                    <a:pt x="4591" y="552203"/>
                    <a:pt x="0" y="551421"/>
                  </a:cubicBezTo>
                  <a:lnTo>
                    <a:pt x="1031547" y="739"/>
                  </a:lnTo>
                  <a:lnTo>
                    <a:pt x="1664218" y="0"/>
                  </a:lnTo>
                  <a:lnTo>
                    <a:pt x="1470707" y="873383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5C6673"/>
                </a:gs>
                <a:gs pos="0">
                  <a:srgbClr val="7D8793"/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2"/>
            <p:cNvSpPr/>
            <p:nvPr/>
          </p:nvSpPr>
          <p:spPr>
            <a:xfrm>
              <a:off x="7758996" y="3639"/>
              <a:ext cx="744602" cy="935201"/>
            </a:xfrm>
            <a:custGeom>
              <a:avLst/>
              <a:gdLst>
                <a:gd name="connsiteX0" fmla="*/ 0 w 923192"/>
                <a:gd name="connsiteY0" fmla="*/ 1384788 h 1384788"/>
                <a:gd name="connsiteX1" fmla="*/ 461596 w 923192"/>
                <a:gd name="connsiteY1" fmla="*/ 0 h 1384788"/>
                <a:gd name="connsiteX2" fmla="*/ 923192 w 923192"/>
                <a:gd name="connsiteY2" fmla="*/ 1384788 h 1384788"/>
                <a:gd name="connsiteX3" fmla="*/ 0 w 923192"/>
                <a:gd name="connsiteY3" fmla="*/ 1384788 h 1384788"/>
                <a:gd name="connsiteX0" fmla="*/ 0 w 1077058"/>
                <a:gd name="connsiteY0" fmla="*/ 1626576 h 1626576"/>
                <a:gd name="connsiteX1" fmla="*/ 1077058 w 1077058"/>
                <a:gd name="connsiteY1" fmla="*/ 0 h 1626576"/>
                <a:gd name="connsiteX2" fmla="*/ 923192 w 1077058"/>
                <a:gd name="connsiteY2" fmla="*/ 1626576 h 1626576"/>
                <a:gd name="connsiteX3" fmla="*/ 0 w 1077058"/>
                <a:gd name="connsiteY3" fmla="*/ 1626576 h 1626576"/>
                <a:gd name="connsiteX0" fmla="*/ 0 w 1257300"/>
                <a:gd name="connsiteY0" fmla="*/ 874834 h 1626576"/>
                <a:gd name="connsiteX1" fmla="*/ 1257300 w 1257300"/>
                <a:gd name="connsiteY1" fmla="*/ 0 h 1626576"/>
                <a:gd name="connsiteX2" fmla="*/ 1103434 w 1257300"/>
                <a:gd name="connsiteY2" fmla="*/ 1626576 h 1626576"/>
                <a:gd name="connsiteX3" fmla="*/ 0 w 1257300"/>
                <a:gd name="connsiteY3" fmla="*/ 874834 h 1626576"/>
                <a:gd name="connsiteX0" fmla="*/ 0 w 1257300"/>
                <a:gd name="connsiteY0" fmla="*/ 874834 h 2198076"/>
                <a:gd name="connsiteX1" fmla="*/ 1257300 w 1257300"/>
                <a:gd name="connsiteY1" fmla="*/ 0 h 2198076"/>
                <a:gd name="connsiteX2" fmla="*/ 281354 w 1257300"/>
                <a:gd name="connsiteY2" fmla="*/ 2198076 h 2198076"/>
                <a:gd name="connsiteX3" fmla="*/ 0 w 1257300"/>
                <a:gd name="connsiteY3" fmla="*/ 874834 h 2198076"/>
                <a:gd name="connsiteX0" fmla="*/ 0 w 1288695"/>
                <a:gd name="connsiteY0" fmla="*/ 874834 h 2198076"/>
                <a:gd name="connsiteX1" fmla="*/ 1257300 w 1288695"/>
                <a:gd name="connsiteY1" fmla="*/ 0 h 2198076"/>
                <a:gd name="connsiteX2" fmla="*/ 1261696 w 1288695"/>
                <a:gd name="connsiteY2" fmla="*/ 360484 h 2198076"/>
                <a:gd name="connsiteX3" fmla="*/ 281354 w 1288695"/>
                <a:gd name="connsiteY3" fmla="*/ 2198076 h 2198076"/>
                <a:gd name="connsiteX4" fmla="*/ 0 w 1288695"/>
                <a:gd name="connsiteY4" fmla="*/ 874834 h 2198076"/>
                <a:gd name="connsiteX0" fmla="*/ 0 w 1305185"/>
                <a:gd name="connsiteY0" fmla="*/ 874834 h 2198076"/>
                <a:gd name="connsiteX1" fmla="*/ 1257300 w 1305185"/>
                <a:gd name="connsiteY1" fmla="*/ 0 h 2198076"/>
                <a:gd name="connsiteX2" fmla="*/ 1261696 w 1305185"/>
                <a:gd name="connsiteY2" fmla="*/ 360484 h 2198076"/>
                <a:gd name="connsiteX3" fmla="*/ 281354 w 1305185"/>
                <a:gd name="connsiteY3" fmla="*/ 2198076 h 2198076"/>
                <a:gd name="connsiteX4" fmla="*/ 0 w 1305185"/>
                <a:gd name="connsiteY4" fmla="*/ 874834 h 2198076"/>
                <a:gd name="connsiteX0" fmla="*/ 0 w 1262875"/>
                <a:gd name="connsiteY0" fmla="*/ 874834 h 2198076"/>
                <a:gd name="connsiteX1" fmla="*/ 1257300 w 1262875"/>
                <a:gd name="connsiteY1" fmla="*/ 0 h 2198076"/>
                <a:gd name="connsiteX2" fmla="*/ 1261696 w 1262875"/>
                <a:gd name="connsiteY2" fmla="*/ 360484 h 2198076"/>
                <a:gd name="connsiteX3" fmla="*/ 281354 w 1262875"/>
                <a:gd name="connsiteY3" fmla="*/ 2198076 h 2198076"/>
                <a:gd name="connsiteX4" fmla="*/ 0 w 1262875"/>
                <a:gd name="connsiteY4" fmla="*/ 874834 h 2198076"/>
                <a:gd name="connsiteX0" fmla="*/ 0 w 1262875"/>
                <a:gd name="connsiteY0" fmla="*/ 874834 h 2132133"/>
                <a:gd name="connsiteX1" fmla="*/ 1257300 w 1262875"/>
                <a:gd name="connsiteY1" fmla="*/ 0 h 2132133"/>
                <a:gd name="connsiteX2" fmla="*/ 1261696 w 1262875"/>
                <a:gd name="connsiteY2" fmla="*/ 360484 h 2132133"/>
                <a:gd name="connsiteX3" fmla="*/ 391258 w 1262875"/>
                <a:gd name="connsiteY3" fmla="*/ 2132133 h 2132133"/>
                <a:gd name="connsiteX4" fmla="*/ 0 w 1262875"/>
                <a:gd name="connsiteY4" fmla="*/ 874834 h 2132133"/>
                <a:gd name="connsiteX0" fmla="*/ 0 w 1262875"/>
                <a:gd name="connsiteY0" fmla="*/ 874834 h 2193680"/>
                <a:gd name="connsiteX1" fmla="*/ 1257300 w 1262875"/>
                <a:gd name="connsiteY1" fmla="*/ 0 h 2193680"/>
                <a:gd name="connsiteX2" fmla="*/ 1261696 w 1262875"/>
                <a:gd name="connsiteY2" fmla="*/ 360484 h 2193680"/>
                <a:gd name="connsiteX3" fmla="*/ 276958 w 1262875"/>
                <a:gd name="connsiteY3" fmla="*/ 2193680 h 2193680"/>
                <a:gd name="connsiteX4" fmla="*/ 0 w 1262875"/>
                <a:gd name="connsiteY4" fmla="*/ 874834 h 2193680"/>
                <a:gd name="connsiteX0" fmla="*/ 0 w 1261696"/>
                <a:gd name="connsiteY0" fmla="*/ 874845 h 2193691"/>
                <a:gd name="connsiteX1" fmla="*/ 1257300 w 1261696"/>
                <a:gd name="connsiteY1" fmla="*/ 11 h 2193691"/>
                <a:gd name="connsiteX2" fmla="*/ 1261696 w 1261696"/>
                <a:gd name="connsiteY2" fmla="*/ 360495 h 2193691"/>
                <a:gd name="connsiteX3" fmla="*/ 276958 w 1261696"/>
                <a:gd name="connsiteY3" fmla="*/ 2193691 h 2193691"/>
                <a:gd name="connsiteX4" fmla="*/ 0 w 1261696"/>
                <a:gd name="connsiteY4" fmla="*/ 874845 h 2193691"/>
                <a:gd name="connsiteX0" fmla="*/ 0 w 1261696"/>
                <a:gd name="connsiteY0" fmla="*/ 829574 h 2148420"/>
                <a:gd name="connsiteX1" fmla="*/ 1191450 w 1261696"/>
                <a:gd name="connsiteY1" fmla="*/ 13 h 2148420"/>
                <a:gd name="connsiteX2" fmla="*/ 1261696 w 1261696"/>
                <a:gd name="connsiteY2" fmla="*/ 315224 h 2148420"/>
                <a:gd name="connsiteX3" fmla="*/ 276958 w 1261696"/>
                <a:gd name="connsiteY3" fmla="*/ 2148420 h 2148420"/>
                <a:gd name="connsiteX4" fmla="*/ 0 w 1261696"/>
                <a:gd name="connsiteY4" fmla="*/ 829574 h 2148420"/>
                <a:gd name="connsiteX0" fmla="*/ 0 w 1195846"/>
                <a:gd name="connsiteY0" fmla="*/ 829571 h 2148417"/>
                <a:gd name="connsiteX1" fmla="*/ 1191450 w 1195846"/>
                <a:gd name="connsiteY1" fmla="*/ 10 h 2148417"/>
                <a:gd name="connsiteX2" fmla="*/ 1195846 w 1195846"/>
                <a:gd name="connsiteY2" fmla="*/ 434574 h 2148417"/>
                <a:gd name="connsiteX3" fmla="*/ 276958 w 1195846"/>
                <a:gd name="connsiteY3" fmla="*/ 2148417 h 2148417"/>
                <a:gd name="connsiteX4" fmla="*/ 0 w 1195846"/>
                <a:gd name="connsiteY4" fmla="*/ 829571 h 2148417"/>
                <a:gd name="connsiteX0" fmla="*/ 0 w 1195846"/>
                <a:gd name="connsiteY0" fmla="*/ 829571 h 829571"/>
                <a:gd name="connsiteX1" fmla="*/ 1191450 w 1195846"/>
                <a:gd name="connsiteY1" fmla="*/ 10 h 829571"/>
                <a:gd name="connsiteX2" fmla="*/ 1195846 w 1195846"/>
                <a:gd name="connsiteY2" fmla="*/ 434574 h 829571"/>
                <a:gd name="connsiteX3" fmla="*/ 650530 w 1195846"/>
                <a:gd name="connsiteY3" fmla="*/ 649974 h 829571"/>
                <a:gd name="connsiteX4" fmla="*/ 0 w 1195846"/>
                <a:gd name="connsiteY4" fmla="*/ 829571 h 829571"/>
                <a:gd name="connsiteX0" fmla="*/ 0 w 1195846"/>
                <a:gd name="connsiteY0" fmla="*/ 829571 h 1301650"/>
                <a:gd name="connsiteX1" fmla="*/ 1191450 w 1195846"/>
                <a:gd name="connsiteY1" fmla="*/ 10 h 1301650"/>
                <a:gd name="connsiteX2" fmla="*/ 1195846 w 1195846"/>
                <a:gd name="connsiteY2" fmla="*/ 434574 h 1301650"/>
                <a:gd name="connsiteX3" fmla="*/ 505252 w 1195846"/>
                <a:gd name="connsiteY3" fmla="*/ 1301650 h 1301650"/>
                <a:gd name="connsiteX4" fmla="*/ 0 w 1195846"/>
                <a:gd name="connsiteY4" fmla="*/ 829571 h 1301650"/>
                <a:gd name="connsiteX0" fmla="*/ 295854 w 690594"/>
                <a:gd name="connsiteY0" fmla="*/ 605428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295854 w 690594"/>
                <a:gd name="connsiteY4" fmla="*/ 605428 h 1301650"/>
                <a:gd name="connsiteX0" fmla="*/ 179632 w 690594"/>
                <a:gd name="connsiteY0" fmla="*/ 439396 h 1301650"/>
                <a:gd name="connsiteX1" fmla="*/ 686198 w 690594"/>
                <a:gd name="connsiteY1" fmla="*/ 10 h 1301650"/>
                <a:gd name="connsiteX2" fmla="*/ 690594 w 690594"/>
                <a:gd name="connsiteY2" fmla="*/ 434574 h 1301650"/>
                <a:gd name="connsiteX3" fmla="*/ 0 w 690594"/>
                <a:gd name="connsiteY3" fmla="*/ 1301650 h 1301650"/>
                <a:gd name="connsiteX4" fmla="*/ 179632 w 690594"/>
                <a:gd name="connsiteY4" fmla="*/ 439396 h 1301650"/>
                <a:gd name="connsiteX0" fmla="*/ 179632 w 690594"/>
                <a:gd name="connsiteY0" fmla="*/ 4822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179632 w 690594"/>
                <a:gd name="connsiteY3" fmla="*/ 4822 h 867076"/>
                <a:gd name="connsiteX0" fmla="*/ 204537 w 690594"/>
                <a:gd name="connsiteY0" fmla="*/ 67084 h 867076"/>
                <a:gd name="connsiteX1" fmla="*/ 690594 w 690594"/>
                <a:gd name="connsiteY1" fmla="*/ 0 h 867076"/>
                <a:gd name="connsiteX2" fmla="*/ 0 w 690594"/>
                <a:gd name="connsiteY2" fmla="*/ 867076 h 867076"/>
                <a:gd name="connsiteX3" fmla="*/ 204537 w 690594"/>
                <a:gd name="connsiteY3" fmla="*/ 67084 h 867076"/>
                <a:gd name="connsiteX0" fmla="*/ 196236 w 690594"/>
                <a:gd name="connsiteY0" fmla="*/ 0 h 883008"/>
                <a:gd name="connsiteX1" fmla="*/ 690594 w 690594"/>
                <a:gd name="connsiteY1" fmla="*/ 15932 h 883008"/>
                <a:gd name="connsiteX2" fmla="*/ 0 w 690594"/>
                <a:gd name="connsiteY2" fmla="*/ 883008 h 883008"/>
                <a:gd name="connsiteX3" fmla="*/ 196236 w 690594"/>
                <a:gd name="connsiteY3" fmla="*/ 0 h 883008"/>
                <a:gd name="connsiteX0" fmla="*/ 196236 w 703046"/>
                <a:gd name="connsiteY0" fmla="*/ 0 h 883008"/>
                <a:gd name="connsiteX1" fmla="*/ 703046 w 703046"/>
                <a:gd name="connsiteY1" fmla="*/ 3480 h 883008"/>
                <a:gd name="connsiteX2" fmla="*/ 0 w 703046"/>
                <a:gd name="connsiteY2" fmla="*/ 883008 h 883008"/>
                <a:gd name="connsiteX3" fmla="*/ 196236 w 703046"/>
                <a:gd name="connsiteY3" fmla="*/ 0 h 88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3046" h="883008">
                  <a:moveTo>
                    <a:pt x="196236" y="0"/>
                  </a:moveTo>
                  <a:lnTo>
                    <a:pt x="703046" y="3480"/>
                  </a:lnTo>
                  <a:lnTo>
                    <a:pt x="0" y="883008"/>
                  </a:lnTo>
                  <a:lnTo>
                    <a:pt x="19623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35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6" name="Isosceles Triangle 11"/>
            <p:cNvSpPr/>
            <p:nvPr/>
          </p:nvSpPr>
          <p:spPr>
            <a:xfrm>
              <a:off x="8211654" y="657309"/>
              <a:ext cx="954792" cy="1782554"/>
            </a:xfrm>
            <a:custGeom>
              <a:avLst/>
              <a:gdLst>
                <a:gd name="connsiteX0" fmla="*/ 0 w 470389"/>
                <a:gd name="connsiteY0" fmla="*/ 984739 h 984739"/>
                <a:gd name="connsiteX1" fmla="*/ 235195 w 470389"/>
                <a:gd name="connsiteY1" fmla="*/ 0 h 984739"/>
                <a:gd name="connsiteX2" fmla="*/ 470389 w 470389"/>
                <a:gd name="connsiteY2" fmla="*/ 984739 h 984739"/>
                <a:gd name="connsiteX3" fmla="*/ 0 w 470389"/>
                <a:gd name="connsiteY3" fmla="*/ 984739 h 984739"/>
                <a:gd name="connsiteX0" fmla="*/ 0 w 470389"/>
                <a:gd name="connsiteY0" fmla="*/ 989135 h 989135"/>
                <a:gd name="connsiteX1" fmla="*/ 437418 w 470389"/>
                <a:gd name="connsiteY1" fmla="*/ 0 h 989135"/>
                <a:gd name="connsiteX2" fmla="*/ 470389 w 470389"/>
                <a:gd name="connsiteY2" fmla="*/ 989135 h 989135"/>
                <a:gd name="connsiteX3" fmla="*/ 0 w 470389"/>
                <a:gd name="connsiteY3" fmla="*/ 989135 h 989135"/>
                <a:gd name="connsiteX0" fmla="*/ 0 w 681404"/>
                <a:gd name="connsiteY0" fmla="*/ 593481 h 989135"/>
                <a:gd name="connsiteX1" fmla="*/ 648433 w 681404"/>
                <a:gd name="connsiteY1" fmla="*/ 0 h 989135"/>
                <a:gd name="connsiteX2" fmla="*/ 681404 w 681404"/>
                <a:gd name="connsiteY2" fmla="*/ 989135 h 989135"/>
                <a:gd name="connsiteX3" fmla="*/ 0 w 681404"/>
                <a:gd name="connsiteY3" fmla="*/ 593481 h 989135"/>
                <a:gd name="connsiteX0" fmla="*/ 0 w 1121020"/>
                <a:gd name="connsiteY0" fmla="*/ 593481 h 2373923"/>
                <a:gd name="connsiteX1" fmla="*/ 648433 w 1121020"/>
                <a:gd name="connsiteY1" fmla="*/ 0 h 2373923"/>
                <a:gd name="connsiteX2" fmla="*/ 1121020 w 1121020"/>
                <a:gd name="connsiteY2" fmla="*/ 2373923 h 2373923"/>
                <a:gd name="connsiteX3" fmla="*/ 0 w 1121020"/>
                <a:gd name="connsiteY3" fmla="*/ 593481 h 2373923"/>
                <a:gd name="connsiteX0" fmla="*/ 0 w 1134209"/>
                <a:gd name="connsiteY0" fmla="*/ 593481 h 2395904"/>
                <a:gd name="connsiteX1" fmla="*/ 648433 w 1134209"/>
                <a:gd name="connsiteY1" fmla="*/ 0 h 2395904"/>
                <a:gd name="connsiteX2" fmla="*/ 1134209 w 1134209"/>
                <a:gd name="connsiteY2" fmla="*/ 2395904 h 2395904"/>
                <a:gd name="connsiteX3" fmla="*/ 0 w 1134209"/>
                <a:gd name="connsiteY3" fmla="*/ 593481 h 2395904"/>
                <a:gd name="connsiteX0" fmla="*/ 0 w 1116625"/>
                <a:gd name="connsiteY0" fmla="*/ 426428 h 2395904"/>
                <a:gd name="connsiteX1" fmla="*/ 630849 w 1116625"/>
                <a:gd name="connsiteY1" fmla="*/ 0 h 2395904"/>
                <a:gd name="connsiteX2" fmla="*/ 1116625 w 1116625"/>
                <a:gd name="connsiteY2" fmla="*/ 2395904 h 2395904"/>
                <a:gd name="connsiteX3" fmla="*/ 0 w 1116625"/>
                <a:gd name="connsiteY3" fmla="*/ 426428 h 2395904"/>
                <a:gd name="connsiteX0" fmla="*/ 0 w 1138605"/>
                <a:gd name="connsiteY0" fmla="*/ 602274 h 2395904"/>
                <a:gd name="connsiteX1" fmla="*/ 652829 w 1138605"/>
                <a:gd name="connsiteY1" fmla="*/ 0 h 2395904"/>
                <a:gd name="connsiteX2" fmla="*/ 1138605 w 1138605"/>
                <a:gd name="connsiteY2" fmla="*/ 2395904 h 2395904"/>
                <a:gd name="connsiteX3" fmla="*/ 0 w 1138605"/>
                <a:gd name="connsiteY3" fmla="*/ 602274 h 2395904"/>
                <a:gd name="connsiteX0" fmla="*/ 0 w 1370241"/>
                <a:gd name="connsiteY0" fmla="*/ 299042 h 2395904"/>
                <a:gd name="connsiteX1" fmla="*/ 884465 w 1370241"/>
                <a:gd name="connsiteY1" fmla="*/ 0 h 2395904"/>
                <a:gd name="connsiteX2" fmla="*/ 1370241 w 1370241"/>
                <a:gd name="connsiteY2" fmla="*/ 2395904 h 2395904"/>
                <a:gd name="connsiteX3" fmla="*/ 0 w 1370241"/>
                <a:gd name="connsiteY3" fmla="*/ 299042 h 2395904"/>
                <a:gd name="connsiteX0" fmla="*/ 0 w 884465"/>
                <a:gd name="connsiteY0" fmla="*/ 299042 h 947129"/>
                <a:gd name="connsiteX1" fmla="*/ 884465 w 884465"/>
                <a:gd name="connsiteY1" fmla="*/ 0 h 947129"/>
                <a:gd name="connsiteX2" fmla="*/ 662700 w 884465"/>
                <a:gd name="connsiteY2" fmla="*/ 947129 h 947129"/>
                <a:gd name="connsiteX3" fmla="*/ 0 w 884465"/>
                <a:gd name="connsiteY3" fmla="*/ 299042 h 947129"/>
                <a:gd name="connsiteX0" fmla="*/ 0 w 884465"/>
                <a:gd name="connsiteY0" fmla="*/ 299042 h 897320"/>
                <a:gd name="connsiteX1" fmla="*/ 884465 w 884465"/>
                <a:gd name="connsiteY1" fmla="*/ 0 h 897320"/>
                <a:gd name="connsiteX2" fmla="*/ 874391 w 884465"/>
                <a:gd name="connsiteY2" fmla="*/ 897320 h 897320"/>
                <a:gd name="connsiteX3" fmla="*/ 0 w 884465"/>
                <a:gd name="connsiteY3" fmla="*/ 299042 h 897320"/>
                <a:gd name="connsiteX0" fmla="*/ 0 w 884465"/>
                <a:gd name="connsiteY0" fmla="*/ 299042 h 1664187"/>
                <a:gd name="connsiteX1" fmla="*/ 884465 w 884465"/>
                <a:gd name="connsiteY1" fmla="*/ 0 h 1664187"/>
                <a:gd name="connsiteX2" fmla="*/ 874391 w 884465"/>
                <a:gd name="connsiteY2" fmla="*/ 897320 h 1664187"/>
                <a:gd name="connsiteX3" fmla="*/ 508588 w 884465"/>
                <a:gd name="connsiteY3" fmla="*/ 1658168 h 1664187"/>
                <a:gd name="connsiteX4" fmla="*/ 0 w 884465"/>
                <a:gd name="connsiteY4" fmla="*/ 299042 h 1664187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658168"/>
                <a:gd name="connsiteX1" fmla="*/ 884465 w 884465"/>
                <a:gd name="connsiteY1" fmla="*/ 0 h 1658168"/>
                <a:gd name="connsiteX2" fmla="*/ 874391 w 884465"/>
                <a:gd name="connsiteY2" fmla="*/ 897320 h 1658168"/>
                <a:gd name="connsiteX3" fmla="*/ 508588 w 884465"/>
                <a:gd name="connsiteY3" fmla="*/ 1658168 h 1658168"/>
                <a:gd name="connsiteX4" fmla="*/ 0 w 884465"/>
                <a:gd name="connsiteY4" fmla="*/ 299042 h 1658168"/>
                <a:gd name="connsiteX0" fmla="*/ 0 w 884465"/>
                <a:gd name="connsiteY0" fmla="*/ 299042 h 1529493"/>
                <a:gd name="connsiteX1" fmla="*/ 884465 w 884465"/>
                <a:gd name="connsiteY1" fmla="*/ 0 h 1529493"/>
                <a:gd name="connsiteX2" fmla="*/ 874391 w 884465"/>
                <a:gd name="connsiteY2" fmla="*/ 897320 h 1529493"/>
                <a:gd name="connsiteX3" fmla="*/ 479532 w 884465"/>
                <a:gd name="connsiteY3" fmla="*/ 1529493 h 1529493"/>
                <a:gd name="connsiteX4" fmla="*/ 0 w 884465"/>
                <a:gd name="connsiteY4" fmla="*/ 299042 h 1529493"/>
                <a:gd name="connsiteX0" fmla="*/ 0 w 884465"/>
                <a:gd name="connsiteY0" fmla="*/ 299042 h 1683073"/>
                <a:gd name="connsiteX1" fmla="*/ 884465 w 884465"/>
                <a:gd name="connsiteY1" fmla="*/ 0 h 1683073"/>
                <a:gd name="connsiteX2" fmla="*/ 874391 w 884465"/>
                <a:gd name="connsiteY2" fmla="*/ 897320 h 1683073"/>
                <a:gd name="connsiteX3" fmla="*/ 516890 w 884465"/>
                <a:gd name="connsiteY3" fmla="*/ 1683073 h 1683073"/>
                <a:gd name="connsiteX4" fmla="*/ 0 w 884465"/>
                <a:gd name="connsiteY4" fmla="*/ 299042 h 1683073"/>
                <a:gd name="connsiteX0" fmla="*/ 0 w 901232"/>
                <a:gd name="connsiteY0" fmla="*/ 299042 h 1683073"/>
                <a:gd name="connsiteX1" fmla="*/ 884465 w 901232"/>
                <a:gd name="connsiteY1" fmla="*/ 0 h 1683073"/>
                <a:gd name="connsiteX2" fmla="*/ 900899 w 901232"/>
                <a:gd name="connsiteY2" fmla="*/ 870813 h 1683073"/>
                <a:gd name="connsiteX3" fmla="*/ 516890 w 901232"/>
                <a:gd name="connsiteY3" fmla="*/ 1683073 h 1683073"/>
                <a:gd name="connsiteX4" fmla="*/ 0 w 901232"/>
                <a:gd name="connsiteY4" fmla="*/ 299042 h 1683073"/>
                <a:gd name="connsiteX0" fmla="*/ 0 w 901507"/>
                <a:gd name="connsiteY0" fmla="*/ 299042 h 1683073"/>
                <a:gd name="connsiteX1" fmla="*/ 895825 w 901507"/>
                <a:gd name="connsiteY1" fmla="*/ 0 h 1683073"/>
                <a:gd name="connsiteX2" fmla="*/ 900899 w 901507"/>
                <a:gd name="connsiteY2" fmla="*/ 870813 h 1683073"/>
                <a:gd name="connsiteX3" fmla="*/ 516890 w 901507"/>
                <a:gd name="connsiteY3" fmla="*/ 1683073 h 1683073"/>
                <a:gd name="connsiteX4" fmla="*/ 0 w 901507"/>
                <a:gd name="connsiteY4" fmla="*/ 299042 h 1683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1507" h="1683073">
                  <a:moveTo>
                    <a:pt x="0" y="299042"/>
                  </a:moveTo>
                  <a:lnTo>
                    <a:pt x="895825" y="0"/>
                  </a:lnTo>
                  <a:cubicBezTo>
                    <a:pt x="892467" y="299107"/>
                    <a:pt x="904257" y="571706"/>
                    <a:pt x="900899" y="870813"/>
                  </a:cubicBezTo>
                  <a:cubicBezTo>
                    <a:pt x="895187" y="876765"/>
                    <a:pt x="696936" y="1282795"/>
                    <a:pt x="516890" y="1683073"/>
                  </a:cubicBezTo>
                  <a:lnTo>
                    <a:pt x="0" y="29904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C6673"/>
                </a:gs>
                <a:gs pos="100000">
                  <a:srgbClr val="7D8793"/>
                </a:gs>
              </a:gsLst>
              <a:lin ang="162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4" name="Isosceles Triangle 9"/>
            <p:cNvSpPr/>
            <p:nvPr/>
          </p:nvSpPr>
          <p:spPr>
            <a:xfrm>
              <a:off x="7543800" y="1"/>
              <a:ext cx="1618702" cy="1195754"/>
            </a:xfrm>
            <a:custGeom>
              <a:avLst/>
              <a:gdLst>
                <a:gd name="connsiteX0" fmla="*/ 0 w 1534258"/>
                <a:gd name="connsiteY0" fmla="*/ 1494692 h 1494692"/>
                <a:gd name="connsiteX1" fmla="*/ 767129 w 1534258"/>
                <a:gd name="connsiteY1" fmla="*/ 0 h 1494692"/>
                <a:gd name="connsiteX2" fmla="*/ 1534258 w 1534258"/>
                <a:gd name="connsiteY2" fmla="*/ 1494692 h 1494692"/>
                <a:gd name="connsiteX3" fmla="*/ 0 w 1534258"/>
                <a:gd name="connsiteY3" fmla="*/ 1494692 h 1494692"/>
                <a:gd name="connsiteX0" fmla="*/ 0 w 1558436"/>
                <a:gd name="connsiteY0" fmla="*/ 1507881 h 1507881"/>
                <a:gd name="connsiteX1" fmla="*/ 1558436 w 1558436"/>
                <a:gd name="connsiteY1" fmla="*/ 0 h 1507881"/>
                <a:gd name="connsiteX2" fmla="*/ 1534258 w 1558436"/>
                <a:gd name="connsiteY2" fmla="*/ 1507881 h 1507881"/>
                <a:gd name="connsiteX3" fmla="*/ 0 w 1558436"/>
                <a:gd name="connsiteY3" fmla="*/ 1507881 h 1507881"/>
                <a:gd name="connsiteX0" fmla="*/ 0 w 2705832"/>
                <a:gd name="connsiteY0" fmla="*/ 751742 h 1507881"/>
                <a:gd name="connsiteX1" fmla="*/ 2705832 w 2705832"/>
                <a:gd name="connsiteY1" fmla="*/ 0 h 1507881"/>
                <a:gd name="connsiteX2" fmla="*/ 2681654 w 2705832"/>
                <a:gd name="connsiteY2" fmla="*/ 1507881 h 1507881"/>
                <a:gd name="connsiteX3" fmla="*/ 0 w 2705832"/>
                <a:gd name="connsiteY3" fmla="*/ 751742 h 1507881"/>
                <a:gd name="connsiteX0" fmla="*/ 0 w 2705832"/>
                <a:gd name="connsiteY0" fmla="*/ 751742 h 1600201"/>
                <a:gd name="connsiteX1" fmla="*/ 2705832 w 2705832"/>
                <a:gd name="connsiteY1" fmla="*/ 0 h 1600201"/>
                <a:gd name="connsiteX2" fmla="*/ 936381 w 2705832"/>
                <a:gd name="connsiteY2" fmla="*/ 1600201 h 1600201"/>
                <a:gd name="connsiteX3" fmla="*/ 0 w 2705832"/>
                <a:gd name="connsiteY3" fmla="*/ 751742 h 1600201"/>
                <a:gd name="connsiteX0" fmla="*/ 0 w 2705832"/>
                <a:gd name="connsiteY0" fmla="*/ 751742 h 1481504"/>
                <a:gd name="connsiteX1" fmla="*/ 2705832 w 2705832"/>
                <a:gd name="connsiteY1" fmla="*/ 0 h 1481504"/>
                <a:gd name="connsiteX2" fmla="*/ 844062 w 2705832"/>
                <a:gd name="connsiteY2" fmla="*/ 1481504 h 1481504"/>
                <a:gd name="connsiteX3" fmla="*/ 0 w 2705832"/>
                <a:gd name="connsiteY3" fmla="*/ 751742 h 1481504"/>
                <a:gd name="connsiteX0" fmla="*/ 0 w 2705832"/>
                <a:gd name="connsiteY0" fmla="*/ 751742 h 1604597"/>
                <a:gd name="connsiteX1" fmla="*/ 2705832 w 2705832"/>
                <a:gd name="connsiteY1" fmla="*/ 0 h 1604597"/>
                <a:gd name="connsiteX2" fmla="*/ 949569 w 2705832"/>
                <a:gd name="connsiteY2" fmla="*/ 1604597 h 1604597"/>
                <a:gd name="connsiteX3" fmla="*/ 0 w 2705832"/>
                <a:gd name="connsiteY3" fmla="*/ 751742 h 1604597"/>
                <a:gd name="connsiteX0" fmla="*/ 0 w 2626701"/>
                <a:gd name="connsiteY0" fmla="*/ 813289 h 1666144"/>
                <a:gd name="connsiteX1" fmla="*/ 2626701 w 2626701"/>
                <a:gd name="connsiteY1" fmla="*/ 0 h 1666144"/>
                <a:gd name="connsiteX2" fmla="*/ 949569 w 2626701"/>
                <a:gd name="connsiteY2" fmla="*/ 1666144 h 1666144"/>
                <a:gd name="connsiteX3" fmla="*/ 0 w 2626701"/>
                <a:gd name="connsiteY3" fmla="*/ 813289 h 1666144"/>
                <a:gd name="connsiteX0" fmla="*/ 0 w 2688247"/>
                <a:gd name="connsiteY0" fmla="*/ 734158 h 1587013"/>
                <a:gd name="connsiteX1" fmla="*/ 2688247 w 2688247"/>
                <a:gd name="connsiteY1" fmla="*/ 0 h 1587013"/>
                <a:gd name="connsiteX2" fmla="*/ 949569 w 2688247"/>
                <a:gd name="connsiteY2" fmla="*/ 1587013 h 1587013"/>
                <a:gd name="connsiteX3" fmla="*/ 0 w 2688247"/>
                <a:gd name="connsiteY3" fmla="*/ 734158 h 1587013"/>
                <a:gd name="connsiteX0" fmla="*/ 0 w 2695217"/>
                <a:gd name="connsiteY0" fmla="*/ 734158 h 812381"/>
                <a:gd name="connsiteX1" fmla="*/ 2688247 w 2695217"/>
                <a:gd name="connsiteY1" fmla="*/ 0 h 812381"/>
                <a:gd name="connsiteX2" fmla="*/ 2695217 w 2695217"/>
                <a:gd name="connsiteY2" fmla="*/ 812381 h 812381"/>
                <a:gd name="connsiteX3" fmla="*/ 0 w 2695217"/>
                <a:gd name="connsiteY3" fmla="*/ 734158 h 812381"/>
                <a:gd name="connsiteX0" fmla="*/ 0 w 813190"/>
                <a:gd name="connsiteY0" fmla="*/ 0 h 814669"/>
                <a:gd name="connsiteX1" fmla="*/ 806220 w 813190"/>
                <a:gd name="connsiteY1" fmla="*/ 2288 h 814669"/>
                <a:gd name="connsiteX2" fmla="*/ 813190 w 813190"/>
                <a:gd name="connsiteY2" fmla="*/ 814669 h 814669"/>
                <a:gd name="connsiteX3" fmla="*/ 0 w 813190"/>
                <a:gd name="connsiteY3" fmla="*/ 0 h 814669"/>
                <a:gd name="connsiteX0" fmla="*/ 1186049 w 1999239"/>
                <a:gd name="connsiteY0" fmla="*/ 0 h 1499280"/>
                <a:gd name="connsiteX1" fmla="*/ 1992269 w 1999239"/>
                <a:gd name="connsiteY1" fmla="*/ 2288 h 1499280"/>
                <a:gd name="connsiteX2" fmla="*/ 1999239 w 1999239"/>
                <a:gd name="connsiteY2" fmla="*/ 814669 h 1499280"/>
                <a:gd name="connsiteX3" fmla="*/ 0 w 1999239"/>
                <a:gd name="connsiteY3" fmla="*/ 1486089 h 1499280"/>
                <a:gd name="connsiteX4" fmla="*/ 1186049 w 1999239"/>
                <a:gd name="connsiteY4" fmla="*/ 0 h 1499280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992269 w 1999239"/>
                <a:gd name="connsiteY1" fmla="*/ 2288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1999239"/>
                <a:gd name="connsiteY0" fmla="*/ 0 h 1486089"/>
                <a:gd name="connsiteX1" fmla="*/ 1817704 w 1999239"/>
                <a:gd name="connsiteY1" fmla="*/ 29564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14281"/>
                <a:gd name="connsiteY0" fmla="*/ 0 h 1486089"/>
                <a:gd name="connsiteX1" fmla="*/ 2014089 w 2014281"/>
                <a:gd name="connsiteY1" fmla="*/ 7743 h 1486089"/>
                <a:gd name="connsiteX2" fmla="*/ 1999239 w 2014281"/>
                <a:gd name="connsiteY2" fmla="*/ 814669 h 1486089"/>
                <a:gd name="connsiteX3" fmla="*/ 0 w 2014281"/>
                <a:gd name="connsiteY3" fmla="*/ 1486089 h 1486089"/>
                <a:gd name="connsiteX4" fmla="*/ 1186049 w 2014281"/>
                <a:gd name="connsiteY4" fmla="*/ 0 h 1486089"/>
                <a:gd name="connsiteX0" fmla="*/ 1186049 w 2014089"/>
                <a:gd name="connsiteY0" fmla="*/ 0 h 1486089"/>
                <a:gd name="connsiteX1" fmla="*/ 2014089 w 2014089"/>
                <a:gd name="connsiteY1" fmla="*/ 7743 h 1486089"/>
                <a:gd name="connsiteX2" fmla="*/ 1999239 w 2014089"/>
                <a:gd name="connsiteY2" fmla="*/ 814669 h 1486089"/>
                <a:gd name="connsiteX3" fmla="*/ 0 w 2014089"/>
                <a:gd name="connsiteY3" fmla="*/ 1486089 h 1486089"/>
                <a:gd name="connsiteX4" fmla="*/ 1186049 w 2014089"/>
                <a:gd name="connsiteY4" fmla="*/ 0 h 1486089"/>
                <a:gd name="connsiteX0" fmla="*/ 1186049 w 1999239"/>
                <a:gd name="connsiteY0" fmla="*/ 0 h 1486089"/>
                <a:gd name="connsiteX1" fmla="*/ 1795883 w 1999239"/>
                <a:gd name="connsiteY1" fmla="*/ 198673 h 1486089"/>
                <a:gd name="connsiteX2" fmla="*/ 1999239 w 1999239"/>
                <a:gd name="connsiteY2" fmla="*/ 814669 h 1486089"/>
                <a:gd name="connsiteX3" fmla="*/ 0 w 1999239"/>
                <a:gd name="connsiteY3" fmla="*/ 1486089 h 1486089"/>
                <a:gd name="connsiteX4" fmla="*/ 1186049 w 1999239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99239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890136 w 2008634"/>
                <a:gd name="connsiteY2" fmla="*/ 814669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91504 w 2014089"/>
                <a:gd name="connsiteY0" fmla="*/ 0 h 1382441"/>
                <a:gd name="connsiteX1" fmla="*/ 2014089 w 2014089"/>
                <a:gd name="connsiteY1" fmla="*/ 2288 h 1382441"/>
                <a:gd name="connsiteX2" fmla="*/ 1993784 w 2014089"/>
                <a:gd name="connsiteY2" fmla="*/ 831034 h 1382441"/>
                <a:gd name="connsiteX3" fmla="*/ 0 w 2014089"/>
                <a:gd name="connsiteY3" fmla="*/ 1382441 h 1382441"/>
                <a:gd name="connsiteX4" fmla="*/ 1191504 w 2014089"/>
                <a:gd name="connsiteY4" fmla="*/ 0 h 1382441"/>
                <a:gd name="connsiteX0" fmla="*/ 1186049 w 2008634"/>
                <a:gd name="connsiteY0" fmla="*/ 0 h 1486089"/>
                <a:gd name="connsiteX1" fmla="*/ 2008634 w 2008634"/>
                <a:gd name="connsiteY1" fmla="*/ 2288 h 1486089"/>
                <a:gd name="connsiteX2" fmla="*/ 1988329 w 2008634"/>
                <a:gd name="connsiteY2" fmla="*/ 831034 h 1486089"/>
                <a:gd name="connsiteX3" fmla="*/ 0 w 2008634"/>
                <a:gd name="connsiteY3" fmla="*/ 1486089 h 1486089"/>
                <a:gd name="connsiteX4" fmla="*/ 1186049 w 2008634"/>
                <a:gd name="connsiteY4" fmla="*/ 0 h 1486089"/>
                <a:gd name="connsiteX0" fmla="*/ 1166142 w 2008634"/>
                <a:gd name="connsiteY0" fmla="*/ 12672 h 1483831"/>
                <a:gd name="connsiteX1" fmla="*/ 2008634 w 2008634"/>
                <a:gd name="connsiteY1" fmla="*/ 30 h 1483831"/>
                <a:gd name="connsiteX2" fmla="*/ 1988329 w 2008634"/>
                <a:gd name="connsiteY2" fmla="*/ 828776 h 1483831"/>
                <a:gd name="connsiteX3" fmla="*/ 0 w 2008634"/>
                <a:gd name="connsiteY3" fmla="*/ 1483831 h 1483831"/>
                <a:gd name="connsiteX4" fmla="*/ 1166142 w 2008634"/>
                <a:gd name="connsiteY4" fmla="*/ 12672 h 1483831"/>
                <a:gd name="connsiteX0" fmla="*/ 1172052 w 2008634"/>
                <a:gd name="connsiteY0" fmla="*/ 3777 h 1483801"/>
                <a:gd name="connsiteX1" fmla="*/ 2008634 w 2008634"/>
                <a:gd name="connsiteY1" fmla="*/ 0 h 1483801"/>
                <a:gd name="connsiteX2" fmla="*/ 1988329 w 2008634"/>
                <a:gd name="connsiteY2" fmla="*/ 828746 h 1483801"/>
                <a:gd name="connsiteX3" fmla="*/ 0 w 2008634"/>
                <a:gd name="connsiteY3" fmla="*/ 1483801 h 1483801"/>
                <a:gd name="connsiteX4" fmla="*/ 1172052 w 2008634"/>
                <a:gd name="connsiteY4" fmla="*/ 3777 h 1483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634" h="1483801">
                  <a:moveTo>
                    <a:pt x="1172052" y="3777"/>
                  </a:moveTo>
                  <a:lnTo>
                    <a:pt x="2008634" y="0"/>
                  </a:lnTo>
                  <a:cubicBezTo>
                    <a:pt x="2005502" y="128960"/>
                    <a:pt x="2007826" y="574318"/>
                    <a:pt x="1988329" y="828746"/>
                  </a:cubicBezTo>
                  <a:cubicBezTo>
                    <a:pt x="1807424" y="879806"/>
                    <a:pt x="355467" y="1367279"/>
                    <a:pt x="0" y="1483801"/>
                  </a:cubicBezTo>
                  <a:lnTo>
                    <a:pt x="1172052" y="3777"/>
                  </a:lnTo>
                  <a:close/>
                </a:path>
              </a:pathLst>
            </a:custGeom>
            <a:gradFill>
              <a:gsLst>
                <a:gs pos="0">
                  <a:srgbClr val="7D8793"/>
                </a:gs>
                <a:gs pos="100000">
                  <a:srgbClr val="5C6673"/>
                </a:gs>
              </a:gsLst>
              <a:lin ang="81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7" name="TextBox 16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20" name="Picture 19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2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B">
    <p:bg>
      <p:bgPr>
        <a:solidFill>
          <a:srgbClr val="F04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197662" y="1974"/>
            <a:ext cx="2946338" cy="2436590"/>
            <a:chOff x="6216164" y="12"/>
            <a:chExt cx="2946338" cy="2436590"/>
          </a:xfrm>
        </p:grpSpPr>
        <p:sp>
          <p:nvSpPr>
            <p:cNvPr id="12" name="Isosceles Triangle 11"/>
            <p:cNvSpPr/>
            <p:nvPr userDrawn="1"/>
          </p:nvSpPr>
          <p:spPr>
            <a:xfrm>
              <a:off x="6216164" y="12"/>
              <a:ext cx="1742414" cy="928845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1977" h="859312">
                  <a:moveTo>
                    <a:pt x="994458" y="3982"/>
                  </a:moveTo>
                  <a:lnTo>
                    <a:pt x="1611977" y="0"/>
                  </a:lnTo>
                  <a:lnTo>
                    <a:pt x="1429109" y="859312"/>
                  </a:lnTo>
                  <a:lnTo>
                    <a:pt x="0" y="540907"/>
                  </a:lnTo>
                  <a:lnTo>
                    <a:pt x="994458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11"/>
            <p:cNvSpPr/>
            <p:nvPr userDrawn="1"/>
          </p:nvSpPr>
          <p:spPr>
            <a:xfrm>
              <a:off x="7759112" y="1881"/>
              <a:ext cx="744486" cy="936462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1108335 w 1611977"/>
                <a:gd name="connsiteY0" fmla="*/ 138195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1108335 w 1611977"/>
                <a:gd name="connsiteY4" fmla="*/ 138195 h 859312"/>
                <a:gd name="connsiteX0" fmla="*/ 1112403 w 1611977"/>
                <a:gd name="connsiteY0" fmla="*/ 0 h 859397"/>
                <a:gd name="connsiteX1" fmla="*/ 1611977 w 1611977"/>
                <a:gd name="connsiteY1" fmla="*/ 85 h 859397"/>
                <a:gd name="connsiteX2" fmla="*/ 1429109 w 1611977"/>
                <a:gd name="connsiteY2" fmla="*/ 859397 h 859397"/>
                <a:gd name="connsiteX3" fmla="*/ 0 w 1611977"/>
                <a:gd name="connsiteY3" fmla="*/ 540992 h 859397"/>
                <a:gd name="connsiteX4" fmla="*/ 1112403 w 1611977"/>
                <a:gd name="connsiteY4" fmla="*/ 0 h 859397"/>
                <a:gd name="connsiteX0" fmla="*/ 185114 w 684688"/>
                <a:gd name="connsiteY0" fmla="*/ 0 h 859397"/>
                <a:gd name="connsiteX1" fmla="*/ 684688 w 684688"/>
                <a:gd name="connsiteY1" fmla="*/ 85 h 859397"/>
                <a:gd name="connsiteX2" fmla="*/ 501820 w 684688"/>
                <a:gd name="connsiteY2" fmla="*/ 859397 h 859397"/>
                <a:gd name="connsiteX3" fmla="*/ 0 w 684688"/>
                <a:gd name="connsiteY3" fmla="*/ 850089 h 859397"/>
                <a:gd name="connsiteX4" fmla="*/ 185114 w 684688"/>
                <a:gd name="connsiteY4" fmla="*/ 0 h 859397"/>
                <a:gd name="connsiteX0" fmla="*/ 185114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85114 w 684688"/>
                <a:gd name="connsiteY3" fmla="*/ 0 h 850089"/>
                <a:gd name="connsiteX0" fmla="*/ 172912 w 684688"/>
                <a:gd name="connsiteY0" fmla="*/ 0 h 850089"/>
                <a:gd name="connsiteX1" fmla="*/ 684688 w 684688"/>
                <a:gd name="connsiteY1" fmla="*/ 85 h 850089"/>
                <a:gd name="connsiteX2" fmla="*/ 0 w 684688"/>
                <a:gd name="connsiteY2" fmla="*/ 850089 h 850089"/>
                <a:gd name="connsiteX3" fmla="*/ 172912 w 684688"/>
                <a:gd name="connsiteY3" fmla="*/ 0 h 850089"/>
                <a:gd name="connsiteX0" fmla="*/ 136308 w 648084"/>
                <a:gd name="connsiteY0" fmla="*/ 0 h 870425"/>
                <a:gd name="connsiteX1" fmla="*/ 648084 w 648084"/>
                <a:gd name="connsiteY1" fmla="*/ 85 h 870425"/>
                <a:gd name="connsiteX2" fmla="*/ 0 w 648084"/>
                <a:gd name="connsiteY2" fmla="*/ 870425 h 870425"/>
                <a:gd name="connsiteX3" fmla="*/ 136308 w 648084"/>
                <a:gd name="connsiteY3" fmla="*/ 0 h 870425"/>
                <a:gd name="connsiteX0" fmla="*/ 176978 w 688754"/>
                <a:gd name="connsiteY0" fmla="*/ 0 h 866358"/>
                <a:gd name="connsiteX1" fmla="*/ 688754 w 688754"/>
                <a:gd name="connsiteY1" fmla="*/ 85 h 866358"/>
                <a:gd name="connsiteX2" fmla="*/ 0 w 688754"/>
                <a:gd name="connsiteY2" fmla="*/ 866358 h 866358"/>
                <a:gd name="connsiteX3" fmla="*/ 176978 w 688754"/>
                <a:gd name="connsiteY3" fmla="*/ 0 h 86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8754" h="866358">
                  <a:moveTo>
                    <a:pt x="176978" y="0"/>
                  </a:moveTo>
                  <a:lnTo>
                    <a:pt x="688754" y="85"/>
                  </a:lnTo>
                  <a:lnTo>
                    <a:pt x="0" y="866358"/>
                  </a:lnTo>
                  <a:lnTo>
                    <a:pt x="176978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11"/>
            <p:cNvSpPr/>
            <p:nvPr userDrawn="1"/>
          </p:nvSpPr>
          <p:spPr>
            <a:xfrm>
              <a:off x="8212744" y="647381"/>
              <a:ext cx="944354" cy="178922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  <a:gd name="connsiteX0" fmla="*/ 880581 w 1652648"/>
                <a:gd name="connsiteY0" fmla="*/ 223603 h 1325850"/>
                <a:gd name="connsiteX1" fmla="*/ 1652648 w 1652648"/>
                <a:gd name="connsiteY1" fmla="*/ 0 h 1325850"/>
                <a:gd name="connsiteX2" fmla="*/ 1481981 w 1652648"/>
                <a:gd name="connsiteY2" fmla="*/ 830843 h 1325850"/>
                <a:gd name="connsiteX3" fmla="*/ 0 w 1652648"/>
                <a:gd name="connsiteY3" fmla="*/ 1325850 h 1325850"/>
                <a:gd name="connsiteX4" fmla="*/ 880581 w 1652648"/>
                <a:gd name="connsiteY4" fmla="*/ 223603 h 1325850"/>
                <a:gd name="connsiteX0" fmla="*/ 880581 w 1502167"/>
                <a:gd name="connsiteY0" fmla="*/ 284609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880581 w 1502167"/>
                <a:gd name="connsiteY4" fmla="*/ 284609 h 1386856"/>
                <a:gd name="connsiteX0" fmla="*/ 632491 w 1502167"/>
                <a:gd name="connsiteY0" fmla="*/ 300877 h 1386856"/>
                <a:gd name="connsiteX1" fmla="*/ 1502167 w 1502167"/>
                <a:gd name="connsiteY1" fmla="*/ 0 h 1386856"/>
                <a:gd name="connsiteX2" fmla="*/ 1481981 w 1502167"/>
                <a:gd name="connsiteY2" fmla="*/ 891849 h 1386856"/>
                <a:gd name="connsiteX3" fmla="*/ 0 w 1502167"/>
                <a:gd name="connsiteY3" fmla="*/ 1386856 h 1386856"/>
                <a:gd name="connsiteX4" fmla="*/ 632491 w 1502167"/>
                <a:gd name="connsiteY4" fmla="*/ 300877 h 1386856"/>
                <a:gd name="connsiteX0" fmla="*/ 0 w 869676"/>
                <a:gd name="connsiteY0" fmla="*/ 300877 h 1655282"/>
                <a:gd name="connsiteX1" fmla="*/ 869676 w 869676"/>
                <a:gd name="connsiteY1" fmla="*/ 0 h 1655282"/>
                <a:gd name="connsiteX2" fmla="*/ 849490 w 869676"/>
                <a:gd name="connsiteY2" fmla="*/ 891849 h 1655282"/>
                <a:gd name="connsiteX3" fmla="*/ 506286 w 869676"/>
                <a:gd name="connsiteY3" fmla="*/ 1655282 h 1655282"/>
                <a:gd name="connsiteX4" fmla="*/ 0 w 869676"/>
                <a:gd name="connsiteY4" fmla="*/ 300877 h 1655282"/>
                <a:gd name="connsiteX0" fmla="*/ 0 w 873660"/>
                <a:gd name="connsiteY0" fmla="*/ 300877 h 1655282"/>
                <a:gd name="connsiteX1" fmla="*/ 869676 w 873660"/>
                <a:gd name="connsiteY1" fmla="*/ 0 h 1655282"/>
                <a:gd name="connsiteX2" fmla="*/ 873660 w 873660"/>
                <a:gd name="connsiteY2" fmla="*/ 867679 h 1655282"/>
                <a:gd name="connsiteX3" fmla="*/ 506286 w 873660"/>
                <a:gd name="connsiteY3" fmla="*/ 1655282 h 1655282"/>
                <a:gd name="connsiteX4" fmla="*/ 0 w 873660"/>
                <a:gd name="connsiteY4" fmla="*/ 300877 h 1655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3660" h="1655282">
                  <a:moveTo>
                    <a:pt x="0" y="300877"/>
                  </a:moveTo>
                  <a:lnTo>
                    <a:pt x="869676" y="0"/>
                  </a:lnTo>
                  <a:lnTo>
                    <a:pt x="873660" y="867679"/>
                  </a:lnTo>
                  <a:lnTo>
                    <a:pt x="506286" y="1655282"/>
                  </a:lnTo>
                  <a:lnTo>
                    <a:pt x="0" y="30087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path path="circle">
                <a:fillToRect l="100000" b="100000"/>
              </a:path>
              <a:tileRect t="-100000" r="-100000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1"/>
            <p:cNvSpPr/>
            <p:nvPr userDrawn="1"/>
          </p:nvSpPr>
          <p:spPr>
            <a:xfrm>
              <a:off x="7543180" y="1973"/>
              <a:ext cx="1619322" cy="1195741"/>
            </a:xfrm>
            <a:custGeom>
              <a:avLst/>
              <a:gdLst>
                <a:gd name="connsiteX0" fmla="*/ 0 w 1147397"/>
                <a:gd name="connsiteY0" fmla="*/ 1745273 h 1745273"/>
                <a:gd name="connsiteX1" fmla="*/ 573699 w 1147397"/>
                <a:gd name="connsiteY1" fmla="*/ 0 h 1745273"/>
                <a:gd name="connsiteX2" fmla="*/ 1147397 w 1147397"/>
                <a:gd name="connsiteY2" fmla="*/ 1745273 h 1745273"/>
                <a:gd name="connsiteX3" fmla="*/ 0 w 1147397"/>
                <a:gd name="connsiteY3" fmla="*/ 1745273 h 1745273"/>
                <a:gd name="connsiteX0" fmla="*/ 0 w 1147397"/>
                <a:gd name="connsiteY0" fmla="*/ 1736481 h 1736481"/>
                <a:gd name="connsiteX1" fmla="*/ 960560 w 1147397"/>
                <a:gd name="connsiteY1" fmla="*/ 0 h 1736481"/>
                <a:gd name="connsiteX2" fmla="*/ 1147397 w 1147397"/>
                <a:gd name="connsiteY2" fmla="*/ 1736481 h 1736481"/>
                <a:gd name="connsiteX3" fmla="*/ 0 w 1147397"/>
                <a:gd name="connsiteY3" fmla="*/ 1736481 h 1736481"/>
                <a:gd name="connsiteX0" fmla="*/ 0 w 1162783"/>
                <a:gd name="connsiteY0" fmla="*/ 1437542 h 1437542"/>
                <a:gd name="connsiteX1" fmla="*/ 1162783 w 1162783"/>
                <a:gd name="connsiteY1" fmla="*/ 0 h 1437542"/>
                <a:gd name="connsiteX2" fmla="*/ 1147397 w 1162783"/>
                <a:gd name="connsiteY2" fmla="*/ 1437542 h 1437542"/>
                <a:gd name="connsiteX3" fmla="*/ 0 w 1162783"/>
                <a:gd name="connsiteY3" fmla="*/ 1437542 h 1437542"/>
                <a:gd name="connsiteX0" fmla="*/ 0 w 1312253"/>
                <a:gd name="connsiteY0" fmla="*/ 1692519 h 1692519"/>
                <a:gd name="connsiteX1" fmla="*/ 1312253 w 1312253"/>
                <a:gd name="connsiteY1" fmla="*/ 0 h 1692519"/>
                <a:gd name="connsiteX2" fmla="*/ 1296867 w 1312253"/>
                <a:gd name="connsiteY2" fmla="*/ 1437542 h 1692519"/>
                <a:gd name="connsiteX3" fmla="*/ 0 w 1312253"/>
                <a:gd name="connsiteY3" fmla="*/ 1692519 h 1692519"/>
                <a:gd name="connsiteX0" fmla="*/ 0 w 1296867"/>
                <a:gd name="connsiteY0" fmla="*/ 2009042 h 2009042"/>
                <a:gd name="connsiteX1" fmla="*/ 833072 w 1296867"/>
                <a:gd name="connsiteY1" fmla="*/ 0 h 2009042"/>
                <a:gd name="connsiteX2" fmla="*/ 1296867 w 1296867"/>
                <a:gd name="connsiteY2" fmla="*/ 1754065 h 2009042"/>
                <a:gd name="connsiteX3" fmla="*/ 0 w 1296867"/>
                <a:gd name="connsiteY3" fmla="*/ 2009042 h 2009042"/>
                <a:gd name="connsiteX0" fmla="*/ 0 w 1048777"/>
                <a:gd name="connsiteY0" fmla="*/ 3982 h 1754065"/>
                <a:gd name="connsiteX1" fmla="*/ 584982 w 1048777"/>
                <a:gd name="connsiteY1" fmla="*/ 0 h 1754065"/>
                <a:gd name="connsiteX2" fmla="*/ 1048777 w 1048777"/>
                <a:gd name="connsiteY2" fmla="*/ 1754065 h 1754065"/>
                <a:gd name="connsiteX3" fmla="*/ 0 w 1048777"/>
                <a:gd name="connsiteY3" fmla="*/ 3982 h 1754065"/>
                <a:gd name="connsiteX0" fmla="*/ 0 w 584982"/>
                <a:gd name="connsiteY0" fmla="*/ 3982 h 851178"/>
                <a:gd name="connsiteX1" fmla="*/ 584982 w 584982"/>
                <a:gd name="connsiteY1" fmla="*/ 0 h 851178"/>
                <a:gd name="connsiteX2" fmla="*/ 406182 w 584982"/>
                <a:gd name="connsiteY2" fmla="*/ 851178 h 851178"/>
                <a:gd name="connsiteX3" fmla="*/ 0 w 584982"/>
                <a:gd name="connsiteY3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18861 w 1603843"/>
                <a:gd name="connsiteY0" fmla="*/ 3982 h 851178"/>
                <a:gd name="connsiteX1" fmla="*/ 1603843 w 1603843"/>
                <a:gd name="connsiteY1" fmla="*/ 0 h 851178"/>
                <a:gd name="connsiteX2" fmla="*/ 1425043 w 1603843"/>
                <a:gd name="connsiteY2" fmla="*/ 851178 h 851178"/>
                <a:gd name="connsiteX3" fmla="*/ 0 w 1603843"/>
                <a:gd name="connsiteY3" fmla="*/ 536840 h 851178"/>
                <a:gd name="connsiteX4" fmla="*/ 1018861 w 1603843"/>
                <a:gd name="connsiteY4" fmla="*/ 3982 h 851178"/>
                <a:gd name="connsiteX0" fmla="*/ 1022928 w 1607910"/>
                <a:gd name="connsiteY0" fmla="*/ 3982 h 851178"/>
                <a:gd name="connsiteX1" fmla="*/ 1607910 w 1607910"/>
                <a:gd name="connsiteY1" fmla="*/ 0 h 851178"/>
                <a:gd name="connsiteX2" fmla="*/ 1429110 w 1607910"/>
                <a:gd name="connsiteY2" fmla="*/ 851178 h 851178"/>
                <a:gd name="connsiteX3" fmla="*/ 0 w 1607910"/>
                <a:gd name="connsiteY3" fmla="*/ 540907 h 851178"/>
                <a:gd name="connsiteX4" fmla="*/ 1022928 w 1607910"/>
                <a:gd name="connsiteY4" fmla="*/ 3982 h 851178"/>
                <a:gd name="connsiteX0" fmla="*/ 1022928 w 1607910"/>
                <a:gd name="connsiteY0" fmla="*/ 3982 h 769837"/>
                <a:gd name="connsiteX1" fmla="*/ 1607910 w 1607910"/>
                <a:gd name="connsiteY1" fmla="*/ 0 h 769837"/>
                <a:gd name="connsiteX2" fmla="*/ 1388439 w 1607910"/>
                <a:gd name="connsiteY2" fmla="*/ 769837 h 769837"/>
                <a:gd name="connsiteX3" fmla="*/ 0 w 1607910"/>
                <a:gd name="connsiteY3" fmla="*/ 540907 h 769837"/>
                <a:gd name="connsiteX4" fmla="*/ 1022928 w 1607910"/>
                <a:gd name="connsiteY4" fmla="*/ 3982 h 769837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22928 w 1607910"/>
                <a:gd name="connsiteY0" fmla="*/ 3982 h 863379"/>
                <a:gd name="connsiteX1" fmla="*/ 1607910 w 1607910"/>
                <a:gd name="connsiteY1" fmla="*/ 0 h 863379"/>
                <a:gd name="connsiteX2" fmla="*/ 1433177 w 1607910"/>
                <a:gd name="connsiteY2" fmla="*/ 863379 h 863379"/>
                <a:gd name="connsiteX3" fmla="*/ 0 w 1607910"/>
                <a:gd name="connsiteY3" fmla="*/ 540907 h 863379"/>
                <a:gd name="connsiteX4" fmla="*/ 1022928 w 1607910"/>
                <a:gd name="connsiteY4" fmla="*/ 3982 h 863379"/>
                <a:gd name="connsiteX0" fmla="*/ 1014793 w 1599775"/>
                <a:gd name="connsiteY0" fmla="*/ 3982 h 863379"/>
                <a:gd name="connsiteX1" fmla="*/ 1599775 w 1599775"/>
                <a:gd name="connsiteY1" fmla="*/ 0 h 863379"/>
                <a:gd name="connsiteX2" fmla="*/ 1425042 w 1599775"/>
                <a:gd name="connsiteY2" fmla="*/ 863379 h 863379"/>
                <a:gd name="connsiteX3" fmla="*/ 0 w 1599775"/>
                <a:gd name="connsiteY3" fmla="*/ 459566 h 863379"/>
                <a:gd name="connsiteX4" fmla="*/ 1014793 w 1599775"/>
                <a:gd name="connsiteY4" fmla="*/ 3982 h 863379"/>
                <a:gd name="connsiteX0" fmla="*/ 1022927 w 1607909"/>
                <a:gd name="connsiteY0" fmla="*/ 3982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22927 w 1607909"/>
                <a:gd name="connsiteY4" fmla="*/ 3982 h 863379"/>
                <a:gd name="connsiteX0" fmla="*/ 1031062 w 1607909"/>
                <a:gd name="connsiteY0" fmla="*/ 138195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1031062 w 1607909"/>
                <a:gd name="connsiteY4" fmla="*/ 138195 h 863379"/>
                <a:gd name="connsiteX0" fmla="*/ 998525 w 1607909"/>
                <a:gd name="connsiteY0" fmla="*/ 8049 h 863379"/>
                <a:gd name="connsiteX1" fmla="*/ 1607909 w 1607909"/>
                <a:gd name="connsiteY1" fmla="*/ 0 h 863379"/>
                <a:gd name="connsiteX2" fmla="*/ 1433176 w 1607909"/>
                <a:gd name="connsiteY2" fmla="*/ 863379 h 863379"/>
                <a:gd name="connsiteX3" fmla="*/ 0 w 1607909"/>
                <a:gd name="connsiteY3" fmla="*/ 544974 h 863379"/>
                <a:gd name="connsiteX4" fmla="*/ 998525 w 1607909"/>
                <a:gd name="connsiteY4" fmla="*/ 8049 h 863379"/>
                <a:gd name="connsiteX0" fmla="*/ 945653 w 1555037"/>
                <a:gd name="connsiteY0" fmla="*/ 8049 h 863379"/>
                <a:gd name="connsiteX1" fmla="*/ 1555037 w 1555037"/>
                <a:gd name="connsiteY1" fmla="*/ 0 h 863379"/>
                <a:gd name="connsiteX2" fmla="*/ 1380304 w 1555037"/>
                <a:gd name="connsiteY2" fmla="*/ 863379 h 863379"/>
                <a:gd name="connsiteX3" fmla="*/ 0 w 1555037"/>
                <a:gd name="connsiteY3" fmla="*/ 630382 h 863379"/>
                <a:gd name="connsiteX4" fmla="*/ 945653 w 1555037"/>
                <a:gd name="connsiteY4" fmla="*/ 8049 h 863379"/>
                <a:gd name="connsiteX0" fmla="*/ 994458 w 1603842"/>
                <a:gd name="connsiteY0" fmla="*/ 8049 h 863379"/>
                <a:gd name="connsiteX1" fmla="*/ 1603842 w 1603842"/>
                <a:gd name="connsiteY1" fmla="*/ 0 h 863379"/>
                <a:gd name="connsiteX2" fmla="*/ 1429109 w 1603842"/>
                <a:gd name="connsiteY2" fmla="*/ 863379 h 863379"/>
                <a:gd name="connsiteX3" fmla="*/ 0 w 1603842"/>
                <a:gd name="connsiteY3" fmla="*/ 544974 h 863379"/>
                <a:gd name="connsiteX4" fmla="*/ 994458 w 1603842"/>
                <a:gd name="connsiteY4" fmla="*/ 8049 h 863379"/>
                <a:gd name="connsiteX0" fmla="*/ 994458 w 1494032"/>
                <a:gd name="connsiteY0" fmla="*/ 0 h 855330"/>
                <a:gd name="connsiteX1" fmla="*/ 1494032 w 1494032"/>
                <a:gd name="connsiteY1" fmla="*/ 130231 h 855330"/>
                <a:gd name="connsiteX2" fmla="*/ 1429109 w 1494032"/>
                <a:gd name="connsiteY2" fmla="*/ 855330 h 855330"/>
                <a:gd name="connsiteX3" fmla="*/ 0 w 1494032"/>
                <a:gd name="connsiteY3" fmla="*/ 536925 h 855330"/>
                <a:gd name="connsiteX4" fmla="*/ 994458 w 1494032"/>
                <a:gd name="connsiteY4" fmla="*/ 0 h 855330"/>
                <a:gd name="connsiteX0" fmla="*/ 994458 w 1611977"/>
                <a:gd name="connsiteY0" fmla="*/ 3982 h 859312"/>
                <a:gd name="connsiteX1" fmla="*/ 1611977 w 1611977"/>
                <a:gd name="connsiteY1" fmla="*/ 0 h 859312"/>
                <a:gd name="connsiteX2" fmla="*/ 1429109 w 1611977"/>
                <a:gd name="connsiteY2" fmla="*/ 859312 h 859312"/>
                <a:gd name="connsiteX3" fmla="*/ 0 w 1611977"/>
                <a:gd name="connsiteY3" fmla="*/ 540907 h 859312"/>
                <a:gd name="connsiteX4" fmla="*/ 994458 w 1611977"/>
                <a:gd name="connsiteY4" fmla="*/ 3982 h 859312"/>
                <a:gd name="connsiteX0" fmla="*/ 994458 w 1611977"/>
                <a:gd name="connsiteY0" fmla="*/ 3982 h 611222"/>
                <a:gd name="connsiteX1" fmla="*/ 1611977 w 1611977"/>
                <a:gd name="connsiteY1" fmla="*/ 0 h 611222"/>
                <a:gd name="connsiteX2" fmla="*/ 1595858 w 1611977"/>
                <a:gd name="connsiteY2" fmla="*/ 611222 h 611222"/>
                <a:gd name="connsiteX3" fmla="*/ 0 w 1611977"/>
                <a:gd name="connsiteY3" fmla="*/ 540907 h 611222"/>
                <a:gd name="connsiteX4" fmla="*/ 994458 w 1611977"/>
                <a:gd name="connsiteY4" fmla="*/ 3982 h 611222"/>
                <a:gd name="connsiteX0" fmla="*/ 880581 w 1498100"/>
                <a:gd name="connsiteY0" fmla="*/ 3982 h 1106229"/>
                <a:gd name="connsiteX1" fmla="*/ 1498100 w 1498100"/>
                <a:gd name="connsiteY1" fmla="*/ 0 h 1106229"/>
                <a:gd name="connsiteX2" fmla="*/ 1481981 w 1498100"/>
                <a:gd name="connsiteY2" fmla="*/ 611222 h 1106229"/>
                <a:gd name="connsiteX3" fmla="*/ 0 w 1498100"/>
                <a:gd name="connsiteY3" fmla="*/ 1106229 h 1106229"/>
                <a:gd name="connsiteX4" fmla="*/ 880581 w 1498100"/>
                <a:gd name="connsiteY4" fmla="*/ 3982 h 1106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8100" h="1106229">
                  <a:moveTo>
                    <a:pt x="880581" y="3982"/>
                  </a:moveTo>
                  <a:lnTo>
                    <a:pt x="1498100" y="0"/>
                  </a:lnTo>
                  <a:lnTo>
                    <a:pt x="1481981" y="611222"/>
                  </a:lnTo>
                  <a:lnTo>
                    <a:pt x="0" y="1106229"/>
                  </a:lnTo>
                  <a:lnTo>
                    <a:pt x="880581" y="398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F4A1D"/>
                </a:gs>
                <a:gs pos="100000">
                  <a:srgbClr val="C1330D"/>
                </a:gs>
              </a:gsLst>
              <a:lin ang="81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9" name="Picture 18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4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C">
    <p:bg>
      <p:bgPr>
        <a:solidFill>
          <a:srgbClr val="8077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9EDCC4F-61B3-445B-AC6F-14CA4635A88D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 userDrawn="1"/>
        </p:nvGrpSpPr>
        <p:grpSpPr>
          <a:xfrm>
            <a:off x="6205390" y="1"/>
            <a:ext cx="2938610" cy="2454026"/>
            <a:chOff x="6205390" y="8368"/>
            <a:chExt cx="2938610" cy="2454026"/>
          </a:xfrm>
        </p:grpSpPr>
        <p:sp>
          <p:nvSpPr>
            <p:cNvPr id="12" name="Isosceles Triangle 9"/>
            <p:cNvSpPr/>
            <p:nvPr userDrawn="1"/>
          </p:nvSpPr>
          <p:spPr>
            <a:xfrm>
              <a:off x="6205390" y="8644"/>
              <a:ext cx="1738875" cy="927638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1001599"/>
                <a:gd name="connsiteY0" fmla="*/ 0 h 1167234"/>
                <a:gd name="connsiteX1" fmla="*/ 601272 w 1001599"/>
                <a:gd name="connsiteY1" fmla="*/ 2253 h 1167234"/>
                <a:gd name="connsiteX2" fmla="*/ 1001599 w 1001599"/>
                <a:gd name="connsiteY2" fmla="*/ 1167234 h 1167234"/>
                <a:gd name="connsiteX3" fmla="*/ 0 w 1001599"/>
                <a:gd name="connsiteY3" fmla="*/ 0 h 1167234"/>
                <a:gd name="connsiteX0" fmla="*/ 0 w 601272"/>
                <a:gd name="connsiteY0" fmla="*/ 0 h 840098"/>
                <a:gd name="connsiteX1" fmla="*/ 601272 w 601272"/>
                <a:gd name="connsiteY1" fmla="*/ 2253 h 840098"/>
                <a:gd name="connsiteX2" fmla="*/ 428103 w 601272"/>
                <a:gd name="connsiteY2" fmla="*/ 840098 h 840098"/>
                <a:gd name="connsiteX3" fmla="*/ 0 w 601272"/>
                <a:gd name="connsiteY3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840098"/>
                <a:gd name="connsiteX1" fmla="*/ 1597488 w 1597488"/>
                <a:gd name="connsiteY1" fmla="*/ 2253 h 840098"/>
                <a:gd name="connsiteX2" fmla="*/ 1424319 w 1597488"/>
                <a:gd name="connsiteY2" fmla="*/ 840098 h 840098"/>
                <a:gd name="connsiteX3" fmla="*/ 0 w 1597488"/>
                <a:gd name="connsiteY3" fmla="*/ 539401 h 840098"/>
                <a:gd name="connsiteX4" fmla="*/ 996216 w 1597488"/>
                <a:gd name="connsiteY4" fmla="*/ 0 h 840098"/>
                <a:gd name="connsiteX0" fmla="*/ 996216 w 1597488"/>
                <a:gd name="connsiteY0" fmla="*/ 0 h 731052"/>
                <a:gd name="connsiteX1" fmla="*/ 1597488 w 1597488"/>
                <a:gd name="connsiteY1" fmla="*/ 2253 h 731052"/>
                <a:gd name="connsiteX2" fmla="*/ 1339507 w 1597488"/>
                <a:gd name="connsiteY2" fmla="*/ 731052 h 731052"/>
                <a:gd name="connsiteX3" fmla="*/ 0 w 1597488"/>
                <a:gd name="connsiteY3" fmla="*/ 539401 h 731052"/>
                <a:gd name="connsiteX4" fmla="*/ 996216 w 1597488"/>
                <a:gd name="connsiteY4" fmla="*/ 0 h 731052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  <a:gd name="connsiteX0" fmla="*/ 996216 w 1597488"/>
                <a:gd name="connsiteY0" fmla="*/ 0 h 852213"/>
                <a:gd name="connsiteX1" fmla="*/ 1597488 w 1597488"/>
                <a:gd name="connsiteY1" fmla="*/ 2253 h 852213"/>
                <a:gd name="connsiteX2" fmla="*/ 1412204 w 1597488"/>
                <a:gd name="connsiteY2" fmla="*/ 852213 h 852213"/>
                <a:gd name="connsiteX3" fmla="*/ 0 w 1597488"/>
                <a:gd name="connsiteY3" fmla="*/ 539401 h 852213"/>
                <a:gd name="connsiteX4" fmla="*/ 996216 w 1597488"/>
                <a:gd name="connsiteY4" fmla="*/ 0 h 85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88" h="852213">
                  <a:moveTo>
                    <a:pt x="996216" y="0"/>
                  </a:moveTo>
                  <a:lnTo>
                    <a:pt x="1597488" y="2253"/>
                  </a:lnTo>
                  <a:lnTo>
                    <a:pt x="1412204" y="852213"/>
                  </a:lnTo>
                  <a:lnTo>
                    <a:pt x="0" y="539401"/>
                  </a:lnTo>
                  <a:lnTo>
                    <a:pt x="996216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3" name="Isosceles Triangle 9"/>
            <p:cNvSpPr/>
            <p:nvPr userDrawn="1"/>
          </p:nvSpPr>
          <p:spPr>
            <a:xfrm>
              <a:off x="7736773" y="12728"/>
              <a:ext cx="733618" cy="94716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934546"/>
                <a:gd name="connsiteY0" fmla="*/ 822328 h 1164981"/>
                <a:gd name="connsiteX1" fmla="*/ 534219 w 934546"/>
                <a:gd name="connsiteY1" fmla="*/ 0 h 1164981"/>
                <a:gd name="connsiteX2" fmla="*/ 934546 w 934546"/>
                <a:gd name="connsiteY2" fmla="*/ 1164981 h 1164981"/>
                <a:gd name="connsiteX3" fmla="*/ 0 w 934546"/>
                <a:gd name="connsiteY3" fmla="*/ 822328 h 1164981"/>
                <a:gd name="connsiteX0" fmla="*/ 0 w 1066219"/>
                <a:gd name="connsiteY0" fmla="*/ 785295 h 1164981"/>
                <a:gd name="connsiteX1" fmla="*/ 665892 w 1066219"/>
                <a:gd name="connsiteY1" fmla="*/ 0 h 1164981"/>
                <a:gd name="connsiteX2" fmla="*/ 1066219 w 1066219"/>
                <a:gd name="connsiteY2" fmla="*/ 1164981 h 1164981"/>
                <a:gd name="connsiteX3" fmla="*/ 0 w 1066219"/>
                <a:gd name="connsiteY3" fmla="*/ 785295 h 1164981"/>
                <a:gd name="connsiteX0" fmla="*/ 0 w 884477"/>
                <a:gd name="connsiteY0" fmla="*/ 1786 h 1164981"/>
                <a:gd name="connsiteX1" fmla="*/ 484150 w 884477"/>
                <a:gd name="connsiteY1" fmla="*/ 0 h 1164981"/>
                <a:gd name="connsiteX2" fmla="*/ 884477 w 884477"/>
                <a:gd name="connsiteY2" fmla="*/ 1164981 h 1164981"/>
                <a:gd name="connsiteX3" fmla="*/ 0 w 884477"/>
                <a:gd name="connsiteY3" fmla="*/ 1786 h 1164981"/>
                <a:gd name="connsiteX0" fmla="*/ 177702 w 661852"/>
                <a:gd name="connsiteY0" fmla="*/ 1786 h 849962"/>
                <a:gd name="connsiteX1" fmla="*/ 661852 w 661852"/>
                <a:gd name="connsiteY1" fmla="*/ 0 h 849962"/>
                <a:gd name="connsiteX2" fmla="*/ 0 w 661852"/>
                <a:gd name="connsiteY2" fmla="*/ 849962 h 849962"/>
                <a:gd name="connsiteX3" fmla="*/ 177702 w 661852"/>
                <a:gd name="connsiteY3" fmla="*/ 1786 h 849962"/>
                <a:gd name="connsiteX0" fmla="*/ 109044 w 593194"/>
                <a:gd name="connsiteY0" fmla="*/ 1786 h 805536"/>
                <a:gd name="connsiteX1" fmla="*/ 593194 w 593194"/>
                <a:gd name="connsiteY1" fmla="*/ 0 h 805536"/>
                <a:gd name="connsiteX2" fmla="*/ 0 w 593194"/>
                <a:gd name="connsiteY2" fmla="*/ 805536 h 805536"/>
                <a:gd name="connsiteX3" fmla="*/ 109044 w 593194"/>
                <a:gd name="connsiteY3" fmla="*/ 1786 h 805536"/>
                <a:gd name="connsiteX0" fmla="*/ 189818 w 673968"/>
                <a:gd name="connsiteY0" fmla="*/ 1786 h 870156"/>
                <a:gd name="connsiteX1" fmla="*/ 673968 w 673968"/>
                <a:gd name="connsiteY1" fmla="*/ 0 h 870156"/>
                <a:gd name="connsiteX2" fmla="*/ 0 w 673968"/>
                <a:gd name="connsiteY2" fmla="*/ 870156 h 870156"/>
                <a:gd name="connsiteX3" fmla="*/ 189818 w 673968"/>
                <a:gd name="connsiteY3" fmla="*/ 1786 h 870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968" h="870156">
                  <a:moveTo>
                    <a:pt x="189818" y="1786"/>
                  </a:moveTo>
                  <a:lnTo>
                    <a:pt x="673968" y="0"/>
                  </a:lnTo>
                  <a:lnTo>
                    <a:pt x="0" y="870156"/>
                  </a:lnTo>
                  <a:lnTo>
                    <a:pt x="189818" y="17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27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>
                <a:solidFill>
                  <a:schemeClr val="tx1"/>
                </a:solidFill>
              </a:endParaRPr>
            </a:p>
          </p:txBody>
        </p:sp>
        <p:sp>
          <p:nvSpPr>
            <p:cNvPr id="15" name="Isosceles Triangle 9"/>
            <p:cNvSpPr/>
            <p:nvPr userDrawn="1"/>
          </p:nvSpPr>
          <p:spPr>
            <a:xfrm>
              <a:off x="8184816" y="677154"/>
              <a:ext cx="942153" cy="1785240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  <a:gd name="connsiteX0" fmla="*/ 901179 w 1523819"/>
                <a:gd name="connsiteY0" fmla="*/ 252837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901179 w 1523819"/>
                <a:gd name="connsiteY4" fmla="*/ 252837 h 1398367"/>
                <a:gd name="connsiteX0" fmla="*/ 624101 w 1523819"/>
                <a:gd name="connsiteY0" fmla="*/ 294818 h 1398367"/>
                <a:gd name="connsiteX1" fmla="*/ 1523290 w 1523819"/>
                <a:gd name="connsiteY1" fmla="*/ 0 h 1398367"/>
                <a:gd name="connsiteX2" fmla="*/ 1522414 w 1523819"/>
                <a:gd name="connsiteY2" fmla="*/ 897760 h 1398367"/>
                <a:gd name="connsiteX3" fmla="*/ 0 w 1523819"/>
                <a:gd name="connsiteY3" fmla="*/ 1398367 h 1398367"/>
                <a:gd name="connsiteX4" fmla="*/ 624101 w 1523819"/>
                <a:gd name="connsiteY4" fmla="*/ 294818 h 1398367"/>
                <a:gd name="connsiteX0" fmla="*/ 0 w 899718"/>
                <a:gd name="connsiteY0" fmla="*/ 294818 h 1704832"/>
                <a:gd name="connsiteX1" fmla="*/ 899189 w 899718"/>
                <a:gd name="connsiteY1" fmla="*/ 0 h 1704832"/>
                <a:gd name="connsiteX2" fmla="*/ 898313 w 899718"/>
                <a:gd name="connsiteY2" fmla="*/ 897760 h 1704832"/>
                <a:gd name="connsiteX3" fmla="*/ 530389 w 899718"/>
                <a:gd name="connsiteY3" fmla="*/ 1704832 h 1704832"/>
                <a:gd name="connsiteX4" fmla="*/ 0 w 899718"/>
                <a:gd name="connsiteY4" fmla="*/ 294818 h 1704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9718" h="1704832">
                  <a:moveTo>
                    <a:pt x="0" y="294818"/>
                  </a:moveTo>
                  <a:lnTo>
                    <a:pt x="899189" y="0"/>
                  </a:lnTo>
                  <a:cubicBezTo>
                    <a:pt x="894699" y="208294"/>
                    <a:pt x="902803" y="819609"/>
                    <a:pt x="898313" y="897760"/>
                  </a:cubicBezTo>
                  <a:lnTo>
                    <a:pt x="530389" y="1704832"/>
                  </a:lnTo>
                  <a:lnTo>
                    <a:pt x="0" y="29481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  <p:sp>
          <p:nvSpPr>
            <p:cNvPr id="14" name="Isosceles Triangle 9"/>
            <p:cNvSpPr/>
            <p:nvPr userDrawn="1"/>
          </p:nvSpPr>
          <p:spPr>
            <a:xfrm>
              <a:off x="7531279" y="8368"/>
              <a:ext cx="1612721" cy="1199559"/>
            </a:xfrm>
            <a:custGeom>
              <a:avLst/>
              <a:gdLst>
                <a:gd name="connsiteX0" fmla="*/ 0 w 774279"/>
                <a:gd name="connsiteY0" fmla="*/ 1151792 h 1151792"/>
                <a:gd name="connsiteX1" fmla="*/ 387140 w 774279"/>
                <a:gd name="connsiteY1" fmla="*/ 0 h 1151792"/>
                <a:gd name="connsiteX2" fmla="*/ 774279 w 774279"/>
                <a:gd name="connsiteY2" fmla="*/ 1151792 h 1151792"/>
                <a:gd name="connsiteX3" fmla="*/ 0 w 774279"/>
                <a:gd name="connsiteY3" fmla="*/ 1151792 h 1151792"/>
                <a:gd name="connsiteX0" fmla="*/ 0 w 774279"/>
                <a:gd name="connsiteY0" fmla="*/ 1138604 h 1138604"/>
                <a:gd name="connsiteX1" fmla="*/ 752021 w 774279"/>
                <a:gd name="connsiteY1" fmla="*/ 0 h 1138604"/>
                <a:gd name="connsiteX2" fmla="*/ 774279 w 774279"/>
                <a:gd name="connsiteY2" fmla="*/ 1138604 h 1138604"/>
                <a:gd name="connsiteX3" fmla="*/ 0 w 774279"/>
                <a:gd name="connsiteY3" fmla="*/ 1138604 h 1138604"/>
                <a:gd name="connsiteX0" fmla="*/ 0 w 1143556"/>
                <a:gd name="connsiteY0" fmla="*/ 1138604 h 1169377"/>
                <a:gd name="connsiteX1" fmla="*/ 752021 w 1143556"/>
                <a:gd name="connsiteY1" fmla="*/ 0 h 1169377"/>
                <a:gd name="connsiteX2" fmla="*/ 1143556 w 1143556"/>
                <a:gd name="connsiteY2" fmla="*/ 1169377 h 1169377"/>
                <a:gd name="connsiteX3" fmla="*/ 0 w 1143556"/>
                <a:gd name="connsiteY3" fmla="*/ 1138604 h 1169377"/>
                <a:gd name="connsiteX0" fmla="*/ 0 w 1103991"/>
                <a:gd name="connsiteY0" fmla="*/ 993531 h 1169377"/>
                <a:gd name="connsiteX1" fmla="*/ 712456 w 1103991"/>
                <a:gd name="connsiteY1" fmla="*/ 0 h 1169377"/>
                <a:gd name="connsiteX2" fmla="*/ 1103991 w 1103991"/>
                <a:gd name="connsiteY2" fmla="*/ 1169377 h 1169377"/>
                <a:gd name="connsiteX3" fmla="*/ 0 w 1103991"/>
                <a:gd name="connsiteY3" fmla="*/ 993531 h 1169377"/>
                <a:gd name="connsiteX0" fmla="*/ 0 w 1147952"/>
                <a:gd name="connsiteY0" fmla="*/ 1147396 h 1169377"/>
                <a:gd name="connsiteX1" fmla="*/ 756417 w 1147952"/>
                <a:gd name="connsiteY1" fmla="*/ 0 h 1169377"/>
                <a:gd name="connsiteX2" fmla="*/ 1147952 w 1147952"/>
                <a:gd name="connsiteY2" fmla="*/ 1169377 h 1169377"/>
                <a:gd name="connsiteX3" fmla="*/ 0 w 1147952"/>
                <a:gd name="connsiteY3" fmla="*/ 1147396 h 1169377"/>
                <a:gd name="connsiteX0" fmla="*/ 0 w 967709"/>
                <a:gd name="connsiteY0" fmla="*/ 1147396 h 1147396"/>
                <a:gd name="connsiteX1" fmla="*/ 756417 w 967709"/>
                <a:gd name="connsiteY1" fmla="*/ 0 h 1147396"/>
                <a:gd name="connsiteX2" fmla="*/ 967709 w 967709"/>
                <a:gd name="connsiteY2" fmla="*/ 1094642 h 1147396"/>
                <a:gd name="connsiteX3" fmla="*/ 0 w 967709"/>
                <a:gd name="connsiteY3" fmla="*/ 1147396 h 1147396"/>
                <a:gd name="connsiteX0" fmla="*/ 0 w 1156744"/>
                <a:gd name="connsiteY0" fmla="*/ 1147396 h 1164981"/>
                <a:gd name="connsiteX1" fmla="*/ 756417 w 1156744"/>
                <a:gd name="connsiteY1" fmla="*/ 0 h 1164981"/>
                <a:gd name="connsiteX2" fmla="*/ 1156744 w 1156744"/>
                <a:gd name="connsiteY2" fmla="*/ 1164981 h 1164981"/>
                <a:gd name="connsiteX3" fmla="*/ 0 w 1156744"/>
                <a:gd name="connsiteY3" fmla="*/ 1147396 h 1164981"/>
                <a:gd name="connsiteX0" fmla="*/ 0 w 1996409"/>
                <a:gd name="connsiteY0" fmla="*/ 580292 h 1164981"/>
                <a:gd name="connsiteX1" fmla="*/ 1596082 w 1996409"/>
                <a:gd name="connsiteY1" fmla="*/ 0 h 1164981"/>
                <a:gd name="connsiteX2" fmla="*/ 1996409 w 1996409"/>
                <a:gd name="connsiteY2" fmla="*/ 1164981 h 1164981"/>
                <a:gd name="connsiteX3" fmla="*/ 0 w 1996409"/>
                <a:gd name="connsiteY3" fmla="*/ 580292 h 1164981"/>
                <a:gd name="connsiteX0" fmla="*/ 0 w 1596082"/>
                <a:gd name="connsiteY0" fmla="*/ 580292 h 2804747"/>
                <a:gd name="connsiteX1" fmla="*/ 1596082 w 1596082"/>
                <a:gd name="connsiteY1" fmla="*/ 0 h 2804747"/>
                <a:gd name="connsiteX2" fmla="*/ 765486 w 1596082"/>
                <a:gd name="connsiteY2" fmla="*/ 2804747 h 2804747"/>
                <a:gd name="connsiteX3" fmla="*/ 0 w 1596082"/>
                <a:gd name="connsiteY3" fmla="*/ 580292 h 2804747"/>
                <a:gd name="connsiteX0" fmla="*/ 191692 w 830596"/>
                <a:gd name="connsiteY0" fmla="*/ 0 h 2807997"/>
                <a:gd name="connsiteX1" fmla="*/ 830596 w 830596"/>
                <a:gd name="connsiteY1" fmla="*/ 3250 h 2807997"/>
                <a:gd name="connsiteX2" fmla="*/ 0 w 830596"/>
                <a:gd name="connsiteY2" fmla="*/ 2807997 h 2807997"/>
                <a:gd name="connsiteX3" fmla="*/ 191692 w 830596"/>
                <a:gd name="connsiteY3" fmla="*/ 0 h 2807997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0 w 1540083"/>
                <a:gd name="connsiteY2" fmla="*/ 1145530 h 1145530"/>
                <a:gd name="connsiteX3" fmla="*/ 901179 w 1540083"/>
                <a:gd name="connsiteY3" fmla="*/ 0 h 1145530"/>
                <a:gd name="connsiteX0" fmla="*/ 901179 w 1565847"/>
                <a:gd name="connsiteY0" fmla="*/ 0 h 1145530"/>
                <a:gd name="connsiteX1" fmla="*/ 1540083 w 1565847"/>
                <a:gd name="connsiteY1" fmla="*/ 3250 h 1145530"/>
                <a:gd name="connsiteX2" fmla="*/ 1522414 w 1565847"/>
                <a:gd name="connsiteY2" fmla="*/ 644923 h 1145530"/>
                <a:gd name="connsiteX3" fmla="*/ 0 w 1565847"/>
                <a:gd name="connsiteY3" fmla="*/ 1145530 h 1145530"/>
                <a:gd name="connsiteX4" fmla="*/ 901179 w 1565847"/>
                <a:gd name="connsiteY4" fmla="*/ 0 h 1145530"/>
                <a:gd name="connsiteX0" fmla="*/ 901179 w 1594111"/>
                <a:gd name="connsiteY0" fmla="*/ 0 h 1145530"/>
                <a:gd name="connsiteX1" fmla="*/ 1540083 w 1594111"/>
                <a:gd name="connsiteY1" fmla="*/ 3250 h 1145530"/>
                <a:gd name="connsiteX2" fmla="*/ 1522414 w 1594111"/>
                <a:gd name="connsiteY2" fmla="*/ 644923 h 1145530"/>
                <a:gd name="connsiteX3" fmla="*/ 0 w 1594111"/>
                <a:gd name="connsiteY3" fmla="*/ 1145530 h 1145530"/>
                <a:gd name="connsiteX4" fmla="*/ 901179 w 1594111"/>
                <a:gd name="connsiteY4" fmla="*/ 0 h 1145530"/>
                <a:gd name="connsiteX0" fmla="*/ 901179 w 1543406"/>
                <a:gd name="connsiteY0" fmla="*/ 0 h 1145530"/>
                <a:gd name="connsiteX1" fmla="*/ 1540083 w 1543406"/>
                <a:gd name="connsiteY1" fmla="*/ 3250 h 1145530"/>
                <a:gd name="connsiteX2" fmla="*/ 1522414 w 1543406"/>
                <a:gd name="connsiteY2" fmla="*/ 644923 h 1145530"/>
                <a:gd name="connsiteX3" fmla="*/ 0 w 1543406"/>
                <a:gd name="connsiteY3" fmla="*/ 1145530 h 1145530"/>
                <a:gd name="connsiteX4" fmla="*/ 901179 w 1543406"/>
                <a:gd name="connsiteY4" fmla="*/ 0 h 1145530"/>
                <a:gd name="connsiteX0" fmla="*/ 901179 w 1540083"/>
                <a:gd name="connsiteY0" fmla="*/ 0 h 1145530"/>
                <a:gd name="connsiteX1" fmla="*/ 1540083 w 1540083"/>
                <a:gd name="connsiteY1" fmla="*/ 3250 h 1145530"/>
                <a:gd name="connsiteX2" fmla="*/ 1522414 w 1540083"/>
                <a:gd name="connsiteY2" fmla="*/ 644923 h 1145530"/>
                <a:gd name="connsiteX3" fmla="*/ 0 w 1540083"/>
                <a:gd name="connsiteY3" fmla="*/ 1145530 h 1145530"/>
                <a:gd name="connsiteX4" fmla="*/ 901179 w 1540083"/>
                <a:gd name="connsiteY4" fmla="*/ 0 h 114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0083" h="1145530">
                  <a:moveTo>
                    <a:pt x="901179" y="0"/>
                  </a:moveTo>
                  <a:lnTo>
                    <a:pt x="1540083" y="3250"/>
                  </a:lnTo>
                  <a:cubicBezTo>
                    <a:pt x="1535593" y="211544"/>
                    <a:pt x="1526904" y="566772"/>
                    <a:pt x="1522414" y="644923"/>
                  </a:cubicBezTo>
                  <a:lnTo>
                    <a:pt x="0" y="1145530"/>
                  </a:lnTo>
                  <a:lnTo>
                    <a:pt x="901179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9D9187"/>
                </a:gs>
                <a:gs pos="100000">
                  <a:srgbClr val="605953"/>
                </a:gs>
              </a:gsLst>
              <a:lin ang="5400000" scaled="1"/>
              <a:tileRect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 err="1"/>
            </a:p>
          </p:txBody>
        </p:sp>
      </p:grpSp>
      <p:sp>
        <p:nvSpPr>
          <p:cNvPr id="3" name="TextBox 2"/>
          <p:cNvSpPr txBox="1"/>
          <p:nvPr userDrawn="1"/>
        </p:nvSpPr>
        <p:spPr>
          <a:xfrm>
            <a:off x="2295026" y="2084751"/>
            <a:ext cx="4553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cap="all" baseline="0">
                <a:solidFill>
                  <a:srgbClr val="FFFFFF"/>
                </a:solidFill>
                <a:latin typeface="+mj-lt"/>
                <a:cs typeface="Arial" pitchFamily="34" charset="0"/>
              </a:rPr>
              <a:t>Thank You!</a:t>
            </a:r>
            <a:endParaRPr lang="da-DK" sz="3200" cap="all" baseline="0" dirty="0">
              <a:solidFill>
                <a:srgbClr val="FFFFFF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pic>
        <p:nvPicPr>
          <p:cNvPr id="18" name="Picture 17" title="White COWI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419819" y="1460741"/>
            <a:ext cx="8304363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245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19100" y="146074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19820" y="1798764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2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2136789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419820" y="247481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419100" y="2812836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419100" y="3150861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6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417653" y="3488883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30" name="TextBox 29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820" y="3826478"/>
            <a:ext cx="5408754" cy="244354"/>
          </a:xfrm>
        </p:spPr>
        <p:txBody>
          <a:bodyPr>
            <a:normAutofit/>
          </a:bodyPr>
          <a:lstStyle>
            <a:lvl1pPr marL="0" indent="0">
              <a:buNone/>
              <a:defRPr sz="16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6390697" y="656751"/>
            <a:ext cx="2334202" cy="3414080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6158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419104" y="1459212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39" name="Text Placeholder 9"/>
          <p:cNvSpPr>
            <a:spLocks noGrp="1"/>
          </p:cNvSpPr>
          <p:nvPr>
            <p:ph type="body" sz="quarter" idx="27" hasCustomPrompt="1"/>
          </p:nvPr>
        </p:nvSpPr>
        <p:spPr>
          <a:xfrm>
            <a:off x="1529074" y="146074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419104" y="179876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1" name="Text Placeholder 9"/>
          <p:cNvSpPr>
            <a:spLocks noGrp="1"/>
          </p:cNvSpPr>
          <p:nvPr>
            <p:ph type="body" sz="quarter" idx="29" hasCustomPrompt="1"/>
          </p:nvPr>
        </p:nvSpPr>
        <p:spPr>
          <a:xfrm>
            <a:off x="1529074" y="180029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419104" y="21352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3" name="Text Placeholder 9"/>
          <p:cNvSpPr>
            <a:spLocks noGrp="1"/>
          </p:cNvSpPr>
          <p:nvPr>
            <p:ph type="body" sz="quarter" idx="31" hasCustomPrompt="1"/>
          </p:nvPr>
        </p:nvSpPr>
        <p:spPr>
          <a:xfrm>
            <a:off x="1529074" y="213678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4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419104" y="2477544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5" name="Text Placeholder 9"/>
          <p:cNvSpPr>
            <a:spLocks noGrp="1"/>
          </p:cNvSpPr>
          <p:nvPr>
            <p:ph type="body" sz="quarter" idx="33" hasCustomPrompt="1"/>
          </p:nvPr>
        </p:nvSpPr>
        <p:spPr>
          <a:xfrm>
            <a:off x="1529074" y="247907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6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419104" y="2811309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7" name="Text Placeholder 9"/>
          <p:cNvSpPr>
            <a:spLocks noGrp="1"/>
          </p:cNvSpPr>
          <p:nvPr>
            <p:ph type="body" sz="quarter" idx="35" hasCustomPrompt="1"/>
          </p:nvPr>
        </p:nvSpPr>
        <p:spPr>
          <a:xfrm>
            <a:off x="1529074" y="281283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8" name="Text Placeholder 9"/>
          <p:cNvSpPr>
            <a:spLocks noGrp="1"/>
          </p:cNvSpPr>
          <p:nvPr>
            <p:ph type="body" sz="quarter" idx="36" hasCustomPrompt="1"/>
          </p:nvPr>
        </p:nvSpPr>
        <p:spPr>
          <a:xfrm>
            <a:off x="419104" y="3150861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49" name="Text Placeholder 9"/>
          <p:cNvSpPr>
            <a:spLocks noGrp="1"/>
          </p:cNvSpPr>
          <p:nvPr>
            <p:ph type="body" sz="quarter" idx="37" hasCustomPrompt="1"/>
          </p:nvPr>
        </p:nvSpPr>
        <p:spPr>
          <a:xfrm>
            <a:off x="1529074" y="315238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0" name="Text Placeholder 9"/>
          <p:cNvSpPr>
            <a:spLocks noGrp="1"/>
          </p:cNvSpPr>
          <p:nvPr>
            <p:ph type="body" sz="quarter" idx="38" hasCustomPrompt="1"/>
          </p:nvPr>
        </p:nvSpPr>
        <p:spPr>
          <a:xfrm>
            <a:off x="419104" y="348735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1" name="Text Placeholder 9"/>
          <p:cNvSpPr>
            <a:spLocks noGrp="1"/>
          </p:cNvSpPr>
          <p:nvPr>
            <p:ph type="body" sz="quarter" idx="39" hasCustomPrompt="1"/>
          </p:nvPr>
        </p:nvSpPr>
        <p:spPr>
          <a:xfrm>
            <a:off x="1529074" y="3488883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52" name="Text Placeholder 9"/>
          <p:cNvSpPr>
            <a:spLocks noGrp="1"/>
          </p:cNvSpPr>
          <p:nvPr>
            <p:ph type="body" sz="quarter" idx="40" hasCustomPrompt="1"/>
          </p:nvPr>
        </p:nvSpPr>
        <p:spPr>
          <a:xfrm>
            <a:off x="1163869" y="1461302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3" name="Text Placeholder 9"/>
          <p:cNvSpPr>
            <a:spLocks noGrp="1"/>
          </p:cNvSpPr>
          <p:nvPr>
            <p:ph type="body" sz="quarter" idx="41" hasCustomPrompt="1"/>
          </p:nvPr>
        </p:nvSpPr>
        <p:spPr>
          <a:xfrm>
            <a:off x="1163869" y="179876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4" name="Text Placeholder 9"/>
          <p:cNvSpPr>
            <a:spLocks noGrp="1"/>
          </p:cNvSpPr>
          <p:nvPr>
            <p:ph type="body" sz="quarter" idx="42" hasCustomPrompt="1"/>
          </p:nvPr>
        </p:nvSpPr>
        <p:spPr>
          <a:xfrm>
            <a:off x="1163869" y="2138878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5" name="Text Placeholder 9"/>
          <p:cNvSpPr>
            <a:spLocks noGrp="1"/>
          </p:cNvSpPr>
          <p:nvPr>
            <p:ph type="body" sz="quarter" idx="43" hasCustomPrompt="1"/>
          </p:nvPr>
        </p:nvSpPr>
        <p:spPr>
          <a:xfrm>
            <a:off x="1163869" y="2493295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6" name="Text Placeholder 9"/>
          <p:cNvSpPr>
            <a:spLocks noGrp="1"/>
          </p:cNvSpPr>
          <p:nvPr>
            <p:ph type="body" sz="quarter" idx="44" hasCustomPrompt="1"/>
          </p:nvPr>
        </p:nvSpPr>
        <p:spPr>
          <a:xfrm>
            <a:off x="1163869" y="2817014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7" name="Text Placeholder 9"/>
          <p:cNvSpPr>
            <a:spLocks noGrp="1"/>
          </p:cNvSpPr>
          <p:nvPr>
            <p:ph type="body" sz="quarter" idx="45" hasCustomPrompt="1"/>
          </p:nvPr>
        </p:nvSpPr>
        <p:spPr>
          <a:xfrm>
            <a:off x="1163869" y="315295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8" name="Text Placeholder 9"/>
          <p:cNvSpPr>
            <a:spLocks noGrp="1"/>
          </p:cNvSpPr>
          <p:nvPr>
            <p:ph type="body" sz="quarter" idx="46" hasCustomPrompt="1"/>
          </p:nvPr>
        </p:nvSpPr>
        <p:spPr>
          <a:xfrm>
            <a:off x="1163869" y="3487357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59" name="Text Placeholder 9"/>
          <p:cNvSpPr>
            <a:spLocks noGrp="1"/>
          </p:cNvSpPr>
          <p:nvPr>
            <p:ph type="body" sz="quarter" idx="49" hasCustomPrompt="1"/>
          </p:nvPr>
        </p:nvSpPr>
        <p:spPr>
          <a:xfrm>
            <a:off x="423440" y="3826478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0" name="Text Placeholder 9"/>
          <p:cNvSpPr>
            <a:spLocks noGrp="1"/>
          </p:cNvSpPr>
          <p:nvPr>
            <p:ph type="body" sz="quarter" idx="50" hasCustomPrompt="1"/>
          </p:nvPr>
        </p:nvSpPr>
        <p:spPr>
          <a:xfrm>
            <a:off x="1533413" y="3828006"/>
            <a:ext cx="664331" cy="244354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00:00</a:t>
            </a:r>
            <a:endParaRPr lang="da-DK" dirty="0"/>
          </a:p>
        </p:txBody>
      </p:sp>
      <p:sp>
        <p:nvSpPr>
          <p:cNvPr id="61" name="Text Placeholder 9"/>
          <p:cNvSpPr>
            <a:spLocks noGrp="1"/>
          </p:cNvSpPr>
          <p:nvPr>
            <p:ph type="body" sz="quarter" idx="51" hasCustomPrompt="1"/>
          </p:nvPr>
        </p:nvSpPr>
        <p:spPr>
          <a:xfrm>
            <a:off x="1168207" y="3826480"/>
            <a:ext cx="210992" cy="24226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>
                <a:solidFill>
                  <a:srgbClr val="F04E23"/>
                </a:solidFill>
              </a:defRPr>
            </a:lvl1pPr>
          </a:lstStyle>
          <a:p>
            <a:pPr lvl="0"/>
            <a:r>
              <a:rPr lang="da-DK"/>
              <a:t>-</a:t>
            </a:r>
            <a:endParaRPr lang="da-DK" dirty="0"/>
          </a:p>
        </p:txBody>
      </p:sp>
      <p:sp>
        <p:nvSpPr>
          <p:cNvPr id="62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2424898" y="146074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3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2425618" y="1798764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4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2425618" y="2136789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5" name="Text Placeholder 9"/>
          <p:cNvSpPr>
            <a:spLocks noGrp="1"/>
          </p:cNvSpPr>
          <p:nvPr>
            <p:ph type="body" sz="quarter" idx="21" hasCustomPrompt="1"/>
          </p:nvPr>
        </p:nvSpPr>
        <p:spPr>
          <a:xfrm>
            <a:off x="2425618" y="247481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6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2424898" y="2812836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7" name="Text Placeholder 9"/>
          <p:cNvSpPr>
            <a:spLocks noGrp="1"/>
          </p:cNvSpPr>
          <p:nvPr>
            <p:ph type="body" sz="quarter" idx="23" hasCustomPrompt="1"/>
          </p:nvPr>
        </p:nvSpPr>
        <p:spPr>
          <a:xfrm>
            <a:off x="2424898" y="3150861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8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2423449" y="3488883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69" name="Text Placeholder 9"/>
          <p:cNvSpPr>
            <a:spLocks noGrp="1"/>
          </p:cNvSpPr>
          <p:nvPr>
            <p:ph type="body" sz="quarter" idx="52" hasCustomPrompt="1"/>
          </p:nvPr>
        </p:nvSpPr>
        <p:spPr>
          <a:xfrm>
            <a:off x="2425618" y="3826478"/>
            <a:ext cx="6298567" cy="244354"/>
          </a:xfrm>
        </p:spPr>
        <p:txBody>
          <a:bodyPr>
            <a:normAutofit/>
          </a:bodyPr>
          <a:lstStyle>
            <a:lvl1pPr marL="0" indent="0">
              <a:buNone/>
              <a:defRPr sz="12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0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419820" y="408353"/>
            <a:ext cx="5408754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71" name="TextBox 70"/>
          <p:cNvSpPr txBox="1"/>
          <p:nvPr userDrawn="1"/>
        </p:nvSpPr>
        <p:spPr>
          <a:xfrm>
            <a:off x="438812" y="610364"/>
            <a:ext cx="5410921" cy="3334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>
              <a:lnSpc>
                <a:spcPts val="2600"/>
              </a:lnSpc>
            </a:pPr>
            <a:r>
              <a:rPr lang="da-DK" sz="2400">
                <a:solidFill>
                  <a:srgbClr val="F04E23"/>
                </a:solidFill>
                <a:latin typeface="+mj-lt"/>
                <a:cs typeface="Arial" pitchFamily="34" charset="0"/>
              </a:rPr>
              <a:t>Agenda</a:t>
            </a:r>
            <a:r>
              <a:rPr lang="da-DK">
                <a:solidFill>
                  <a:srgbClr val="F04E23"/>
                </a:solidFill>
                <a:latin typeface="+mj-lt"/>
                <a:cs typeface="Arial" pitchFamily="34" charset="0"/>
              </a:rPr>
              <a:t> </a:t>
            </a:r>
            <a:endParaRPr lang="da-DK" dirty="0">
              <a:solidFill>
                <a:srgbClr val="F04E23"/>
              </a:solidFill>
              <a:latin typeface="+mj-lt"/>
              <a:cs typeface="Arial" pitchFamily="34" charset="0"/>
            </a:endParaRP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21134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Data">
    <p:bg>
      <p:bgPr>
        <a:solidFill>
          <a:srgbClr val="ECE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821" y="613504"/>
            <a:ext cx="5651102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6" hasCustomPrompt="1"/>
          </p:nvPr>
        </p:nvSpPr>
        <p:spPr>
          <a:xfrm>
            <a:off x="1604627" y="235941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821" y="408355"/>
            <a:ext cx="5651102" cy="196013"/>
          </a:xfrm>
        </p:spPr>
        <p:txBody>
          <a:bodyPr lIns="18000">
            <a:normAutofit/>
          </a:bodyPr>
          <a:lstStyle>
            <a:lvl1pPr marL="0" indent="0" algn="l">
              <a:buNone/>
              <a:defRPr sz="10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Click to edit master subtitle style</a:t>
            </a:r>
            <a:endParaRPr lang="da-DK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442731" y="235941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Project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42731" y="257810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Document</a:t>
            </a:r>
            <a:r>
              <a:rPr lang="da-DK" sz="1000" baseline="0" noProof="0">
                <a:solidFill>
                  <a:srgbClr val="000000"/>
                </a:solidFill>
                <a:latin typeface="+mj-lt"/>
                <a:cs typeface="Arial" pitchFamily="34" charset="0"/>
              </a:rPr>
              <a:t> no.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442731" y="2796794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Version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442731" y="3015486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Date of issue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442731" y="3234178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Prepared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442731" y="3452870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Checked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442731" y="367156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Approved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442731" y="3890252"/>
            <a:ext cx="151216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a-DK" sz="1000" noProof="0">
                <a:solidFill>
                  <a:srgbClr val="000000"/>
                </a:solidFill>
                <a:latin typeface="+mj-lt"/>
                <a:cs typeface="Arial" pitchFamily="34" charset="0"/>
              </a:rPr>
              <a:t>File name</a:t>
            </a:r>
            <a:endParaRPr lang="da-DK" sz="1000" noProof="0" dirty="0">
              <a:solidFill>
                <a:srgbClr val="000000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27" hasCustomPrompt="1"/>
          </p:nvPr>
        </p:nvSpPr>
        <p:spPr>
          <a:xfrm>
            <a:off x="1604627" y="257804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28" hasCustomPrompt="1"/>
          </p:nvPr>
        </p:nvSpPr>
        <p:spPr>
          <a:xfrm>
            <a:off x="1604627" y="2796674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604627" y="3015306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0" hasCustomPrompt="1"/>
          </p:nvPr>
        </p:nvSpPr>
        <p:spPr>
          <a:xfrm>
            <a:off x="1604627" y="3233938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1604627" y="3452570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2" hasCustomPrompt="1"/>
          </p:nvPr>
        </p:nvSpPr>
        <p:spPr>
          <a:xfrm>
            <a:off x="1604627" y="3671202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3" hasCustomPrompt="1"/>
          </p:nvPr>
        </p:nvSpPr>
        <p:spPr>
          <a:xfrm>
            <a:off x="1604627" y="3889835"/>
            <a:ext cx="4466296" cy="162000"/>
          </a:xfrm>
        </p:spPr>
        <p:txBody>
          <a:bodyPr lIns="18000" anchor="t" anchorCtr="0">
            <a:noAutofit/>
          </a:bodyPr>
          <a:lstStyle>
            <a:lvl1pPr marL="0" indent="0">
              <a:buNone/>
              <a:defRPr sz="9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 noProof="0"/>
              <a:t>Add text</a:t>
            </a:r>
            <a:endParaRPr lang="da-DK" noProof="0" dirty="0"/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1465253" y="2288953"/>
            <a:ext cx="0" cy="1817004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012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4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6"/>
          </p:nvPr>
        </p:nvSpPr>
        <p:spPr>
          <a:xfrm>
            <a:off x="4777729" y="1460741"/>
            <a:ext cx="3946459" cy="2823713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rgbClr val="F04E2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6490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llustratio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2" name="Content Placeholder 8"/>
          <p:cNvSpPr>
            <a:spLocks noGrp="1"/>
          </p:cNvSpPr>
          <p:nvPr>
            <p:ph sz="quarter" idx="15"/>
          </p:nvPr>
        </p:nvSpPr>
        <p:spPr>
          <a:xfrm>
            <a:off x="419820" y="1460740"/>
            <a:ext cx="8304363" cy="1318562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0" name="Content Placeholder 8"/>
          <p:cNvSpPr>
            <a:spLocks noGrp="1"/>
          </p:cNvSpPr>
          <p:nvPr>
            <p:ph sz="quarter" idx="29"/>
          </p:nvPr>
        </p:nvSpPr>
        <p:spPr>
          <a:xfrm>
            <a:off x="442549" y="2965685"/>
            <a:ext cx="8304363" cy="1328817"/>
          </a:xfrm>
        </p:spPr>
        <p:txBody>
          <a:bodyPr/>
          <a:lstStyle>
            <a:lvl1pPr marL="180975" indent="-18097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1pPr>
            <a:lvl2pPr marL="539750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2pPr>
            <a:lvl3pPr marL="896938" indent="-182563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3pPr>
            <a:lvl4pPr marL="1254125" indent="-174625">
              <a:buClr>
                <a:srgbClr val="F04E23"/>
              </a:buClr>
              <a:buFont typeface="Verdana" pitchFamily="34" charset="0"/>
              <a:buChar char="›"/>
              <a:defRPr baseline="0"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Arial" pitchFamily="34" charset="0"/>
              <a:buChar char="•"/>
              <a:defRPr>
                <a:solidFill>
                  <a:schemeClr val="tx1">
                    <a:lumMod val="90000"/>
                    <a:lumOff val="10000"/>
                  </a:schemeClr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  <a:endParaRPr lang="da-DK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717449" y="4553148"/>
            <a:ext cx="1958203" cy="66824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17449" y="4646471"/>
            <a:ext cx="1958203" cy="68838"/>
          </a:xfrm>
        </p:spPr>
        <p:txBody>
          <a:bodyPr/>
          <a:lstStyle>
            <a:lvl1pPr>
              <a:defRPr baseline="0"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74008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/3 Pict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/>
          <p:cNvSpPr>
            <a:spLocks noGrp="1"/>
          </p:cNvSpPr>
          <p:nvPr>
            <p:ph type="pic" sz="quarter" idx="17" hasCustomPrompt="1"/>
          </p:nvPr>
        </p:nvSpPr>
        <p:spPr>
          <a:xfrm>
            <a:off x="4958719" y="1460743"/>
            <a:ext cx="3766179" cy="2823923"/>
          </a:xfrm>
          <a:solidFill>
            <a:schemeClr val="tx1"/>
          </a:solidFill>
        </p:spPr>
        <p:txBody>
          <a:bodyPr lIns="108000" tIns="1584000" rIns="108000">
            <a:normAutofit/>
          </a:bodyPr>
          <a:lstStyle>
            <a:lvl1pPr marL="0" indent="0" algn="ctr">
              <a:buNone/>
              <a:defRPr sz="600" b="0" baseline="0">
                <a:solidFill>
                  <a:srgbClr val="F04E23"/>
                </a:solidFill>
                <a:effectLst/>
              </a:defRPr>
            </a:lvl1pPr>
          </a:lstStyle>
          <a:p>
            <a:r>
              <a:rPr lang="da-DK"/>
              <a:t>ADD IMAGE BY CLICKING ICON</a:t>
            </a:r>
            <a:endParaRPr lang="da-DK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Content Placeholder 8"/>
          <p:cNvSpPr>
            <a:spLocks noGrp="1"/>
          </p:cNvSpPr>
          <p:nvPr>
            <p:ph sz="quarter" idx="19"/>
          </p:nvPr>
        </p:nvSpPr>
        <p:spPr>
          <a:xfrm>
            <a:off x="419819" y="1460741"/>
            <a:ext cx="4165486" cy="2823713"/>
          </a:xfrm>
        </p:spPr>
        <p:txBody>
          <a:bodyPr/>
          <a:lstStyle>
            <a:lvl1pPr marL="180975" indent="-18097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1pPr>
            <a:lvl2pPr marL="539750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2pPr>
            <a:lvl3pPr marL="896938" indent="-182563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3pPr>
            <a:lvl4pPr marL="1254125" indent="-174625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4pPr>
            <a:lvl5pPr marL="1611313" indent="-171450">
              <a:buClr>
                <a:schemeClr val="accent3"/>
              </a:buClr>
              <a:buFont typeface="Verdana" pitchFamily="34" charset="0"/>
              <a:buChar char="›"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419820" y="408353"/>
            <a:ext cx="8304363" cy="189781"/>
          </a:xfrm>
        </p:spPr>
        <p:txBody>
          <a:bodyPr lIns="18000" anchor="t" anchorCtr="0">
            <a:normAutofit/>
          </a:bodyPr>
          <a:lstStyle>
            <a:lvl1pPr marL="0" indent="0">
              <a:buNone/>
              <a:defRPr sz="1000" cap="none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da-DK"/>
              <a:t>Click to edit master text styles</a:t>
            </a:r>
            <a:endParaRPr lang="da-DK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</p:spPr>
        <p:txBody>
          <a:bodyPr/>
          <a:lstStyle>
            <a:lvl1pPr>
              <a:defRPr>
                <a:solidFill>
                  <a:srgbClr val="F04E23"/>
                </a:solidFill>
              </a:defRPr>
            </a:lvl1pPr>
          </a:lstStyle>
          <a:p>
            <a:r>
              <a:rPr lang="da-DK"/>
              <a:t>Click to edit Master title style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63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4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19820" y="613504"/>
            <a:ext cx="8304363" cy="676227"/>
          </a:xfrm>
          <a:prstGeom prst="rect">
            <a:avLst/>
          </a:prstGeom>
          <a:noFill/>
          <a:effectLst/>
        </p:spPr>
        <p:txBody>
          <a:bodyPr vert="horz" wrap="square" lIns="0" tIns="0" rIns="0" bIns="36000" rtlCol="0" anchor="t" anchorCtr="0">
            <a:noAutofit/>
          </a:bodyPr>
          <a:lstStyle/>
          <a:p>
            <a:r>
              <a:rPr lang="da-DK"/>
              <a:t>Click to edit Master title style</a:t>
            </a:r>
            <a:endParaRPr lang="da-DK" dirty="0"/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19820" y="1443488"/>
            <a:ext cx="8304363" cy="28812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a-DK"/>
              <a:t>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da-DK" dirty="0"/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717449" y="4553148"/>
            <a:ext cx="1958203" cy="66824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717449" y="4646471"/>
            <a:ext cx="1958203" cy="68838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l">
              <a:lnSpc>
                <a:spcPts val="600"/>
              </a:lnSpc>
              <a:defRPr sz="60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178278" y="4472954"/>
            <a:ext cx="408316" cy="379563"/>
          </a:xfrm>
          <a:prstGeom prst="rect">
            <a:avLst/>
          </a:prstGeom>
        </p:spPr>
        <p:txBody>
          <a:bodyPr vert="horz" wrap="square" lIns="0" tIns="0" rIns="0" bIns="0" rtlCol="0" anchor="ctr" anchorCtr="0"/>
          <a:lstStyle>
            <a:lvl1pPr algn="r">
              <a:lnSpc>
                <a:spcPts val="600"/>
              </a:lnSpc>
              <a:defRPr sz="1050" b="0" cap="all" baseline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AF54B9EF-527F-4F31-BDA9-861CCA0FE377}" type="slidenum">
              <a:rPr lang="da-DK" smtClean="0"/>
              <a:pPr/>
              <a:t>‹#›</a:t>
            </a:fld>
            <a:endParaRPr lang="da-DK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644101" y="4522157"/>
            <a:ext cx="0" cy="221581"/>
          </a:xfrm>
          <a:prstGeom prst="line">
            <a:avLst/>
          </a:prstGeom>
          <a:ln w="3175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title="COWIlogo"/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67600" y="4529187"/>
            <a:ext cx="655200" cy="1974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40" r:id="rId2"/>
    <p:sldLayoutId id="2147483741" r:id="rId3"/>
    <p:sldLayoutId id="2147483661" r:id="rId4"/>
    <p:sldLayoutId id="2147483704" r:id="rId5"/>
    <p:sldLayoutId id="2147483728" r:id="rId6"/>
    <p:sldLayoutId id="2147483654" r:id="rId7"/>
    <p:sldLayoutId id="2147483702" r:id="rId8"/>
    <p:sldLayoutId id="2147483739" r:id="rId9"/>
    <p:sldLayoutId id="2147483680" r:id="rId10"/>
    <p:sldLayoutId id="2147483655" r:id="rId11"/>
    <p:sldLayoutId id="2147483677" r:id="rId12"/>
    <p:sldLayoutId id="2147483679" r:id="rId13"/>
    <p:sldLayoutId id="2147483725" r:id="rId14"/>
    <p:sldLayoutId id="2147483726" r:id="rId15"/>
    <p:sldLayoutId id="2147483683" r:id="rId16"/>
    <p:sldLayoutId id="2147483684" r:id="rId17"/>
    <p:sldLayoutId id="2147483712" r:id="rId18"/>
    <p:sldLayoutId id="2147483713" r:id="rId19"/>
    <p:sldLayoutId id="2147483714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15" r:id="rId27"/>
    <p:sldLayoutId id="2147483716" r:id="rId28"/>
    <p:sldLayoutId id="2147483717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ts val="2600"/>
        </a:lnSpc>
        <a:spcBef>
          <a:spcPct val="0"/>
        </a:spcBef>
        <a:buNone/>
        <a:defRPr sz="2400" b="0" kern="1200" cap="none" baseline="0">
          <a:solidFill>
            <a:srgbClr val="F04E23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73050" indent="-273050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6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22300" indent="-261938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4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82663" indent="-2635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2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254125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614488" indent="-174625" algn="l" defTabSz="914400" rtl="0" eaLnBrk="1" latinLnBrk="0" hangingPunct="1">
        <a:spcBef>
          <a:spcPts val="0"/>
        </a:spcBef>
        <a:spcAft>
          <a:spcPts val="600"/>
        </a:spcAft>
        <a:buClr>
          <a:schemeClr val="accent3"/>
        </a:buClr>
        <a:buFont typeface="Verdana" pitchFamily="34" charset="0"/>
        <a:buChar char="›"/>
        <a:defRPr sz="1100" b="0" kern="1200" baseline="0">
          <a:solidFill>
            <a:srgbClr val="000000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ypl.github.io/PYPL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-tech.com/news/2019/nov/08/octoverse-2019-python-java-github-most-popular-languag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355B5B-05DC-43C6-AEF9-A0E5F599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1</a:t>
            </a:fld>
            <a:endParaRPr lang="da-DK" dirty="0"/>
          </a:p>
        </p:txBody>
      </p:sp>
      <p:pic>
        <p:nvPicPr>
          <p:cNvPr id="8" name="Resim 7" descr="metin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BD64FACE-2208-51DB-E39F-C5B15B58D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36" y="442404"/>
            <a:ext cx="8464198" cy="4502164"/>
          </a:xfrm>
          <a:prstGeom prst="rect">
            <a:avLst/>
          </a:prstGeom>
        </p:spPr>
      </p:pic>
      <p:pic>
        <p:nvPicPr>
          <p:cNvPr id="10" name="Resim 9" descr="logo, yazı tipi, grafik, simge, sembol içeren bir resim&#10;&#10;Açıklama otomatik olarak oluşturuldu">
            <a:extLst>
              <a:ext uri="{FF2B5EF4-FFF2-40B4-BE49-F238E27FC236}">
                <a16:creationId xmlns:a16="http://schemas.microsoft.com/office/drawing/2014/main" id="{E00655A8-8D81-8595-A2DF-057836AD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142" y="284225"/>
            <a:ext cx="1151054" cy="1151054"/>
          </a:xfrm>
          <a:prstGeom prst="rect">
            <a:avLst/>
          </a:prstGeom>
        </p:spPr>
      </p:pic>
      <p:pic>
        <p:nvPicPr>
          <p:cNvPr id="12" name="Resim 11" descr="beyaz, tasarım içeren bir resim&#10;&#10;Açıklama otomatik olarak oluşturuldu">
            <a:extLst>
              <a:ext uri="{FF2B5EF4-FFF2-40B4-BE49-F238E27FC236}">
                <a16:creationId xmlns:a16="http://schemas.microsoft.com/office/drawing/2014/main" id="{0889AC1F-9719-B84A-03B2-92CDB15FC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031" y="1526679"/>
            <a:ext cx="5542579" cy="877134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EC3EA6F4-0505-F299-A9A1-1C035975C9C6}"/>
              </a:ext>
            </a:extLst>
          </p:cNvPr>
          <p:cNvSpPr txBox="1"/>
          <p:nvPr/>
        </p:nvSpPr>
        <p:spPr>
          <a:xfrm>
            <a:off x="74341" y="1709479"/>
            <a:ext cx="9010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b="1" dirty="0">
                <a:latin typeface="Chalkboard" panose="03050602040202020205" pitchFamily="66" charset="0"/>
                <a:cs typeface="Times New Roman" panose="02020603050405020304" pitchFamily="18" charset="0"/>
              </a:rPr>
              <a:t>PAUSİBER 2024-2025 Python 101 Kursu</a:t>
            </a:r>
          </a:p>
        </p:txBody>
      </p:sp>
    </p:spTree>
    <p:extLst>
      <p:ext uri="{BB962C8B-B14F-4D97-AF65-F5344CB8AC3E}">
        <p14:creationId xmlns:p14="http://schemas.microsoft.com/office/powerpoint/2010/main" val="204259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do with Python?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9" y="728851"/>
            <a:ext cx="81973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Automate the boring stuff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Scripts for repetitive/manual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Desktop GUI applications</a:t>
            </a:r>
          </a:p>
          <a:p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Web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management/handling/processing/analysis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Learning, Deep Learning/AI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Web scraping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IOT, Smart House control, embedded applications and much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more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82" y="742796"/>
            <a:ext cx="211838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3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11" y="290983"/>
            <a:ext cx="8266977" cy="4385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CAE38B-BFF9-4B9A-9EEA-07DCC2BC8140}"/>
              </a:ext>
            </a:extLst>
          </p:cNvPr>
          <p:cNvSpPr txBox="1"/>
          <p:nvPr/>
        </p:nvSpPr>
        <p:spPr>
          <a:xfrm>
            <a:off x="535272" y="994720"/>
            <a:ext cx="8170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+mj-lt"/>
                <a:cs typeface="Arial" pitchFamily="34" charset="0"/>
              </a:rPr>
              <a:t>Enough talking </a:t>
            </a:r>
            <a:r>
              <a:rPr lang="en-US" sz="1600" dirty="0">
                <a:latin typeface="+mj-lt"/>
                <a:cs typeface="Arial" pitchFamily="34" charset="0"/>
              </a:rPr>
              <a:t>- Now it’s time for some hands-on experience</a:t>
            </a: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endParaRPr lang="en-US" sz="1600" dirty="0">
              <a:latin typeface="+mj-lt"/>
              <a:cs typeface="Arial" pitchFamily="34" charset="0"/>
            </a:endParaRPr>
          </a:p>
          <a:p>
            <a:r>
              <a:rPr lang="en-US" sz="1600" dirty="0">
                <a:latin typeface="+mj-lt"/>
                <a:cs typeface="Arial" pitchFamily="34" charset="0"/>
              </a:rPr>
              <a:t>	Execute your first Python script </a:t>
            </a:r>
          </a:p>
          <a:p>
            <a:r>
              <a:rPr lang="en-US" sz="1600" dirty="0">
                <a:latin typeface="+mj-lt"/>
                <a:cs typeface="Arial" pitchFamily="34" charset="0"/>
              </a:rPr>
              <a:t>	and make that hello statement happen!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0976B8-709A-43F1-A9C9-E1EB1148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252" y="2910411"/>
            <a:ext cx="2933148" cy="4055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E0FB90-43A1-497A-9E2E-0D144E9D2F86}"/>
              </a:ext>
            </a:extLst>
          </p:cNvPr>
          <p:cNvSpPr txBox="1"/>
          <p:nvPr/>
        </p:nvSpPr>
        <p:spPr>
          <a:xfrm>
            <a:off x="382436" y="3800556"/>
            <a:ext cx="81702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Arial" pitchFamily="34" charset="0"/>
              </a:rPr>
              <a:t>There are a couple more exercises in the course material under Session 0.</a:t>
            </a:r>
          </a:p>
        </p:txBody>
      </p:sp>
    </p:spTree>
    <p:extLst>
      <p:ext uri="{BB962C8B-B14F-4D97-AF65-F5344CB8AC3E}">
        <p14:creationId xmlns:p14="http://schemas.microsoft.com/office/powerpoint/2010/main" val="623959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Nedir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343847" y="898150"/>
            <a:ext cx="7797772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Python, 1980'lerin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sonlarında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Guido van Rossum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tarafından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tasarlanan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üst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düzey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genel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amaçlı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programlama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dilidir</a:t>
            </a: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Interpreted:  no compiling,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High-level:   garbage-collected (auto. memory management),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dynamically typed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(with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possibility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statical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typing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General-purpose:  multi-paradigm (object-oriented, functional, reflective, imperative),</a:t>
            </a:r>
          </a:p>
          <a:p>
            <a:pPr lvl="1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	extremely versatile (scripting, application, server etc.)</a:t>
            </a:r>
          </a:p>
          <a:p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42" y="1281856"/>
            <a:ext cx="1498514" cy="149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91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9BCC64C-5714-C198-9DCE-F0756574B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23 april 2019</a:t>
            </a:r>
            <a:endParaRPr lang="da-DK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F357F42-2350-CC1A-9D3E-54A39778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Python Workshop 1711/1712</a:t>
            </a:r>
            <a:endParaRPr lang="da-DK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A418F2-0D44-AEE5-9176-81E432FBC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54B9EF-527F-4F31-BDA9-861CCA0FE377}" type="slidenum">
              <a:rPr lang="da-DK" smtClean="0"/>
              <a:pPr/>
              <a:t>3</a:t>
            </a:fld>
            <a:endParaRPr lang="da-DK" dirty="0"/>
          </a:p>
        </p:txBody>
      </p:sp>
      <p:pic>
        <p:nvPicPr>
          <p:cNvPr id="8" name="Resim 7" descr="metin, ekran görüntüsü, yazı tipi, renklilik içeren bir resim&#10;&#10;Açıklama otomatik olarak oluşturuldu">
            <a:extLst>
              <a:ext uri="{FF2B5EF4-FFF2-40B4-BE49-F238E27FC236}">
                <a16:creationId xmlns:a16="http://schemas.microsoft.com/office/drawing/2014/main" id="{16A89876-7633-2F37-ECBA-F2B7EE381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49" y="87073"/>
            <a:ext cx="7596794" cy="471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21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77760"/>
            <a:ext cx="8266977" cy="438537"/>
          </a:xfrm>
        </p:spPr>
        <p:txBody>
          <a:bodyPr/>
          <a:lstStyle/>
          <a:p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Neden Python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94083"/>
            <a:ext cx="674957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language is easy to use, powerful, versatile, and productive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a-DK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approachable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for non-developers)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Speed of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approx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. x5 faster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typical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low-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Free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(open source) - High pace of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Huge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healthy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active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supportive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community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to find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help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Batteries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built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-in features and countless 3rd-party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Highly compatible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(great interface tool)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D7D3942-6229-4443-8CD4-694792E5E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811" y="646152"/>
            <a:ext cx="2118389" cy="211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1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550" y="2074984"/>
            <a:ext cx="7010401" cy="1770185"/>
          </a:xfrm>
        </p:spPr>
        <p:txBody>
          <a:bodyPr/>
          <a:lstStyle/>
          <a:p>
            <a:pPr>
              <a:lnSpc>
                <a:spcPts val="3600"/>
              </a:lnSpc>
            </a:pP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Sounds like a good idea?</a:t>
            </a:r>
          </a:p>
        </p:txBody>
      </p:sp>
    </p:spTree>
    <p:extLst>
      <p:ext uri="{BB962C8B-B14F-4D97-AF65-F5344CB8AC3E}">
        <p14:creationId xmlns:p14="http://schemas.microsoft.com/office/powerpoint/2010/main" val="148136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pros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489428" y="837772"/>
            <a:ext cx="8144618" cy="356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Instagram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– All Python!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Reddit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 – All Python!</a:t>
            </a:r>
          </a:p>
          <a:p>
            <a:pPr>
              <a:lnSpc>
                <a:spcPct val="150000"/>
              </a:lnSpc>
            </a:pP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Dropbox </a:t>
            </a:r>
            <a:r>
              <a:rPr lang="da-DK" sz="1600" dirty="0">
                <a:latin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Desktop client is written entirely in Python (400 million users)</a:t>
            </a:r>
            <a:endParaRPr lang="da-DK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Google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Had to buy YouTube because of too fast feature implementation</a:t>
            </a:r>
          </a:p>
          <a:p>
            <a:pPr lvl="1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Python where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, C++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a-DK" sz="1400" i="1" dirty="0">
                <a:latin typeface="Calibri" panose="020F0502020204030204" pitchFamily="34" charset="0"/>
                <a:cs typeface="Calibri" panose="020F0502020204030204" pitchFamily="34" charset="0"/>
              </a:rPr>
              <a:t> must</a:t>
            </a:r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Facebook,  Netflix,  Spotify,  NASA,  CERN,  Yahoo!,  Wikipedia …</a:t>
            </a:r>
          </a:p>
          <a:p>
            <a:pPr>
              <a:lnSpc>
                <a:spcPct val="150000"/>
              </a:lnSpc>
            </a:pPr>
            <a:endParaRPr lang="da-DK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Corporate support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(many libraries fully maintained by developers at Google, Facebook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Scalable and </a:t>
            </a:r>
            <a:r>
              <a:rPr lang="da-DK" sz="16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maintainable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0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6C0929DA-9AE8-CDC5-491E-5A997C630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325" y="761290"/>
            <a:ext cx="3798903" cy="4339743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87" y="100901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Python’s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293436" y="485712"/>
            <a:ext cx="819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PYPL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of Programming Language)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based on Google searches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6624E-A8CB-4A68-BD7D-87F8EB45D79B}"/>
              </a:ext>
            </a:extLst>
          </p:cNvPr>
          <p:cNvCxnSpPr/>
          <p:nvPr/>
        </p:nvCxnSpPr>
        <p:spPr>
          <a:xfrm>
            <a:off x="2675652" y="1484367"/>
            <a:ext cx="264621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EEC5E8-8963-4E8B-84AE-8ECD8DFDBC05}"/>
              </a:ext>
            </a:extLst>
          </p:cNvPr>
          <p:cNvSpPr/>
          <p:nvPr/>
        </p:nvSpPr>
        <p:spPr>
          <a:xfrm>
            <a:off x="6046317" y="1149848"/>
            <a:ext cx="20395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Fastest-growing language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0ED39-AF19-46C8-943D-37E19DAED5F0}"/>
              </a:ext>
            </a:extLst>
          </p:cNvPr>
          <p:cNvCxnSpPr>
            <a:cxnSpLocks/>
          </p:cNvCxnSpPr>
          <p:nvPr/>
        </p:nvCxnSpPr>
        <p:spPr>
          <a:xfrm flipH="1" flipV="1">
            <a:off x="5332891" y="1413143"/>
            <a:ext cx="1049213" cy="134280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44472-1092-44E1-9B46-C921B0466360}"/>
              </a:ext>
            </a:extLst>
          </p:cNvPr>
          <p:cNvSpPr/>
          <p:nvPr/>
        </p:nvSpPr>
        <p:spPr>
          <a:xfrm>
            <a:off x="5575971" y="662531"/>
            <a:ext cx="1873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popular language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DCDF0-09F5-489B-AD73-8F7354EA499C}"/>
              </a:ext>
            </a:extLst>
          </p:cNvPr>
          <p:cNvCxnSpPr>
            <a:cxnSpLocks/>
          </p:cNvCxnSpPr>
          <p:nvPr/>
        </p:nvCxnSpPr>
        <p:spPr>
          <a:xfrm flipH="1">
            <a:off x="5248507" y="927024"/>
            <a:ext cx="440178" cy="44085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close up of a sign&#10;&#10;Description automatically generated">
            <a:extLst>
              <a:ext uri="{FF2B5EF4-FFF2-40B4-BE49-F238E27FC236}">
                <a16:creationId xmlns:a16="http://schemas.microsoft.com/office/drawing/2014/main" id="{A0545E78-12CA-4056-A2C9-926F083ECF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77" y="2606358"/>
            <a:ext cx="2234997" cy="14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84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çizgi, öykü gelişim çizgisi; kumpas; grafiğini çıkarma, diyagra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BB55AAD-10A5-C509-50E8-A03E72184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09" y="1160385"/>
            <a:ext cx="7457352" cy="36291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304259"/>
            <a:ext cx="8266977" cy="438537"/>
          </a:xfrm>
        </p:spPr>
        <p:txBody>
          <a:bodyPr/>
          <a:lstStyle/>
          <a:p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Python’s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popularity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D9CB7-2E48-44E6-B381-879D5DFA6B15}"/>
              </a:ext>
            </a:extLst>
          </p:cNvPr>
          <p:cNvSpPr txBox="1"/>
          <p:nvPr/>
        </p:nvSpPr>
        <p:spPr>
          <a:xfrm>
            <a:off x="501592" y="797702"/>
            <a:ext cx="8197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GitHub’s largest languages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(the world’s largest repository host)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76624E-A8CB-4A68-BD7D-87F8EB45D79B}"/>
              </a:ext>
            </a:extLst>
          </p:cNvPr>
          <p:cNvCxnSpPr>
            <a:cxnSpLocks/>
          </p:cNvCxnSpPr>
          <p:nvPr/>
        </p:nvCxnSpPr>
        <p:spPr>
          <a:xfrm>
            <a:off x="7370963" y="2038957"/>
            <a:ext cx="33250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AEEC5E8-8963-4E8B-84AE-8ECD8DFDBC05}"/>
              </a:ext>
            </a:extLst>
          </p:cNvPr>
          <p:cNvSpPr/>
          <p:nvPr/>
        </p:nvSpPr>
        <p:spPr>
          <a:xfrm>
            <a:off x="7401920" y="2277110"/>
            <a:ext cx="1822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Fast growing language</a:t>
            </a:r>
            <a:endParaRPr lang="en-GB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0ED39-AF19-46C8-943D-37E19DAED5F0}"/>
              </a:ext>
            </a:extLst>
          </p:cNvPr>
          <p:cNvCxnSpPr>
            <a:cxnSpLocks/>
          </p:cNvCxnSpPr>
          <p:nvPr/>
        </p:nvCxnSpPr>
        <p:spPr>
          <a:xfrm flipH="1" flipV="1">
            <a:off x="7732178" y="1974655"/>
            <a:ext cx="501379" cy="24754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8744472-1092-44E1-9B46-C921B0466360}"/>
              </a:ext>
            </a:extLst>
          </p:cNvPr>
          <p:cNvSpPr/>
          <p:nvPr/>
        </p:nvSpPr>
        <p:spPr>
          <a:xfrm>
            <a:off x="7019416" y="826100"/>
            <a:ext cx="20105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Highly popular language</a:t>
            </a:r>
            <a:endParaRPr lang="en-GB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3ADCDF0-09F5-489B-AD73-8F7354EA499C}"/>
              </a:ext>
            </a:extLst>
          </p:cNvPr>
          <p:cNvCxnSpPr>
            <a:cxnSpLocks/>
          </p:cNvCxnSpPr>
          <p:nvPr/>
        </p:nvCxnSpPr>
        <p:spPr>
          <a:xfrm flipH="1">
            <a:off x="7401920" y="1081455"/>
            <a:ext cx="386373" cy="470011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812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F8908-7980-45FC-BBA8-90A78E2A0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November 12 2019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7FD402-850F-4B4C-B077-9DFD24D9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 dirty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COWI Python 101 Crash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37DE0-24E5-4D21-9B90-DE8234FD3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DCC4F-61B3-445B-AC6F-14CA4635A88D}" type="slidenum">
              <a:rPr lang="da-DK" smtClean="0">
                <a:solidFill>
                  <a:srgbClr val="60595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da-DK" dirty="0">
              <a:solidFill>
                <a:srgbClr val="60595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25DD53F-192F-47F2-9D53-10B28D14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24" y="234878"/>
            <a:ext cx="8266977" cy="438537"/>
          </a:xfrm>
        </p:spPr>
        <p:txBody>
          <a:bodyPr/>
          <a:lstStyle/>
          <a:p>
            <a:r>
              <a:rPr lang="da-DK" i="1" dirty="0" err="1">
                <a:latin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da-DK" i="1" dirty="0">
                <a:latin typeface="Calibri" panose="020F0502020204030204" pitchFamily="34" charset="0"/>
                <a:cs typeface="Calibri" panose="020F0502020204030204" pitchFamily="34" charset="0"/>
              </a:rPr>
              <a:t> World 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six</a:t>
            </a:r>
            <a:r>
              <a:rPr lang="da-DK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languages</a:t>
            </a:r>
            <a:endParaRPr 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5A8C4E-2495-4D35-8008-09F84AB09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36" y="950126"/>
            <a:ext cx="2685499" cy="13391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565DC7-CD88-4E09-8D29-5FF621D2C687}"/>
              </a:ext>
            </a:extLst>
          </p:cNvPr>
          <p:cNvSpPr txBox="1"/>
          <p:nvPr/>
        </p:nvSpPr>
        <p:spPr>
          <a:xfrm>
            <a:off x="324871" y="664889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C/C++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DB63B74-6C48-4737-8856-A2A6FC350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5405" y="942991"/>
            <a:ext cx="3419638" cy="10086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6D6EDBF-ADB5-4C55-BEFA-E68024A43D75}"/>
              </a:ext>
            </a:extLst>
          </p:cNvPr>
          <p:cNvSpPr txBox="1"/>
          <p:nvPr/>
        </p:nvSpPr>
        <p:spPr>
          <a:xfrm>
            <a:off x="5308726" y="671794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Java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65658E-EC3B-41CD-B925-5ECBCF921A95}"/>
              </a:ext>
            </a:extLst>
          </p:cNvPr>
          <p:cNvSpPr txBox="1"/>
          <p:nvPr/>
        </p:nvSpPr>
        <p:spPr>
          <a:xfrm>
            <a:off x="5308726" y="2502656"/>
            <a:ext cx="2097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C# 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da-DK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pronounced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a-DK" sz="1100" i="1" dirty="0">
                <a:latin typeface="Calibri" panose="020F0502020204030204" pitchFamily="34" charset="0"/>
                <a:cs typeface="Calibri" panose="020F0502020204030204" pitchFamily="34" charset="0"/>
              </a:rPr>
              <a:t>C-</a:t>
            </a:r>
            <a:r>
              <a:rPr lang="da-DK" sz="11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sharp</a:t>
            </a:r>
            <a:r>
              <a:rPr lang="da-DK" sz="11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a-DK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31624-E5DC-4D52-B4DD-AB5A9ADBE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702" y="942991"/>
            <a:ext cx="2154024" cy="56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247250-1347-4E57-8C16-38D2047E5A96}"/>
              </a:ext>
            </a:extLst>
          </p:cNvPr>
          <p:cNvSpPr txBox="1"/>
          <p:nvPr/>
        </p:nvSpPr>
        <p:spPr>
          <a:xfrm>
            <a:off x="3067935" y="670636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Fortran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A26033-1CB0-47BE-89A2-5ED809EA3EE3}"/>
              </a:ext>
            </a:extLst>
          </p:cNvPr>
          <p:cNvSpPr txBox="1"/>
          <p:nvPr/>
        </p:nvSpPr>
        <p:spPr>
          <a:xfrm>
            <a:off x="321476" y="2518075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MATLAB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C8433C-FA1D-4AE9-BC7A-B889D6619FDE}"/>
              </a:ext>
            </a:extLst>
          </p:cNvPr>
          <p:cNvSpPr txBox="1"/>
          <p:nvPr/>
        </p:nvSpPr>
        <p:spPr>
          <a:xfrm>
            <a:off x="3067935" y="2515344"/>
            <a:ext cx="2097236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b="1" dirty="0"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5FF0C4B-6B17-43AE-B829-8BC28ED129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581" y="2804380"/>
            <a:ext cx="2073229" cy="2832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2F65A65-BD98-48A7-ACD4-0E8E148F1ECC}"/>
              </a:ext>
            </a:extLst>
          </p:cNvPr>
          <p:cNvSpPr txBox="1"/>
          <p:nvPr/>
        </p:nvSpPr>
        <p:spPr>
          <a:xfrm>
            <a:off x="382436" y="4047068"/>
            <a:ext cx="826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Simple explanation of why Python is so popular.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08D4C-DC4E-487D-8FAF-A4370982B7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404" y="2806970"/>
            <a:ext cx="3321583" cy="11188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D8784-67CC-4526-B701-DC1A7522949B}"/>
              </a:ext>
            </a:extLst>
          </p:cNvPr>
          <p:cNvSpPr/>
          <p:nvPr/>
        </p:nvSpPr>
        <p:spPr>
          <a:xfrm>
            <a:off x="382436" y="3410984"/>
            <a:ext cx="2501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sz="1400" dirty="0">
                <a:latin typeface="Calibri" panose="020F0502020204030204" pitchFamily="34" charset="0"/>
                <a:cs typeface="Calibri" panose="020F0502020204030204" pitchFamily="34" charset="0"/>
              </a:rPr>
              <a:t>Low level / High level languages</a:t>
            </a:r>
            <a:endParaRPr lang="en-DK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DF17B-5958-4032-9102-BA52CBA3C1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3090" y="2814864"/>
            <a:ext cx="20669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WI">
  <a:themeElements>
    <a:clrScheme name="COWIobsolete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435A69"/>
      </a:accent1>
      <a:accent2>
        <a:srgbClr val="9DB8AF"/>
      </a:accent2>
      <a:accent3>
        <a:srgbClr val="F04E23"/>
      </a:accent3>
      <a:accent4>
        <a:srgbClr val="B3D455"/>
      </a:accent4>
      <a:accent5>
        <a:srgbClr val="009CDE"/>
      </a:accent5>
      <a:accent6>
        <a:srgbClr val="FBDB65"/>
      </a:accent6>
      <a:hlink>
        <a:srgbClr val="F04E23"/>
      </a:hlink>
      <a:folHlink>
        <a:srgbClr val="B3D455"/>
      </a:folHlink>
    </a:clrScheme>
    <a:fontScheme name="COW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+mj-lt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WI_16_9.potx" id="{49719E08-B7FD-4D7A-82EE-8682DA017D9A}" vid="{6413DD2B-2441-4FAA-A843-C102EC6331A1}"/>
    </a:ext>
  </a:extLst>
</a:theme>
</file>

<file path=ppt/theme/theme2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WI">
      <a:dk1>
        <a:srgbClr val="1F1F1F"/>
      </a:dk1>
      <a:lt1>
        <a:sysClr val="window" lastClr="FFFFFF"/>
      </a:lt1>
      <a:dk2>
        <a:srgbClr val="58595B"/>
      </a:dk2>
      <a:lt2>
        <a:srgbClr val="D0C7BD"/>
      </a:lt2>
      <a:accent1>
        <a:srgbClr val="9F948A"/>
      </a:accent1>
      <a:accent2>
        <a:srgbClr val="44626A"/>
      </a:accent2>
      <a:accent3>
        <a:srgbClr val="F04E23"/>
      </a:accent3>
      <a:accent4>
        <a:srgbClr val="B3D455"/>
      </a:accent4>
      <a:accent5>
        <a:srgbClr val="818B96"/>
      </a:accent5>
      <a:accent6>
        <a:srgbClr val="D0C7BD"/>
      </a:accent6>
      <a:hlink>
        <a:srgbClr val="F04E23"/>
      </a:hlink>
      <a:folHlink>
        <a:srgbClr val="B3D455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</TotalTime>
  <Words>497</Words>
  <Application>Microsoft Macintosh PowerPoint</Application>
  <PresentationFormat>Ekran Gösterisi (16:9)</PresentationFormat>
  <Paragraphs>108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Arial</vt:lpstr>
      <vt:lpstr>Calibri</vt:lpstr>
      <vt:lpstr>Chalkboard</vt:lpstr>
      <vt:lpstr>Verdana</vt:lpstr>
      <vt:lpstr>COWI</vt:lpstr>
      <vt:lpstr>PowerPoint Sunusu</vt:lpstr>
      <vt:lpstr>Python Nedir ? </vt:lpstr>
      <vt:lpstr>PowerPoint Sunusu</vt:lpstr>
      <vt:lpstr>Neden Python ? </vt:lpstr>
      <vt:lpstr>Sounds like a good idea?</vt:lpstr>
      <vt:lpstr>What about the pros?</vt:lpstr>
      <vt:lpstr>Python’s popularity</vt:lpstr>
      <vt:lpstr>Python’s popularity</vt:lpstr>
      <vt:lpstr>Hello World in six languages</vt:lpstr>
      <vt:lpstr>What can you do with Python?</vt:lpstr>
      <vt:lpstr>Exercise</vt:lpstr>
    </vt:vector>
  </TitlesOfParts>
  <Company>COWI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Workshop 1711/1712</dc:title>
  <dc:subject>Workshop</dc:subject>
  <dc:creator>TSJA</dc:creator>
  <cp:lastModifiedBy>Melih Genel</cp:lastModifiedBy>
  <cp:revision>107</cp:revision>
  <cp:lastPrinted>2019-04-23T09:15:16Z</cp:lastPrinted>
  <dcterms:created xsi:type="dcterms:W3CDTF">2019-04-10T11:34:25Z</dcterms:created>
  <dcterms:modified xsi:type="dcterms:W3CDTF">2024-10-12T12:52:06Z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wiTitle">
    <vt:lpwstr>Python Workshop 1711/1712</vt:lpwstr>
  </property>
  <property fmtid="{D5CDD505-2E9C-101B-9397-08002B2CF9AE}" pid="3" name="Language">
    <vt:lpwstr>Danish</vt:lpwstr>
  </property>
  <property fmtid="{D5CDD505-2E9C-101B-9397-08002B2CF9AE}" pid="4" name="_NewReviewCycle">
    <vt:lpwstr/>
  </property>
  <property fmtid="{D5CDD505-2E9C-101B-9397-08002B2CF9AE}" pid="5" name="CowiSubject">
    <vt:lpwstr>Workshop</vt:lpwstr>
  </property>
  <property fmtid="{D5CDD505-2E9C-101B-9397-08002B2CF9AE}" pid="6" name="Date completed">
    <vt:lpwstr>23 april 2019</vt:lpwstr>
  </property>
  <property fmtid="{D5CDD505-2E9C-101B-9397-08002B2CF9AE}" pid="7" name="CowiAuthor">
    <vt:lpwstr>TSJA</vt:lpwstr>
  </property>
</Properties>
</file>