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80687-BA19-4A50-A7BD-CAE10FBF83CC}" type="datetimeFigureOut">
              <a:rPr lang="sk-SK" smtClean="0"/>
              <a:t>5. 10. 2010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6D429-08D1-47EF-BE6D-F30A3653A368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6D429-08D1-47EF-BE6D-F30A3653A368}" type="slidenum">
              <a:rPr lang="sk-SK" smtClean="0"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Doplnit</a:t>
            </a:r>
            <a:r>
              <a:rPr lang="sk-SK" dirty="0" smtClean="0"/>
              <a:t>!!!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6D429-08D1-47EF-BE6D-F30A3653A368}" type="slidenum">
              <a:rPr lang="sk-SK" smtClean="0"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Doplnit</a:t>
            </a:r>
            <a:r>
              <a:rPr lang="sk-SK" dirty="0" smtClean="0"/>
              <a:t>!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6D429-08D1-47EF-BE6D-F30A3653A368}" type="slidenum">
              <a:rPr lang="sk-SK" smtClean="0"/>
              <a:t>7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68C1-8CF2-427A-B1A7-2CE0160A7752}" type="datetimeFigureOut">
              <a:rPr lang="sk-SK" smtClean="0"/>
              <a:pPr/>
              <a:t>5. 10. 2010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EFC1-DC61-4B33-BBA1-83089273C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68C1-8CF2-427A-B1A7-2CE0160A7752}" type="datetimeFigureOut">
              <a:rPr lang="sk-SK" smtClean="0"/>
              <a:pPr/>
              <a:t>5. 10. 2010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EFC1-DC61-4B33-BBA1-83089273C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68C1-8CF2-427A-B1A7-2CE0160A7752}" type="datetimeFigureOut">
              <a:rPr lang="sk-SK" smtClean="0"/>
              <a:pPr/>
              <a:t>5. 10. 2010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EFC1-DC61-4B33-BBA1-83089273C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68C1-8CF2-427A-B1A7-2CE0160A7752}" type="datetimeFigureOut">
              <a:rPr lang="sk-SK" smtClean="0"/>
              <a:pPr/>
              <a:t>5. 10. 2010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EFC1-DC61-4B33-BBA1-83089273C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68C1-8CF2-427A-B1A7-2CE0160A7752}" type="datetimeFigureOut">
              <a:rPr lang="sk-SK" smtClean="0"/>
              <a:pPr/>
              <a:t>5. 10. 2010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EFC1-DC61-4B33-BBA1-83089273C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68C1-8CF2-427A-B1A7-2CE0160A7752}" type="datetimeFigureOut">
              <a:rPr lang="sk-SK" smtClean="0"/>
              <a:pPr/>
              <a:t>5. 10. 2010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EFC1-DC61-4B33-BBA1-83089273C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68C1-8CF2-427A-B1A7-2CE0160A7752}" type="datetimeFigureOut">
              <a:rPr lang="sk-SK" smtClean="0"/>
              <a:pPr/>
              <a:t>5. 10. 2010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EFC1-DC61-4B33-BBA1-83089273C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68C1-8CF2-427A-B1A7-2CE0160A7752}" type="datetimeFigureOut">
              <a:rPr lang="sk-SK" smtClean="0"/>
              <a:pPr/>
              <a:t>5. 10. 2010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EFC1-DC61-4B33-BBA1-83089273C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68C1-8CF2-427A-B1A7-2CE0160A7752}" type="datetimeFigureOut">
              <a:rPr lang="sk-SK" smtClean="0"/>
              <a:pPr/>
              <a:t>5. 10. 2010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EFC1-DC61-4B33-BBA1-83089273C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68C1-8CF2-427A-B1A7-2CE0160A7752}" type="datetimeFigureOut">
              <a:rPr lang="sk-SK" smtClean="0"/>
              <a:pPr/>
              <a:t>5. 10. 2010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EFC1-DC61-4B33-BBA1-83089273C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68C1-8CF2-427A-B1A7-2CE0160A7752}" type="datetimeFigureOut">
              <a:rPr lang="sk-SK" smtClean="0"/>
              <a:pPr/>
              <a:t>5. 10. 2010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EFC1-DC61-4B33-BBA1-83089273C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A68C1-8CF2-427A-B1A7-2CE0160A7752}" type="datetimeFigureOut">
              <a:rPr lang="sk-SK" smtClean="0"/>
              <a:pPr/>
              <a:t>5. 10. 2010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EFC1-DC61-4B33-BBA1-83089273C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evolby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Projekt </a:t>
            </a:r>
            <a:r>
              <a:rPr lang="sk-SK" dirty="0" err="1" smtClean="0"/>
              <a:t>eVolby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Projekt v rámci predmetov SI2 a SI3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Organizácia týmu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Zloženie </a:t>
            </a:r>
            <a:r>
              <a:rPr lang="sk-SK" dirty="0" smtClean="0"/>
              <a:t>týmu</a:t>
            </a:r>
          </a:p>
          <a:p>
            <a:r>
              <a:rPr lang="sk-SK" dirty="0" smtClean="0"/>
              <a:t>SVN</a:t>
            </a:r>
            <a:endParaRPr lang="sk-SK" dirty="0" smtClean="0"/>
          </a:p>
          <a:p>
            <a:r>
              <a:rPr lang="sk-SK" dirty="0" smtClean="0"/>
              <a:t>Komunikácia v </a:t>
            </a:r>
            <a:r>
              <a:rPr lang="sk-SK" dirty="0" smtClean="0"/>
              <a:t>týme</a:t>
            </a:r>
            <a:endParaRPr lang="sk-SK" dirty="0" smtClean="0"/>
          </a:p>
          <a:p>
            <a:r>
              <a:rPr lang="sk-SK" dirty="0" smtClean="0"/>
              <a:t>Harmonogram prác</a:t>
            </a:r>
          </a:p>
          <a:p>
            <a:r>
              <a:rPr lang="sk-SK" dirty="0" smtClean="0"/>
              <a:t>Matica zodpovedností</a:t>
            </a:r>
          </a:p>
          <a:p>
            <a:r>
              <a:rPr lang="sk-SK" dirty="0" smtClean="0"/>
              <a:t>Systém riadenia týmu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Zloženie týmu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Tomáš </a:t>
            </a:r>
            <a:r>
              <a:rPr lang="sk-SK" dirty="0" err="1" smtClean="0"/>
              <a:t>Čerevka</a:t>
            </a:r>
            <a:r>
              <a:rPr lang="sk-SK" dirty="0" smtClean="0"/>
              <a:t> - analytik</a:t>
            </a:r>
            <a:endParaRPr lang="sk-SK" dirty="0" smtClean="0"/>
          </a:p>
          <a:p>
            <a:r>
              <a:rPr lang="sk-SK" dirty="0" err="1" smtClean="0"/>
              <a:t>Honza</a:t>
            </a:r>
            <a:r>
              <a:rPr lang="sk-SK" dirty="0" smtClean="0"/>
              <a:t> </a:t>
            </a:r>
            <a:r>
              <a:rPr lang="sk-SK" dirty="0" err="1" smtClean="0"/>
              <a:t>Zahula</a:t>
            </a:r>
            <a:endParaRPr lang="sk-SK" dirty="0" smtClean="0"/>
          </a:p>
          <a:p>
            <a:r>
              <a:rPr lang="sk-SK" dirty="0" smtClean="0"/>
              <a:t>Pavel Valenta</a:t>
            </a:r>
          </a:p>
          <a:p>
            <a:r>
              <a:rPr lang="sk-SK" dirty="0" smtClean="0"/>
              <a:t>Rado </a:t>
            </a:r>
            <a:r>
              <a:rPr lang="sk-SK" dirty="0" smtClean="0"/>
              <a:t>Murin – vedúci projektu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SVN, </a:t>
            </a:r>
            <a:r>
              <a:rPr lang="sk-SK" dirty="0" err="1" smtClean="0"/>
              <a:t>wiki</a:t>
            </a:r>
            <a:r>
              <a:rPr lang="sk-SK" smtClean="0"/>
              <a:t>, denník </a:t>
            </a:r>
            <a:r>
              <a:rPr lang="sk-SK" dirty="0" smtClean="0"/>
              <a:t>a </a:t>
            </a:r>
            <a:r>
              <a:rPr lang="sk-SK" dirty="0" err="1" smtClean="0"/>
              <a:t>ticketing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</a:t>
            </a:r>
            <a:r>
              <a:rPr lang="sk-SK" dirty="0" smtClean="0">
                <a:hlinkClick r:id="rId2"/>
              </a:rPr>
              <a:t>://code.google.com/p/evolby/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Komunikácia v teame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Google</a:t>
            </a:r>
            <a:r>
              <a:rPr lang="sk-SK" dirty="0" smtClean="0"/>
              <a:t> </a:t>
            </a:r>
            <a:r>
              <a:rPr lang="sk-SK" dirty="0" err="1" smtClean="0"/>
              <a:t>Wave</a:t>
            </a:r>
            <a:endParaRPr lang="sk-SK" dirty="0" smtClean="0"/>
          </a:p>
          <a:p>
            <a:r>
              <a:rPr lang="sk-SK" dirty="0" err="1" smtClean="0"/>
              <a:t>Google</a:t>
            </a:r>
            <a:r>
              <a:rPr lang="sk-SK" dirty="0" smtClean="0"/>
              <a:t> </a:t>
            </a:r>
            <a:r>
              <a:rPr lang="sk-SK" dirty="0" err="1" smtClean="0"/>
              <a:t>code</a:t>
            </a:r>
            <a:endParaRPr lang="sk-SK" dirty="0" smtClean="0"/>
          </a:p>
          <a:p>
            <a:r>
              <a:rPr lang="sk-SK" dirty="0" err="1" smtClean="0"/>
              <a:t>Instant</a:t>
            </a:r>
            <a:r>
              <a:rPr lang="sk-SK" dirty="0" smtClean="0"/>
              <a:t> </a:t>
            </a:r>
            <a:r>
              <a:rPr lang="sk-SK" dirty="0" err="1" smtClean="0"/>
              <a:t>messenging</a:t>
            </a:r>
            <a:endParaRPr lang="sk-SK" dirty="0" smtClean="0"/>
          </a:p>
          <a:p>
            <a:r>
              <a:rPr lang="sk-SK" dirty="0" smtClean="0"/>
              <a:t>Cvičenia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Harmonogram Prác</a:t>
            </a:r>
            <a:endParaRPr lang="sk-SK" dirty="0"/>
          </a:p>
        </p:txBody>
      </p:sp>
      <p:pic>
        <p:nvPicPr>
          <p:cNvPr id="4" name="Zástupný symbol obsahu 3" descr="harmonogram preliminar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41552"/>
            <a:ext cx="8229600" cy="4243258"/>
          </a:xfrm>
        </p:spPr>
      </p:pic>
      <p:sp>
        <p:nvSpPr>
          <p:cNvPr id="5" name="BlokTextu 4"/>
          <p:cNvSpPr txBox="1"/>
          <p:nvPr/>
        </p:nvSpPr>
        <p:spPr>
          <a:xfrm>
            <a:off x="642910" y="6286520"/>
            <a:ext cx="850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Harmonogram je predbežný a bude doplňovaný po určení cieľov projektu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Matica zodpovednosti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1214414" y="1214422"/>
          <a:ext cx="725807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14"/>
                <a:gridCol w="1451614"/>
                <a:gridCol w="1454490"/>
                <a:gridCol w="1448738"/>
                <a:gridCol w="1451614"/>
              </a:tblGrid>
              <a:tr h="313690">
                <a:tc>
                  <a:txBody>
                    <a:bodyPr/>
                    <a:lstStyle/>
                    <a:p>
                      <a:pPr algn="l" fontAlgn="b"/>
                      <a:endParaRPr lang="sk-S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Tomáš Čerevka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Honza Zahula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Pavel Valenta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Rado Murin</a:t>
                      </a:r>
                    </a:p>
                  </a:txBody>
                  <a:tcPr marL="9525" marR="9525" marT="9525" marB="0" anchor="b"/>
                </a:tc>
              </a:tr>
              <a:tr h="31369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Harmonogram prác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</a:tr>
              <a:tr h="31369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Správa Wiki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369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Správa issues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369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Správa SVN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369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Prerozdelovanie bodov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</a:tr>
              <a:tr h="31369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Projektový dennik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</a:tr>
              <a:tr h="31369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Nadväznosť na predchádzajúci projekt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369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Tvorba matice zodpovednosti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</a:tr>
              <a:tr h="31369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Analýza a Návrh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369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Testy a Tutoriál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369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Akceptačný test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369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Organizačná štruktúra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</a:tr>
              <a:tr h="31369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Analýza rizík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369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Plán riadenia akosti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369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Prezentácie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</a:tr>
              <a:tr h="31369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Infraštruktura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Systém riadenia týmu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Matica zodpovednosti</a:t>
            </a:r>
          </a:p>
          <a:p>
            <a:r>
              <a:rPr lang="sk-SK" dirty="0" err="1" smtClean="0"/>
              <a:t>Google</a:t>
            </a:r>
            <a:r>
              <a:rPr lang="sk-SK" dirty="0" smtClean="0"/>
              <a:t> </a:t>
            </a:r>
            <a:r>
              <a:rPr lang="sk-SK" dirty="0" err="1" smtClean="0"/>
              <a:t>code</a:t>
            </a:r>
            <a:r>
              <a:rPr lang="sk-SK" dirty="0" smtClean="0"/>
              <a:t> </a:t>
            </a:r>
            <a:r>
              <a:rPr lang="sk-SK" dirty="0" err="1" smtClean="0"/>
              <a:t>Issue</a:t>
            </a:r>
            <a:r>
              <a:rPr lang="sk-SK" dirty="0" smtClean="0"/>
              <a:t> </a:t>
            </a:r>
            <a:r>
              <a:rPr lang="sk-SK" dirty="0" err="1" smtClean="0"/>
              <a:t>Tracking</a:t>
            </a:r>
            <a:endParaRPr lang="sk-SK" dirty="0" smtClean="0"/>
          </a:p>
          <a:p>
            <a:r>
              <a:rPr lang="sk-SK" dirty="0" smtClean="0"/>
              <a:t>Plnenie jednotlivých medzníkov špecifikovaných v stále aktualizovanom </a:t>
            </a:r>
            <a:r>
              <a:rPr lang="sk-SK" dirty="0" smtClean="0"/>
              <a:t>harmonograme</a:t>
            </a:r>
          </a:p>
          <a:p>
            <a:r>
              <a:rPr lang="sk-SK" dirty="0" smtClean="0"/>
              <a:t>Kontrola plnenia plánu pomocou projektového denníka prípadné bodové penalizácie za oneskorenosť</a:t>
            </a:r>
            <a:endParaRPr lang="sk-SK" dirty="0" smtClean="0"/>
          </a:p>
          <a:p>
            <a:r>
              <a:rPr lang="sk-SK" dirty="0" smtClean="0"/>
              <a:t>Pravidelné schôdze týmu pred cvičením</a:t>
            </a:r>
          </a:p>
          <a:p>
            <a:r>
              <a:rPr lang="sk-SK" dirty="0" smtClean="0"/>
              <a:t>Výnimočné schôdze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Ďakujeme za pozornosť</a:t>
            </a:r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4857752" y="6215082"/>
            <a:ext cx="4057656" cy="495288"/>
          </a:xfrm>
        </p:spPr>
        <p:txBody>
          <a:bodyPr>
            <a:normAutofit fontScale="92500" lnSpcReduction="20000"/>
          </a:bodyPr>
          <a:lstStyle/>
          <a:p>
            <a:r>
              <a:rPr lang="sk-SK" dirty="0" err="1" smtClean="0"/>
              <a:t>eVolby</a:t>
            </a:r>
            <a:r>
              <a:rPr lang="sk-SK" dirty="0" smtClean="0"/>
              <a:t> team ZS2010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183</Words>
  <Application>Microsoft Office PowerPoint</Application>
  <PresentationFormat>Prezentácia na obrazovke (4:3)</PresentationFormat>
  <Paragraphs>75</Paragraphs>
  <Slides>9</Slides>
  <Notes>3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Projekt eVolby</vt:lpstr>
      <vt:lpstr>Organizácia týmu</vt:lpstr>
      <vt:lpstr>Zloženie týmu</vt:lpstr>
      <vt:lpstr>SVN, wiki, denník a ticketing</vt:lpstr>
      <vt:lpstr>Komunikácia v teame</vt:lpstr>
      <vt:lpstr>Harmonogram Prác</vt:lpstr>
      <vt:lpstr>Matica zodpovednosti</vt:lpstr>
      <vt:lpstr>Systém riadenia týmu</vt:lpstr>
      <vt:lpstr>Ďakujeme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eVolby</dc:title>
  <dc:creator>Murko</dc:creator>
  <cp:lastModifiedBy>Murko</cp:lastModifiedBy>
  <cp:revision>13</cp:revision>
  <dcterms:created xsi:type="dcterms:W3CDTF">2010-10-03T16:30:32Z</dcterms:created>
  <dcterms:modified xsi:type="dcterms:W3CDTF">2010-10-05T19:30:47Z</dcterms:modified>
</cp:coreProperties>
</file>