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2" r:id="rId6"/>
    <p:sldId id="257" r:id="rId7"/>
    <p:sldId id="261" r:id="rId8"/>
    <p:sldId id="260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68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B7C6"/>
    <a:srgbClr val="1B6872"/>
    <a:srgbClr val="103350"/>
    <a:srgbClr val="0C4360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F27DE-67B8-4F30-8D6E-9CB9155CABAB}" v="1068" dt="2024-01-14T04:02:43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Reyes" userId="ddf7278f2da395a4" providerId="LiveId" clId="{82CF27DE-67B8-4F30-8D6E-9CB9155CABAB}"/>
    <pc:docChg chg="undo custSel addSld delSld modSld sldOrd">
      <pc:chgData name="Carlos Reyes" userId="ddf7278f2da395a4" providerId="LiveId" clId="{82CF27DE-67B8-4F30-8D6E-9CB9155CABAB}" dt="2024-01-14T04:02:43.717" v="4462"/>
      <pc:docMkLst>
        <pc:docMk/>
      </pc:docMkLst>
      <pc:sldChg chg="modSp mod">
        <pc:chgData name="Carlos Reyes" userId="ddf7278f2da395a4" providerId="LiveId" clId="{82CF27DE-67B8-4F30-8D6E-9CB9155CABAB}" dt="2024-01-14T00:03:21.159" v="3300" actId="1076"/>
        <pc:sldMkLst>
          <pc:docMk/>
          <pc:sldMk cId="3946934594" sldId="256"/>
        </pc:sldMkLst>
        <pc:spChg chg="mod">
          <ac:chgData name="Carlos Reyes" userId="ddf7278f2da395a4" providerId="LiveId" clId="{82CF27DE-67B8-4F30-8D6E-9CB9155CABAB}" dt="2024-01-14T00:03:21.159" v="3300" actId="1076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Carlos Reyes" userId="ddf7278f2da395a4" providerId="LiveId" clId="{82CF27DE-67B8-4F30-8D6E-9CB9155CABAB}" dt="2024-01-13T03:32:33.662" v="199" actId="255"/>
          <ac:spMkLst>
            <pc:docMk/>
            <pc:sldMk cId="3946934594" sldId="256"/>
            <ac:spMk id="3" creationId="{0D537F64-4C96-4AA8-BB21-E8053A3186DD}"/>
          </ac:spMkLst>
        </pc:spChg>
      </pc:sldChg>
      <pc:sldChg chg="modSp mod">
        <pc:chgData name="Carlos Reyes" userId="ddf7278f2da395a4" providerId="LiveId" clId="{82CF27DE-67B8-4F30-8D6E-9CB9155CABAB}" dt="2024-01-13T03:38:02.439" v="301" actId="207"/>
        <pc:sldMkLst>
          <pc:docMk/>
          <pc:sldMk cId="2902794312" sldId="257"/>
        </pc:sldMkLst>
        <pc:spChg chg="mod">
          <ac:chgData name="Carlos Reyes" userId="ddf7278f2da395a4" providerId="LiveId" clId="{82CF27DE-67B8-4F30-8D6E-9CB9155CABAB}" dt="2024-01-13T03:37:33.320" v="298" actId="255"/>
          <ac:spMkLst>
            <pc:docMk/>
            <pc:sldMk cId="2902794312" sldId="257"/>
            <ac:spMk id="4" creationId="{E3BD8413-C238-49D7-A4E1-E8FEF1811A0E}"/>
          </ac:spMkLst>
        </pc:spChg>
        <pc:spChg chg="mod">
          <ac:chgData name="Carlos Reyes" userId="ddf7278f2da395a4" providerId="LiveId" clId="{82CF27DE-67B8-4F30-8D6E-9CB9155CABAB}" dt="2024-01-13T03:38:02.439" v="301" actId="207"/>
          <ac:spMkLst>
            <pc:docMk/>
            <pc:sldMk cId="2902794312" sldId="257"/>
            <ac:spMk id="5" creationId="{0A95F4DE-39B7-4CE2-BC1E-8B8AE662A895}"/>
          </ac:spMkLst>
        </pc:spChg>
      </pc:sldChg>
      <pc:sldChg chg="modSp del mod ord">
        <pc:chgData name="Carlos Reyes" userId="ddf7278f2da395a4" providerId="LiveId" clId="{82CF27DE-67B8-4F30-8D6E-9CB9155CABAB}" dt="2024-01-13T03:54:26.399" v="575" actId="47"/>
        <pc:sldMkLst>
          <pc:docMk/>
          <pc:sldMk cId="3733486012" sldId="258"/>
        </pc:sldMkLst>
        <pc:spChg chg="mod">
          <ac:chgData name="Carlos Reyes" userId="ddf7278f2da395a4" providerId="LiveId" clId="{82CF27DE-67B8-4F30-8D6E-9CB9155CABAB}" dt="2024-01-13T03:12:58.745" v="26" actId="20577"/>
          <ac:spMkLst>
            <pc:docMk/>
            <pc:sldMk cId="3733486012" sldId="258"/>
            <ac:spMk id="7" creationId="{7875C19A-1AAE-476A-A316-A2CF92D763D3}"/>
          </ac:spMkLst>
        </pc:spChg>
        <pc:spChg chg="mod">
          <ac:chgData name="Carlos Reyes" userId="ddf7278f2da395a4" providerId="LiveId" clId="{82CF27DE-67B8-4F30-8D6E-9CB9155CABAB}" dt="2024-01-13T03:51:05.388" v="473" actId="1076"/>
          <ac:spMkLst>
            <pc:docMk/>
            <pc:sldMk cId="3733486012" sldId="258"/>
            <ac:spMk id="10" creationId="{EF2BC084-E6DB-4DE7-B309-042A85EBA700}"/>
          </ac:spMkLst>
        </pc:spChg>
      </pc:sldChg>
      <pc:sldChg chg="modSp mod">
        <pc:chgData name="Carlos Reyes" userId="ddf7278f2da395a4" providerId="LiveId" clId="{82CF27DE-67B8-4F30-8D6E-9CB9155CABAB}" dt="2024-01-13T22:11:22.602" v="733" actId="255"/>
        <pc:sldMkLst>
          <pc:docMk/>
          <pc:sldMk cId="709828751" sldId="260"/>
        </pc:sldMkLst>
        <pc:spChg chg="mod">
          <ac:chgData name="Carlos Reyes" userId="ddf7278f2da395a4" providerId="LiveId" clId="{82CF27DE-67B8-4F30-8D6E-9CB9155CABAB}" dt="2024-01-13T03:45:29.285" v="426" actId="255"/>
          <ac:spMkLst>
            <pc:docMk/>
            <pc:sldMk cId="709828751" sldId="260"/>
            <ac:spMk id="4" creationId="{BD179B88-D43C-4A31-9A52-3498E9430782}"/>
          </ac:spMkLst>
        </pc:spChg>
        <pc:spChg chg="mod">
          <ac:chgData name="Carlos Reyes" userId="ddf7278f2da395a4" providerId="LiveId" clId="{82CF27DE-67B8-4F30-8D6E-9CB9155CABAB}" dt="2024-01-13T22:11:22.602" v="733" actId="255"/>
          <ac:spMkLst>
            <pc:docMk/>
            <pc:sldMk cId="709828751" sldId="260"/>
            <ac:spMk id="5" creationId="{DCDDBE65-9AB1-4989-AF86-726591A6A128}"/>
          </ac:spMkLst>
        </pc:spChg>
      </pc:sldChg>
      <pc:sldChg chg="addSp delSp modSp mod ord">
        <pc:chgData name="Carlos Reyes" userId="ddf7278f2da395a4" providerId="LiveId" clId="{82CF27DE-67B8-4F30-8D6E-9CB9155CABAB}" dt="2024-01-13T04:19:15.111" v="729" actId="14100"/>
        <pc:sldMkLst>
          <pc:docMk/>
          <pc:sldMk cId="3607270498" sldId="261"/>
        </pc:sldMkLst>
        <pc:spChg chg="mod">
          <ac:chgData name="Carlos Reyes" userId="ddf7278f2da395a4" providerId="LiveId" clId="{82CF27DE-67B8-4F30-8D6E-9CB9155CABAB}" dt="2024-01-13T03:40:23.648" v="329" actId="790"/>
          <ac:spMkLst>
            <pc:docMk/>
            <pc:sldMk cId="3607270498" sldId="261"/>
            <ac:spMk id="4" creationId="{315E3981-F0D7-482C-A8E0-6A57700BECA7}"/>
          </ac:spMkLst>
        </pc:spChg>
        <pc:spChg chg="del mod">
          <ac:chgData name="Carlos Reyes" userId="ddf7278f2da395a4" providerId="LiveId" clId="{82CF27DE-67B8-4F30-8D6E-9CB9155CABAB}" dt="2024-01-13T03:39:10.743" v="317" actId="478"/>
          <ac:spMkLst>
            <pc:docMk/>
            <pc:sldMk cId="3607270498" sldId="261"/>
            <ac:spMk id="5" creationId="{E0C87788-476B-4620-8002-A5C1177AD6C1}"/>
          </ac:spMkLst>
        </pc:spChg>
        <pc:spChg chg="del mod">
          <ac:chgData name="Carlos Reyes" userId="ddf7278f2da395a4" providerId="LiveId" clId="{82CF27DE-67B8-4F30-8D6E-9CB9155CABAB}" dt="2024-01-13T03:39:05.802" v="315" actId="478"/>
          <ac:spMkLst>
            <pc:docMk/>
            <pc:sldMk cId="3607270498" sldId="261"/>
            <ac:spMk id="6" creationId="{000A9570-5EF6-4AFB-9FCA-7C8998E3FEB1}"/>
          </ac:spMkLst>
        </pc:spChg>
        <pc:spChg chg="del">
          <ac:chgData name="Carlos Reyes" userId="ddf7278f2da395a4" providerId="LiveId" clId="{82CF27DE-67B8-4F30-8D6E-9CB9155CABAB}" dt="2024-01-13T03:39:34.777" v="321" actId="478"/>
          <ac:spMkLst>
            <pc:docMk/>
            <pc:sldMk cId="3607270498" sldId="261"/>
            <ac:spMk id="7" creationId="{B74126B4-1E6C-4FFF-9282-40E18A85A07F}"/>
          </ac:spMkLst>
        </pc:spChg>
        <pc:spChg chg="mod">
          <ac:chgData name="Carlos Reyes" userId="ddf7278f2da395a4" providerId="LiveId" clId="{82CF27DE-67B8-4F30-8D6E-9CB9155CABAB}" dt="2024-01-13T04:19:15.111" v="729" actId="14100"/>
          <ac:spMkLst>
            <pc:docMk/>
            <pc:sldMk cId="3607270498" sldId="261"/>
            <ac:spMk id="8" creationId="{47DC4E62-1A34-4F98-A451-214F1808519C}"/>
          </ac:spMkLst>
        </pc:spChg>
        <pc:spChg chg="add del mod">
          <ac:chgData name="Carlos Reyes" userId="ddf7278f2da395a4" providerId="LiveId" clId="{82CF27DE-67B8-4F30-8D6E-9CB9155CABAB}" dt="2024-01-13T03:39:12.776" v="318" actId="478"/>
          <ac:spMkLst>
            <pc:docMk/>
            <pc:sldMk cId="3607270498" sldId="261"/>
            <ac:spMk id="9" creationId="{73ACA75B-16B6-8A00-C94C-86B01F2064CA}"/>
          </ac:spMkLst>
        </pc:spChg>
        <pc:spChg chg="add del mod">
          <ac:chgData name="Carlos Reyes" userId="ddf7278f2da395a4" providerId="LiveId" clId="{82CF27DE-67B8-4F30-8D6E-9CB9155CABAB}" dt="2024-01-13T03:39:40.126" v="322" actId="478"/>
          <ac:spMkLst>
            <pc:docMk/>
            <pc:sldMk cId="3607270498" sldId="261"/>
            <ac:spMk id="11" creationId="{C7D65B47-07E5-6D4F-BB8F-E47AF299FF54}"/>
          </ac:spMkLst>
        </pc:spChg>
        <pc:spChg chg="add mod">
          <ac:chgData name="Carlos Reyes" userId="ddf7278f2da395a4" providerId="LiveId" clId="{82CF27DE-67B8-4F30-8D6E-9CB9155CABAB}" dt="2024-01-13T04:10:30.947" v="653"/>
          <ac:spMkLst>
            <pc:docMk/>
            <pc:sldMk cId="3607270498" sldId="261"/>
            <ac:spMk id="12" creationId="{9D07AD3E-F130-BED3-CBB0-962BF21949F0}"/>
          </ac:spMkLst>
        </pc:spChg>
        <pc:spChg chg="add del mod">
          <ac:chgData name="Carlos Reyes" userId="ddf7278f2da395a4" providerId="LiveId" clId="{82CF27DE-67B8-4F30-8D6E-9CB9155CABAB}" dt="2024-01-13T04:16:53.403" v="701" actId="478"/>
          <ac:spMkLst>
            <pc:docMk/>
            <pc:sldMk cId="3607270498" sldId="261"/>
            <ac:spMk id="13" creationId="{23D600B2-F8FA-5475-7142-F83C342ECE24}"/>
          </ac:spMkLst>
        </pc:spChg>
        <pc:spChg chg="add mod">
          <ac:chgData name="Carlos Reyes" userId="ddf7278f2da395a4" providerId="LiveId" clId="{82CF27DE-67B8-4F30-8D6E-9CB9155CABAB}" dt="2024-01-13T04:16:45.100" v="699" actId="14100"/>
          <ac:spMkLst>
            <pc:docMk/>
            <pc:sldMk cId="3607270498" sldId="261"/>
            <ac:spMk id="14" creationId="{C4785DD1-EEE1-9F4C-EEC6-A14CD7F1DD0C}"/>
          </ac:spMkLst>
        </pc:spChg>
      </pc:sldChg>
      <pc:sldChg chg="addSp delSp modSp mod ord modAnim">
        <pc:chgData name="Carlos Reyes" userId="ddf7278f2da395a4" providerId="LiveId" clId="{82CF27DE-67B8-4F30-8D6E-9CB9155CABAB}" dt="2024-01-13T04:08:21.790" v="647"/>
        <pc:sldMkLst>
          <pc:docMk/>
          <pc:sldMk cId="3892131414" sldId="262"/>
        </pc:sldMkLst>
        <pc:spChg chg="mod">
          <ac:chgData name="Carlos Reyes" userId="ddf7278f2da395a4" providerId="LiveId" clId="{82CF27DE-67B8-4F30-8D6E-9CB9155CABAB}" dt="2024-01-13T03:51:33.342" v="492" actId="20577"/>
          <ac:spMkLst>
            <pc:docMk/>
            <pc:sldMk cId="3892131414" sldId="262"/>
            <ac:spMk id="4" creationId="{315E3981-F0D7-482C-A8E0-6A57700BECA7}"/>
          </ac:spMkLst>
        </pc:spChg>
        <pc:spChg chg="add del mod">
          <ac:chgData name="Carlos Reyes" userId="ddf7278f2da395a4" providerId="LiveId" clId="{82CF27DE-67B8-4F30-8D6E-9CB9155CABAB}" dt="2024-01-13T03:49:20.599" v="457" actId="478"/>
          <ac:spMkLst>
            <pc:docMk/>
            <pc:sldMk cId="3892131414" sldId="262"/>
            <ac:spMk id="7" creationId="{D7B579D5-0EEA-BC17-E355-1424F028A047}"/>
          </ac:spMkLst>
        </pc:spChg>
        <pc:spChg chg="mod">
          <ac:chgData name="Carlos Reyes" userId="ddf7278f2da395a4" providerId="LiveId" clId="{82CF27DE-67B8-4F30-8D6E-9CB9155CABAB}" dt="2024-01-13T03:51:49.775" v="504" actId="255"/>
          <ac:spMkLst>
            <pc:docMk/>
            <pc:sldMk cId="3892131414" sldId="262"/>
            <ac:spMk id="19" creationId="{782206B1-586F-4254-9B36-D06C4E294ACF}"/>
          </ac:spMkLst>
        </pc:spChg>
        <pc:spChg chg="mod">
          <ac:chgData name="Carlos Reyes" userId="ddf7278f2da395a4" providerId="LiveId" clId="{82CF27DE-67B8-4F30-8D6E-9CB9155CABAB}" dt="2024-01-13T03:52:21.485" v="525" actId="255"/>
          <ac:spMkLst>
            <pc:docMk/>
            <pc:sldMk cId="3892131414" sldId="262"/>
            <ac:spMk id="20" creationId="{CB924A29-3538-4A3F-82A6-D2A7538C2111}"/>
          </ac:spMkLst>
        </pc:spChg>
        <pc:spChg chg="mod">
          <ac:chgData name="Carlos Reyes" userId="ddf7278f2da395a4" providerId="LiveId" clId="{82CF27DE-67B8-4F30-8D6E-9CB9155CABAB}" dt="2024-01-13T03:52:35.138" v="535" actId="255"/>
          <ac:spMkLst>
            <pc:docMk/>
            <pc:sldMk cId="3892131414" sldId="262"/>
            <ac:spMk id="21" creationId="{1B8F0371-4F69-4131-91BF-9AB99E6EE89B}"/>
          </ac:spMkLst>
        </pc:spChg>
        <pc:spChg chg="mod">
          <ac:chgData name="Carlos Reyes" userId="ddf7278f2da395a4" providerId="LiveId" clId="{82CF27DE-67B8-4F30-8D6E-9CB9155CABAB}" dt="2024-01-13T03:54:14.724" v="574" actId="6549"/>
          <ac:spMkLst>
            <pc:docMk/>
            <pc:sldMk cId="3892131414" sldId="262"/>
            <ac:spMk id="22" creationId="{78CACAF1-61EA-4605-A8FE-2EEE752B49FF}"/>
          </ac:spMkLst>
        </pc:spChg>
        <pc:spChg chg="mod">
          <ac:chgData name="Carlos Reyes" userId="ddf7278f2da395a4" providerId="LiveId" clId="{82CF27DE-67B8-4F30-8D6E-9CB9155CABAB}" dt="2024-01-13T03:53:41.840" v="568" actId="1076"/>
          <ac:spMkLst>
            <pc:docMk/>
            <pc:sldMk cId="3892131414" sldId="262"/>
            <ac:spMk id="23" creationId="{8D05A34F-7712-46DB-AB5B-272E294B62EE}"/>
          </ac:spMkLst>
        </pc:spChg>
        <pc:picChg chg="add del mod">
          <ac:chgData name="Carlos Reyes" userId="ddf7278f2da395a4" providerId="LiveId" clId="{82CF27DE-67B8-4F30-8D6E-9CB9155CABAB}" dt="2024-01-13T03:49:42.435" v="461" actId="478"/>
          <ac:picMkLst>
            <pc:docMk/>
            <pc:sldMk cId="3892131414" sldId="262"/>
            <ac:picMk id="5" creationId="{122872B6-159E-DB59-B500-580ADBC3A256}"/>
          </ac:picMkLst>
        </pc:picChg>
        <pc:picChg chg="mod">
          <ac:chgData name="Carlos Reyes" userId="ddf7278f2da395a4" providerId="LiveId" clId="{82CF27DE-67B8-4F30-8D6E-9CB9155CABAB}" dt="2024-01-13T03:49:59.256" v="464" actId="1076"/>
          <ac:picMkLst>
            <pc:docMk/>
            <pc:sldMk cId="3892131414" sldId="262"/>
            <ac:picMk id="25" creationId="{C03AAFA7-022A-47F8-9DA1-7DC3897D1E52}"/>
          </ac:picMkLst>
        </pc:picChg>
        <pc:picChg chg="add del mod">
          <ac:chgData name="Carlos Reyes" userId="ddf7278f2da395a4" providerId="LiveId" clId="{82CF27DE-67B8-4F30-8D6E-9CB9155CABAB}" dt="2024-01-13T03:54:01.310" v="570" actId="1076"/>
          <ac:picMkLst>
            <pc:docMk/>
            <pc:sldMk cId="3892131414" sldId="262"/>
            <ac:picMk id="27" creationId="{6F737161-FE67-434D-A781-59EDB9EDCB23}"/>
          </ac:picMkLst>
        </pc:picChg>
        <pc:picChg chg="mod">
          <ac:chgData name="Carlos Reyes" userId="ddf7278f2da395a4" providerId="LiveId" clId="{82CF27DE-67B8-4F30-8D6E-9CB9155CABAB}" dt="2024-01-13T03:49:54.280" v="463" actId="1076"/>
          <ac:picMkLst>
            <pc:docMk/>
            <pc:sldMk cId="3892131414" sldId="262"/>
            <ac:picMk id="29" creationId="{9E5BF01B-21D6-4D43-9CAE-0298685C1A7B}"/>
          </ac:picMkLst>
        </pc:picChg>
      </pc:sldChg>
      <pc:sldChg chg="del">
        <pc:chgData name="Carlos Reyes" userId="ddf7278f2da395a4" providerId="LiveId" clId="{82CF27DE-67B8-4F30-8D6E-9CB9155CABAB}" dt="2024-01-13T23:31:35.482" v="2486" actId="47"/>
        <pc:sldMkLst>
          <pc:docMk/>
          <pc:sldMk cId="663103393" sldId="264"/>
        </pc:sldMkLst>
      </pc:sldChg>
      <pc:sldChg chg="del">
        <pc:chgData name="Carlos Reyes" userId="ddf7278f2da395a4" providerId="LiveId" clId="{82CF27DE-67B8-4F30-8D6E-9CB9155CABAB}" dt="2024-01-13T23:31:38.166" v="2487" actId="47"/>
        <pc:sldMkLst>
          <pc:docMk/>
          <pc:sldMk cId="1065425595" sldId="266"/>
        </pc:sldMkLst>
      </pc:sldChg>
      <pc:sldChg chg="del">
        <pc:chgData name="Carlos Reyes" userId="ddf7278f2da395a4" providerId="LiveId" clId="{82CF27DE-67B8-4F30-8D6E-9CB9155CABAB}" dt="2024-01-13T23:31:41.980" v="2489" actId="47"/>
        <pc:sldMkLst>
          <pc:docMk/>
          <pc:sldMk cId="914134537" sldId="267"/>
        </pc:sldMkLst>
      </pc:sldChg>
      <pc:sldChg chg="modSp mod">
        <pc:chgData name="Carlos Reyes" userId="ddf7278f2da395a4" providerId="LiveId" clId="{82CF27DE-67B8-4F30-8D6E-9CB9155CABAB}" dt="2024-01-14T00:01:11.395" v="3298" actId="790"/>
        <pc:sldMkLst>
          <pc:docMk/>
          <pc:sldMk cId="44069682" sldId="268"/>
        </pc:sldMkLst>
        <pc:spChg chg="mod">
          <ac:chgData name="Carlos Reyes" userId="ddf7278f2da395a4" providerId="LiveId" clId="{82CF27DE-67B8-4F30-8D6E-9CB9155CABAB}" dt="2024-01-14T00:01:11.395" v="3298" actId="790"/>
          <ac:spMkLst>
            <pc:docMk/>
            <pc:sldMk cId="44069682" sldId="268"/>
            <ac:spMk id="2" creationId="{632BE5BF-9922-45FB-8F3F-4446D40A051B}"/>
          </ac:spMkLst>
        </pc:spChg>
      </pc:sldChg>
      <pc:sldChg chg="del">
        <pc:chgData name="Carlos Reyes" userId="ddf7278f2da395a4" providerId="LiveId" clId="{82CF27DE-67B8-4F30-8D6E-9CB9155CABAB}" dt="2024-01-13T23:31:53.351" v="2490" actId="47"/>
        <pc:sldMkLst>
          <pc:docMk/>
          <pc:sldMk cId="429771863" sldId="269"/>
        </pc:sldMkLst>
      </pc:sldChg>
      <pc:sldChg chg="del">
        <pc:chgData name="Carlos Reyes" userId="ddf7278f2da395a4" providerId="LiveId" clId="{82CF27DE-67B8-4F30-8D6E-9CB9155CABAB}" dt="2024-01-13T23:31:34.712" v="2485" actId="47"/>
        <pc:sldMkLst>
          <pc:docMk/>
          <pc:sldMk cId="451187730" sldId="283"/>
        </pc:sldMkLst>
      </pc:sldChg>
      <pc:sldChg chg="del">
        <pc:chgData name="Carlos Reyes" userId="ddf7278f2da395a4" providerId="LiveId" clId="{82CF27DE-67B8-4F30-8D6E-9CB9155CABAB}" dt="2024-01-13T23:31:40.182" v="2488" actId="47"/>
        <pc:sldMkLst>
          <pc:docMk/>
          <pc:sldMk cId="3322300142" sldId="284"/>
        </pc:sldMkLst>
      </pc:sldChg>
      <pc:sldChg chg="del">
        <pc:chgData name="Carlos Reyes" userId="ddf7278f2da395a4" providerId="LiveId" clId="{82CF27DE-67B8-4F30-8D6E-9CB9155CABAB}" dt="2024-01-13T23:31:57.931" v="2491" actId="47"/>
        <pc:sldMkLst>
          <pc:docMk/>
          <pc:sldMk cId="59582380" sldId="285"/>
        </pc:sldMkLst>
      </pc:sldChg>
      <pc:sldChg chg="modSp add mod ord">
        <pc:chgData name="Carlos Reyes" userId="ddf7278f2da395a4" providerId="LiveId" clId="{82CF27DE-67B8-4F30-8D6E-9CB9155CABAB}" dt="2024-01-13T23:15:28.961" v="2352" actId="20577"/>
        <pc:sldMkLst>
          <pc:docMk/>
          <pc:sldMk cId="3447112775" sldId="286"/>
        </pc:sldMkLst>
        <pc:spChg chg="mod">
          <ac:chgData name="Carlos Reyes" userId="ddf7278f2da395a4" providerId="LiveId" clId="{82CF27DE-67B8-4F30-8D6E-9CB9155CABAB}" dt="2024-01-13T03:57:27.731" v="602" actId="255"/>
          <ac:spMkLst>
            <pc:docMk/>
            <pc:sldMk cId="3447112775" sldId="286"/>
            <ac:spMk id="4" creationId="{315E3981-F0D7-482C-A8E0-6A57700BECA7}"/>
          </ac:spMkLst>
        </pc:spChg>
        <pc:spChg chg="mod">
          <ac:chgData name="Carlos Reyes" userId="ddf7278f2da395a4" providerId="LiveId" clId="{82CF27DE-67B8-4F30-8D6E-9CB9155CABAB}" dt="2024-01-13T23:15:28.961" v="2352" actId="20577"/>
          <ac:spMkLst>
            <pc:docMk/>
            <pc:sldMk cId="3447112775" sldId="286"/>
            <ac:spMk id="8" creationId="{47DC4E62-1A34-4F98-A451-214F1808519C}"/>
          </ac:spMkLst>
        </pc:spChg>
      </pc:sldChg>
      <pc:sldChg chg="modSp add mod ord">
        <pc:chgData name="Carlos Reyes" userId="ddf7278f2da395a4" providerId="LiveId" clId="{82CF27DE-67B8-4F30-8D6E-9CB9155CABAB}" dt="2024-01-13T22:10:34.831" v="731" actId="1076"/>
        <pc:sldMkLst>
          <pc:docMk/>
          <pc:sldMk cId="2673978006" sldId="287"/>
        </pc:sldMkLst>
        <pc:spChg chg="mod">
          <ac:chgData name="Carlos Reyes" userId="ddf7278f2da395a4" providerId="LiveId" clId="{82CF27DE-67B8-4F30-8D6E-9CB9155CABAB}" dt="2024-01-13T22:10:25.230" v="730" actId="255"/>
          <ac:spMkLst>
            <pc:docMk/>
            <pc:sldMk cId="2673978006" sldId="287"/>
            <ac:spMk id="4" creationId="{E3BD8413-C238-49D7-A4E1-E8FEF1811A0E}"/>
          </ac:spMkLst>
        </pc:spChg>
        <pc:spChg chg="mod">
          <ac:chgData name="Carlos Reyes" userId="ddf7278f2da395a4" providerId="LiveId" clId="{82CF27DE-67B8-4F30-8D6E-9CB9155CABAB}" dt="2024-01-13T22:10:34.831" v="731" actId="1076"/>
          <ac:spMkLst>
            <pc:docMk/>
            <pc:sldMk cId="2673978006" sldId="287"/>
            <ac:spMk id="5" creationId="{0A95F4DE-39B7-4CE2-BC1E-8B8AE662A895}"/>
          </ac:spMkLst>
        </pc:spChg>
      </pc:sldChg>
      <pc:sldChg chg="addSp delSp modSp new mod ord modTransition modClrScheme addAnim delAnim modAnim chgLayout">
        <pc:chgData name="Carlos Reyes" userId="ddf7278f2da395a4" providerId="LiveId" clId="{82CF27DE-67B8-4F30-8D6E-9CB9155CABAB}" dt="2024-01-13T23:15:17.795" v="2351" actId="20577"/>
        <pc:sldMkLst>
          <pc:docMk/>
          <pc:sldMk cId="1498685268" sldId="288"/>
        </pc:sldMkLst>
        <pc:spChg chg="mod">
          <ac:chgData name="Carlos Reyes" userId="ddf7278f2da395a4" providerId="LiveId" clId="{82CF27DE-67B8-4F30-8D6E-9CB9155CABAB}" dt="2024-01-13T22:36:01.761" v="1541" actId="1076"/>
          <ac:spMkLst>
            <pc:docMk/>
            <pc:sldMk cId="1498685268" sldId="288"/>
            <ac:spMk id="2" creationId="{B5B97E33-EBDA-555A-82EB-BF97C3390E74}"/>
          </ac:spMkLst>
        </pc:spChg>
        <pc:spChg chg="mod">
          <ac:chgData name="Carlos Reyes" userId="ddf7278f2da395a4" providerId="LiveId" clId="{82CF27DE-67B8-4F30-8D6E-9CB9155CABAB}" dt="2024-01-13T22:17:41.364" v="754" actId="26606"/>
          <ac:spMkLst>
            <pc:docMk/>
            <pc:sldMk cId="1498685268" sldId="288"/>
            <ac:spMk id="3" creationId="{1BE32B51-5318-D6D8-8625-B27676AEE435}"/>
          </ac:spMkLst>
        </pc:spChg>
        <pc:spChg chg="del">
          <ac:chgData name="Carlos Reyes" userId="ddf7278f2da395a4" providerId="LiveId" clId="{82CF27DE-67B8-4F30-8D6E-9CB9155CABAB}" dt="2024-01-13T22:16:49.513" v="750" actId="478"/>
          <ac:spMkLst>
            <pc:docMk/>
            <pc:sldMk cId="1498685268" sldId="288"/>
            <ac:spMk id="4" creationId="{FC80C629-3FFF-1FA5-B345-7FBA1DC5358B}"/>
          </ac:spMkLst>
        </pc:spChg>
        <pc:spChg chg="del">
          <ac:chgData name="Carlos Reyes" userId="ddf7278f2da395a4" providerId="LiveId" clId="{82CF27DE-67B8-4F30-8D6E-9CB9155CABAB}" dt="2024-01-13T22:16:10.084" v="748" actId="478"/>
          <ac:spMkLst>
            <pc:docMk/>
            <pc:sldMk cId="1498685268" sldId="288"/>
            <ac:spMk id="5" creationId="{017D8632-FF99-4880-AAEE-C75FA2938A13}"/>
          </ac:spMkLst>
        </pc:spChg>
        <pc:spChg chg="del">
          <ac:chgData name="Carlos Reyes" userId="ddf7278f2da395a4" providerId="LiveId" clId="{82CF27DE-67B8-4F30-8D6E-9CB9155CABAB}" dt="2024-01-13T22:17:33.354" v="751" actId="931"/>
          <ac:spMkLst>
            <pc:docMk/>
            <pc:sldMk cId="1498685268" sldId="288"/>
            <ac:spMk id="6" creationId="{9F018034-55B2-BF4D-5811-56C23F41E553}"/>
          </ac:spMkLst>
        </pc:spChg>
        <pc:spChg chg="del">
          <ac:chgData name="Carlos Reyes" userId="ddf7278f2da395a4" providerId="LiveId" clId="{82CF27DE-67B8-4F30-8D6E-9CB9155CABAB}" dt="2024-01-13T22:16:12.036" v="749" actId="478"/>
          <ac:spMkLst>
            <pc:docMk/>
            <pc:sldMk cId="1498685268" sldId="288"/>
            <ac:spMk id="7" creationId="{BE1CB3C5-8655-C29C-E268-E903F086DD34}"/>
          </ac:spMkLst>
        </pc:spChg>
        <pc:spChg chg="add mod">
          <ac:chgData name="Carlos Reyes" userId="ddf7278f2da395a4" providerId="LiveId" clId="{82CF27DE-67B8-4F30-8D6E-9CB9155CABAB}" dt="2024-01-13T22:46:45.120" v="1774" actId="1076"/>
          <ac:spMkLst>
            <pc:docMk/>
            <pc:sldMk cId="1498685268" sldId="288"/>
            <ac:spMk id="10" creationId="{4335FCAD-3A2B-E6C4-5016-69DFE4065D03}"/>
          </ac:spMkLst>
        </pc:spChg>
        <pc:spChg chg="add mod">
          <ac:chgData name="Carlos Reyes" userId="ddf7278f2da395a4" providerId="LiveId" clId="{82CF27DE-67B8-4F30-8D6E-9CB9155CABAB}" dt="2024-01-13T22:46:45.120" v="1774" actId="1076"/>
          <ac:spMkLst>
            <pc:docMk/>
            <pc:sldMk cId="1498685268" sldId="288"/>
            <ac:spMk id="11" creationId="{CB5DD171-9012-32EB-9A3F-2879FD299E51}"/>
          </ac:spMkLst>
        </pc:spChg>
        <pc:spChg chg="add mod">
          <ac:chgData name="Carlos Reyes" userId="ddf7278f2da395a4" providerId="LiveId" clId="{82CF27DE-67B8-4F30-8D6E-9CB9155CABAB}" dt="2024-01-13T23:15:17.795" v="2351" actId="20577"/>
          <ac:spMkLst>
            <pc:docMk/>
            <pc:sldMk cId="1498685268" sldId="288"/>
            <ac:spMk id="14" creationId="{FB649726-92E8-CD5A-12B4-6A3273107FF8}"/>
          </ac:spMkLst>
        </pc:spChg>
        <pc:picChg chg="add mod">
          <ac:chgData name="Carlos Reyes" userId="ddf7278f2da395a4" providerId="LiveId" clId="{82CF27DE-67B8-4F30-8D6E-9CB9155CABAB}" dt="2024-01-13T22:17:51.691" v="756" actId="14100"/>
          <ac:picMkLst>
            <pc:docMk/>
            <pc:sldMk cId="1498685268" sldId="288"/>
            <ac:picMk id="9" creationId="{CE3A2569-994C-E980-A20D-ABD77CA35DDD}"/>
          </ac:picMkLst>
        </pc:picChg>
      </pc:sldChg>
      <pc:sldChg chg="addSp delSp modSp add mod modClrScheme delAnim modAnim chgLayout">
        <pc:chgData name="Carlos Reyes" userId="ddf7278f2da395a4" providerId="LiveId" clId="{82CF27DE-67B8-4F30-8D6E-9CB9155CABAB}" dt="2024-01-13T22:53:20.891" v="2113" actId="1076"/>
        <pc:sldMkLst>
          <pc:docMk/>
          <pc:sldMk cId="3085264316" sldId="289"/>
        </pc:sldMkLst>
        <pc:spChg chg="mod">
          <ac:chgData name="Carlos Reyes" userId="ddf7278f2da395a4" providerId="LiveId" clId="{82CF27DE-67B8-4F30-8D6E-9CB9155CABAB}" dt="2024-01-13T22:37:46.003" v="1559" actId="26606"/>
          <ac:spMkLst>
            <pc:docMk/>
            <pc:sldMk cId="3085264316" sldId="289"/>
            <ac:spMk id="2" creationId="{B5B97E33-EBDA-555A-82EB-BF97C3390E74}"/>
          </ac:spMkLst>
        </pc:spChg>
        <pc:spChg chg="mod">
          <ac:chgData name="Carlos Reyes" userId="ddf7278f2da395a4" providerId="LiveId" clId="{82CF27DE-67B8-4F30-8D6E-9CB9155CABAB}" dt="2024-01-13T22:37:46.003" v="1559" actId="26606"/>
          <ac:spMkLst>
            <pc:docMk/>
            <pc:sldMk cId="3085264316" sldId="289"/>
            <ac:spMk id="3" creationId="{1BE32B51-5318-D6D8-8625-B27676AEE435}"/>
          </ac:spMkLst>
        </pc:spChg>
        <pc:spChg chg="add del mod">
          <ac:chgData name="Carlos Reyes" userId="ddf7278f2da395a4" providerId="LiveId" clId="{82CF27DE-67B8-4F30-8D6E-9CB9155CABAB}" dt="2024-01-13T22:36:45.598" v="1554" actId="931"/>
          <ac:spMkLst>
            <pc:docMk/>
            <pc:sldMk cId="3085264316" sldId="289"/>
            <ac:spMk id="5" creationId="{1294C533-4757-F062-BC78-0B2D4430FF41}"/>
          </ac:spMkLst>
        </pc:spChg>
        <pc:spChg chg="mod ord">
          <ac:chgData name="Carlos Reyes" userId="ddf7278f2da395a4" providerId="LiveId" clId="{82CF27DE-67B8-4F30-8D6E-9CB9155CABAB}" dt="2024-01-13T22:53:20.891" v="2113" actId="1076"/>
          <ac:spMkLst>
            <pc:docMk/>
            <pc:sldMk cId="3085264316" sldId="289"/>
            <ac:spMk id="10" creationId="{4335FCAD-3A2B-E6C4-5016-69DFE4065D03}"/>
          </ac:spMkLst>
        </pc:spChg>
        <pc:spChg chg="del mod">
          <ac:chgData name="Carlos Reyes" userId="ddf7278f2da395a4" providerId="LiveId" clId="{82CF27DE-67B8-4F30-8D6E-9CB9155CABAB}" dt="2024-01-13T22:38:01.444" v="1561" actId="478"/>
          <ac:spMkLst>
            <pc:docMk/>
            <pc:sldMk cId="3085264316" sldId="289"/>
            <ac:spMk id="11" creationId="{CB5DD171-9012-32EB-9A3F-2879FD299E51}"/>
          </ac:spMkLst>
        </pc:spChg>
        <pc:spChg chg="add del mod">
          <ac:chgData name="Carlos Reyes" userId="ddf7278f2da395a4" providerId="LiveId" clId="{82CF27DE-67B8-4F30-8D6E-9CB9155CABAB}" dt="2024-01-13T22:37:36.673" v="1558"/>
          <ac:spMkLst>
            <pc:docMk/>
            <pc:sldMk cId="3085264316" sldId="289"/>
            <ac:spMk id="12" creationId="{D4AD9A60-2B3A-A7CA-A5E4-9DB23F9756CA}"/>
          </ac:spMkLst>
        </pc:spChg>
        <pc:spChg chg="mod">
          <ac:chgData name="Carlos Reyes" userId="ddf7278f2da395a4" providerId="LiveId" clId="{82CF27DE-67B8-4F30-8D6E-9CB9155CABAB}" dt="2024-01-13T22:53:20.891" v="2113" actId="1076"/>
          <ac:spMkLst>
            <pc:docMk/>
            <pc:sldMk cId="3085264316" sldId="289"/>
            <ac:spMk id="14" creationId="{FB649726-92E8-CD5A-12B4-6A3273107FF8}"/>
          </ac:spMkLst>
        </pc:spChg>
        <pc:spChg chg="add mod">
          <ac:chgData name="Carlos Reyes" userId="ddf7278f2da395a4" providerId="LiveId" clId="{82CF27DE-67B8-4F30-8D6E-9CB9155CABAB}" dt="2024-01-13T22:53:20.891" v="2113" actId="1076"/>
          <ac:spMkLst>
            <pc:docMk/>
            <pc:sldMk cId="3085264316" sldId="289"/>
            <ac:spMk id="16" creationId="{89165152-1C81-0720-421E-A7F4EF5CEAD2}"/>
          </ac:spMkLst>
        </pc:spChg>
        <pc:picChg chg="add del mod">
          <ac:chgData name="Carlos Reyes" userId="ddf7278f2da395a4" providerId="LiveId" clId="{82CF27DE-67B8-4F30-8D6E-9CB9155CABAB}" dt="2024-01-13T22:36:56.964" v="1557" actId="478"/>
          <ac:picMkLst>
            <pc:docMk/>
            <pc:sldMk cId="3085264316" sldId="289"/>
            <ac:picMk id="7" creationId="{CB2D92EE-E1AF-9EF6-7E0D-041AD768ADC8}"/>
          </ac:picMkLst>
        </pc:picChg>
        <pc:picChg chg="del">
          <ac:chgData name="Carlos Reyes" userId="ddf7278f2da395a4" providerId="LiveId" clId="{82CF27DE-67B8-4F30-8D6E-9CB9155CABAB}" dt="2024-01-13T22:36:39.255" v="1553" actId="478"/>
          <ac:picMkLst>
            <pc:docMk/>
            <pc:sldMk cId="3085264316" sldId="289"/>
            <ac:picMk id="9" creationId="{CE3A2569-994C-E980-A20D-ABD77CA35DDD}"/>
          </ac:picMkLst>
        </pc:picChg>
        <pc:picChg chg="add mod">
          <ac:chgData name="Carlos Reyes" userId="ddf7278f2da395a4" providerId="LiveId" clId="{82CF27DE-67B8-4F30-8D6E-9CB9155CABAB}" dt="2024-01-13T22:41:18.464" v="1585" actId="14100"/>
          <ac:picMkLst>
            <pc:docMk/>
            <pc:sldMk cId="3085264316" sldId="289"/>
            <ac:picMk id="15" creationId="{08512229-A380-3908-0806-50D06F8D5756}"/>
          </ac:picMkLst>
        </pc:picChg>
      </pc:sldChg>
      <pc:sldChg chg="addSp delSp modSp add mod delAnim modAnim">
        <pc:chgData name="Carlos Reyes" userId="ddf7278f2da395a4" providerId="LiveId" clId="{82CF27DE-67B8-4F30-8D6E-9CB9155CABAB}" dt="2024-01-13T23:18:31.288" v="2367" actId="20577"/>
        <pc:sldMkLst>
          <pc:docMk/>
          <pc:sldMk cId="3140317208" sldId="290"/>
        </pc:sldMkLst>
        <pc:spChg chg="mod">
          <ac:chgData name="Carlos Reyes" userId="ddf7278f2da395a4" providerId="LiveId" clId="{82CF27DE-67B8-4F30-8D6E-9CB9155CABAB}" dt="2024-01-13T23:18:31.288" v="2367" actId="20577"/>
          <ac:spMkLst>
            <pc:docMk/>
            <pc:sldMk cId="3140317208" sldId="290"/>
            <ac:spMk id="2" creationId="{B5B97E33-EBDA-555A-82EB-BF97C3390E74}"/>
          </ac:spMkLst>
        </pc:spChg>
        <pc:spChg chg="add del mod">
          <ac:chgData name="Carlos Reyes" userId="ddf7278f2da395a4" providerId="LiveId" clId="{82CF27DE-67B8-4F30-8D6E-9CB9155CABAB}" dt="2024-01-13T23:04:21.435" v="2116" actId="931"/>
          <ac:spMkLst>
            <pc:docMk/>
            <pc:sldMk cId="3140317208" sldId="290"/>
            <ac:spMk id="5" creationId="{F7E0559A-4649-2685-78CA-478F3A9978DB}"/>
          </ac:spMkLst>
        </pc:spChg>
        <pc:spChg chg="mod">
          <ac:chgData name="Carlos Reyes" userId="ddf7278f2da395a4" providerId="LiveId" clId="{82CF27DE-67B8-4F30-8D6E-9CB9155CABAB}" dt="2024-01-13T23:15:10.900" v="2350" actId="20577"/>
          <ac:spMkLst>
            <pc:docMk/>
            <pc:sldMk cId="3140317208" sldId="290"/>
            <ac:spMk id="10" creationId="{4335FCAD-3A2B-E6C4-5016-69DFE4065D03}"/>
          </ac:spMkLst>
        </pc:spChg>
        <pc:spChg chg="del mod">
          <ac:chgData name="Carlos Reyes" userId="ddf7278f2da395a4" providerId="LiveId" clId="{82CF27DE-67B8-4F30-8D6E-9CB9155CABAB}" dt="2024-01-13T23:05:31.282" v="2126" actId="478"/>
          <ac:spMkLst>
            <pc:docMk/>
            <pc:sldMk cId="3140317208" sldId="290"/>
            <ac:spMk id="14" creationId="{FB649726-92E8-CD5A-12B4-6A3273107FF8}"/>
          </ac:spMkLst>
        </pc:spChg>
        <pc:spChg chg="mod">
          <ac:chgData name="Carlos Reyes" userId="ddf7278f2da395a4" providerId="LiveId" clId="{82CF27DE-67B8-4F30-8D6E-9CB9155CABAB}" dt="2024-01-13T23:15:07.588" v="2349" actId="20577"/>
          <ac:spMkLst>
            <pc:docMk/>
            <pc:sldMk cId="3140317208" sldId="290"/>
            <ac:spMk id="16" creationId="{89165152-1C81-0720-421E-A7F4EF5CEAD2}"/>
          </ac:spMkLst>
        </pc:spChg>
        <pc:picChg chg="add mod">
          <ac:chgData name="Carlos Reyes" userId="ddf7278f2da395a4" providerId="LiveId" clId="{82CF27DE-67B8-4F30-8D6E-9CB9155CABAB}" dt="2024-01-13T23:05:13.451" v="2123" actId="14100"/>
          <ac:picMkLst>
            <pc:docMk/>
            <pc:sldMk cId="3140317208" sldId="290"/>
            <ac:picMk id="7" creationId="{2B91B2C3-FE3E-B8B4-2F1C-C44937CA131C}"/>
          </ac:picMkLst>
        </pc:picChg>
        <pc:picChg chg="del">
          <ac:chgData name="Carlos Reyes" userId="ddf7278f2da395a4" providerId="LiveId" clId="{82CF27DE-67B8-4F30-8D6E-9CB9155CABAB}" dt="2024-01-13T23:04:12.468" v="2115" actId="478"/>
          <ac:picMkLst>
            <pc:docMk/>
            <pc:sldMk cId="3140317208" sldId="290"/>
            <ac:picMk id="15" creationId="{08512229-A380-3908-0806-50D06F8D5756}"/>
          </ac:picMkLst>
        </pc:picChg>
      </pc:sldChg>
      <pc:sldChg chg="addSp delSp modSp add mod delAnim modAnim">
        <pc:chgData name="Carlos Reyes" userId="ddf7278f2da395a4" providerId="LiveId" clId="{82CF27DE-67B8-4F30-8D6E-9CB9155CABAB}" dt="2024-01-13T23:30:06.811" v="2483" actId="1076"/>
        <pc:sldMkLst>
          <pc:docMk/>
          <pc:sldMk cId="501938753" sldId="291"/>
        </pc:sldMkLst>
        <pc:spChg chg="mod">
          <ac:chgData name="Carlos Reyes" userId="ddf7278f2da395a4" providerId="LiveId" clId="{82CF27DE-67B8-4F30-8D6E-9CB9155CABAB}" dt="2024-01-13T23:29:31.674" v="2482" actId="20577"/>
          <ac:spMkLst>
            <pc:docMk/>
            <pc:sldMk cId="501938753" sldId="291"/>
            <ac:spMk id="2" creationId="{B5B97E33-EBDA-555A-82EB-BF97C3390E74}"/>
          </ac:spMkLst>
        </pc:spChg>
        <pc:spChg chg="add del mod">
          <ac:chgData name="Carlos Reyes" userId="ddf7278f2da395a4" providerId="LiveId" clId="{82CF27DE-67B8-4F30-8D6E-9CB9155CABAB}" dt="2024-01-13T23:17:46.492" v="2355" actId="931"/>
          <ac:spMkLst>
            <pc:docMk/>
            <pc:sldMk cId="501938753" sldId="291"/>
            <ac:spMk id="5" creationId="{08ACF6D5-F84A-7DD6-04CB-E91360266165}"/>
          </ac:spMkLst>
        </pc:spChg>
        <pc:spChg chg="mod">
          <ac:chgData name="Carlos Reyes" userId="ddf7278f2da395a4" providerId="LiveId" clId="{82CF27DE-67B8-4F30-8D6E-9CB9155CABAB}" dt="2024-01-13T23:30:06.811" v="2483" actId="1076"/>
          <ac:spMkLst>
            <pc:docMk/>
            <pc:sldMk cId="501938753" sldId="291"/>
            <ac:spMk id="10" creationId="{4335FCAD-3A2B-E6C4-5016-69DFE4065D03}"/>
          </ac:spMkLst>
        </pc:spChg>
        <pc:spChg chg="del mod">
          <ac:chgData name="Carlos Reyes" userId="ddf7278f2da395a4" providerId="LiveId" clId="{82CF27DE-67B8-4F30-8D6E-9CB9155CABAB}" dt="2024-01-13T23:28:19.176" v="2465" actId="478"/>
          <ac:spMkLst>
            <pc:docMk/>
            <pc:sldMk cId="501938753" sldId="291"/>
            <ac:spMk id="16" creationId="{89165152-1C81-0720-421E-A7F4EF5CEAD2}"/>
          </ac:spMkLst>
        </pc:spChg>
        <pc:picChg chg="del">
          <ac:chgData name="Carlos Reyes" userId="ddf7278f2da395a4" providerId="LiveId" clId="{82CF27DE-67B8-4F30-8D6E-9CB9155CABAB}" dt="2024-01-13T23:17:38.925" v="2354" actId="478"/>
          <ac:picMkLst>
            <pc:docMk/>
            <pc:sldMk cId="501938753" sldId="291"/>
            <ac:picMk id="7" creationId="{2B91B2C3-FE3E-B8B4-2F1C-C44937CA131C}"/>
          </ac:picMkLst>
        </pc:picChg>
        <pc:picChg chg="add mod">
          <ac:chgData name="Carlos Reyes" userId="ddf7278f2da395a4" providerId="LiveId" clId="{82CF27DE-67B8-4F30-8D6E-9CB9155CABAB}" dt="2024-01-13T23:18:13.327" v="2360" actId="1076"/>
          <ac:picMkLst>
            <pc:docMk/>
            <pc:sldMk cId="501938753" sldId="291"/>
            <ac:picMk id="8" creationId="{1528B2D8-012B-971D-8F44-307D9FD5E325}"/>
          </ac:picMkLst>
        </pc:picChg>
      </pc:sldChg>
      <pc:sldChg chg="addSp delSp modSp add mod modAnim">
        <pc:chgData name="Carlos Reyes" userId="ddf7278f2da395a4" providerId="LiveId" clId="{82CF27DE-67B8-4F30-8D6E-9CB9155CABAB}" dt="2024-01-13T23:40:07.380" v="2699" actId="14100"/>
        <pc:sldMkLst>
          <pc:docMk/>
          <pc:sldMk cId="1183815562" sldId="292"/>
        </pc:sldMkLst>
        <pc:spChg chg="mod">
          <ac:chgData name="Carlos Reyes" userId="ddf7278f2da395a4" providerId="LiveId" clId="{82CF27DE-67B8-4F30-8D6E-9CB9155CABAB}" dt="2024-01-13T23:32:14.852" v="2509" actId="20577"/>
          <ac:spMkLst>
            <pc:docMk/>
            <pc:sldMk cId="1183815562" sldId="292"/>
            <ac:spMk id="2" creationId="{B5B97E33-EBDA-555A-82EB-BF97C3390E74}"/>
          </ac:spMkLst>
        </pc:spChg>
        <pc:spChg chg="add del mod">
          <ac:chgData name="Carlos Reyes" userId="ddf7278f2da395a4" providerId="LiveId" clId="{82CF27DE-67B8-4F30-8D6E-9CB9155CABAB}" dt="2024-01-13T23:32:29.313" v="2511" actId="931"/>
          <ac:spMkLst>
            <pc:docMk/>
            <pc:sldMk cId="1183815562" sldId="292"/>
            <ac:spMk id="5" creationId="{06BCC8F4-1CDA-D765-D76D-C2F15BF88977}"/>
          </ac:spMkLst>
        </pc:spChg>
        <pc:spChg chg="mod">
          <ac:chgData name="Carlos Reyes" userId="ddf7278f2da395a4" providerId="LiveId" clId="{82CF27DE-67B8-4F30-8D6E-9CB9155CABAB}" dt="2024-01-13T23:40:03.779" v="2698" actId="1076"/>
          <ac:spMkLst>
            <pc:docMk/>
            <pc:sldMk cId="1183815562" sldId="292"/>
            <ac:spMk id="10" creationId="{4335FCAD-3A2B-E6C4-5016-69DFE4065D03}"/>
          </ac:spMkLst>
        </pc:spChg>
        <pc:picChg chg="add mod">
          <ac:chgData name="Carlos Reyes" userId="ddf7278f2da395a4" providerId="LiveId" clId="{82CF27DE-67B8-4F30-8D6E-9CB9155CABAB}" dt="2024-01-13T23:40:07.380" v="2699" actId="14100"/>
          <ac:picMkLst>
            <pc:docMk/>
            <pc:sldMk cId="1183815562" sldId="292"/>
            <ac:picMk id="7" creationId="{2FBA6179-2D2C-5A9B-DCC1-A2567F8CC00C}"/>
          </ac:picMkLst>
        </pc:picChg>
        <pc:picChg chg="del">
          <ac:chgData name="Carlos Reyes" userId="ddf7278f2da395a4" providerId="LiveId" clId="{82CF27DE-67B8-4F30-8D6E-9CB9155CABAB}" dt="2024-01-13T23:32:25.256" v="2510" actId="478"/>
          <ac:picMkLst>
            <pc:docMk/>
            <pc:sldMk cId="1183815562" sldId="292"/>
            <ac:picMk id="8" creationId="{1528B2D8-012B-971D-8F44-307D9FD5E325}"/>
          </ac:picMkLst>
        </pc:picChg>
      </pc:sldChg>
      <pc:sldChg chg="modSp add mod ord">
        <pc:chgData name="Carlos Reyes" userId="ddf7278f2da395a4" providerId="LiveId" clId="{82CF27DE-67B8-4F30-8D6E-9CB9155CABAB}" dt="2024-01-13T23:41:55.795" v="2744" actId="20577"/>
        <pc:sldMkLst>
          <pc:docMk/>
          <pc:sldMk cId="706345109" sldId="293"/>
        </pc:sldMkLst>
        <pc:spChg chg="mod">
          <ac:chgData name="Carlos Reyes" userId="ddf7278f2da395a4" providerId="LiveId" clId="{82CF27DE-67B8-4F30-8D6E-9CB9155CABAB}" dt="2024-01-13T23:41:43.887" v="2716" actId="20577"/>
          <ac:spMkLst>
            <pc:docMk/>
            <pc:sldMk cId="706345109" sldId="293"/>
            <ac:spMk id="4" creationId="{E3BD8413-C238-49D7-A4E1-E8FEF1811A0E}"/>
          </ac:spMkLst>
        </pc:spChg>
        <pc:spChg chg="mod">
          <ac:chgData name="Carlos Reyes" userId="ddf7278f2da395a4" providerId="LiveId" clId="{82CF27DE-67B8-4F30-8D6E-9CB9155CABAB}" dt="2024-01-13T23:41:55.795" v="2744" actId="20577"/>
          <ac:spMkLst>
            <pc:docMk/>
            <pc:sldMk cId="706345109" sldId="293"/>
            <ac:spMk id="5" creationId="{0A95F4DE-39B7-4CE2-BC1E-8B8AE662A895}"/>
          </ac:spMkLst>
        </pc:spChg>
      </pc:sldChg>
      <pc:sldChg chg="addSp modSp add mod ord modAnim">
        <pc:chgData name="Carlos Reyes" userId="ddf7278f2da395a4" providerId="LiveId" clId="{82CF27DE-67B8-4F30-8D6E-9CB9155CABAB}" dt="2024-01-14T04:02:43.717" v="4462"/>
        <pc:sldMkLst>
          <pc:docMk/>
          <pc:sldMk cId="3170409534" sldId="294"/>
        </pc:sldMkLst>
        <pc:spChg chg="add mod">
          <ac:chgData name="Carlos Reyes" userId="ddf7278f2da395a4" providerId="LiveId" clId="{82CF27DE-67B8-4F30-8D6E-9CB9155CABAB}" dt="2024-01-13T23:51:50.586" v="3141" actId="12"/>
          <ac:spMkLst>
            <pc:docMk/>
            <pc:sldMk cId="3170409534" sldId="294"/>
            <ac:spMk id="3" creationId="{D2A18B50-67BA-889F-C7B0-F9E4621FAB68}"/>
          </ac:spMkLst>
        </pc:spChg>
        <pc:spChg chg="mod">
          <ac:chgData name="Carlos Reyes" userId="ddf7278f2da395a4" providerId="LiveId" clId="{82CF27DE-67B8-4F30-8D6E-9CB9155CABAB}" dt="2024-01-13T23:44:08.021" v="2759" actId="20577"/>
          <ac:spMkLst>
            <pc:docMk/>
            <pc:sldMk cId="3170409534" sldId="294"/>
            <ac:spMk id="4" creationId="{315E3981-F0D7-482C-A8E0-6A57700BECA7}"/>
          </ac:spMkLst>
        </pc:spChg>
        <pc:spChg chg="add mod">
          <ac:chgData name="Carlos Reyes" userId="ddf7278f2da395a4" providerId="LiveId" clId="{82CF27DE-67B8-4F30-8D6E-9CB9155CABAB}" dt="2024-01-13T23:51:23.317" v="3136" actId="14100"/>
          <ac:spMkLst>
            <pc:docMk/>
            <pc:sldMk cId="3170409534" sldId="294"/>
            <ac:spMk id="5" creationId="{A53901F6-5A27-2DC5-98B9-EA492215B317}"/>
          </ac:spMkLst>
        </pc:spChg>
        <pc:spChg chg="add mod">
          <ac:chgData name="Carlos Reyes" userId="ddf7278f2da395a4" providerId="LiveId" clId="{82CF27DE-67B8-4F30-8D6E-9CB9155CABAB}" dt="2024-01-13T23:51:32.730" v="3138" actId="14100"/>
          <ac:spMkLst>
            <pc:docMk/>
            <pc:sldMk cId="3170409534" sldId="294"/>
            <ac:spMk id="6" creationId="{C02222E2-523A-1BB5-051E-A97113430571}"/>
          </ac:spMkLst>
        </pc:spChg>
        <pc:spChg chg="mod">
          <ac:chgData name="Carlos Reyes" userId="ddf7278f2da395a4" providerId="LiveId" clId="{82CF27DE-67B8-4F30-8D6E-9CB9155CABAB}" dt="2024-01-13T23:51:51.242" v="3142" actId="12"/>
          <ac:spMkLst>
            <pc:docMk/>
            <pc:sldMk cId="3170409534" sldId="294"/>
            <ac:spMk id="8" creationId="{47DC4E62-1A34-4F98-A451-214F1808519C}"/>
          </ac:spMkLst>
        </pc:spChg>
      </pc:sldChg>
      <pc:sldChg chg="modSp add mod ord">
        <pc:chgData name="Carlos Reyes" userId="ddf7278f2da395a4" providerId="LiveId" clId="{82CF27DE-67B8-4F30-8D6E-9CB9155CABAB}" dt="2024-01-13T23:52:24.804" v="3177" actId="20577"/>
        <pc:sldMkLst>
          <pc:docMk/>
          <pc:sldMk cId="1772490804" sldId="295"/>
        </pc:sldMkLst>
        <pc:spChg chg="mod">
          <ac:chgData name="Carlos Reyes" userId="ddf7278f2da395a4" providerId="LiveId" clId="{82CF27DE-67B8-4F30-8D6E-9CB9155CABAB}" dt="2024-01-13T23:52:17.952" v="3160" actId="20577"/>
          <ac:spMkLst>
            <pc:docMk/>
            <pc:sldMk cId="1772490804" sldId="295"/>
            <ac:spMk id="4" creationId="{E3BD8413-C238-49D7-A4E1-E8FEF1811A0E}"/>
          </ac:spMkLst>
        </pc:spChg>
        <pc:spChg chg="mod">
          <ac:chgData name="Carlos Reyes" userId="ddf7278f2da395a4" providerId="LiveId" clId="{82CF27DE-67B8-4F30-8D6E-9CB9155CABAB}" dt="2024-01-13T23:52:24.804" v="3177" actId="20577"/>
          <ac:spMkLst>
            <pc:docMk/>
            <pc:sldMk cId="1772490804" sldId="295"/>
            <ac:spMk id="5" creationId="{0A95F4DE-39B7-4CE2-BC1E-8B8AE662A895}"/>
          </ac:spMkLst>
        </pc:spChg>
      </pc:sldChg>
      <pc:sldChg chg="addSp delSp modSp add mod ord">
        <pc:chgData name="Carlos Reyes" userId="ddf7278f2da395a4" providerId="LiveId" clId="{82CF27DE-67B8-4F30-8D6E-9CB9155CABAB}" dt="2024-01-14T00:58:52.802" v="4457" actId="1076"/>
        <pc:sldMkLst>
          <pc:docMk/>
          <pc:sldMk cId="1335388075" sldId="296"/>
        </pc:sldMkLst>
        <pc:spChg chg="mod">
          <ac:chgData name="Carlos Reyes" userId="ddf7278f2da395a4" providerId="LiveId" clId="{82CF27DE-67B8-4F30-8D6E-9CB9155CABAB}" dt="2024-01-14T00:41:11.320" v="4305" actId="1076"/>
          <ac:spMkLst>
            <pc:docMk/>
            <pc:sldMk cId="1335388075" sldId="296"/>
            <ac:spMk id="3" creationId="{D2A18B50-67BA-889F-C7B0-F9E4621FAB68}"/>
          </ac:spMkLst>
        </pc:spChg>
        <pc:spChg chg="mod">
          <ac:chgData name="Carlos Reyes" userId="ddf7278f2da395a4" providerId="LiveId" clId="{82CF27DE-67B8-4F30-8D6E-9CB9155CABAB}" dt="2024-01-13T23:53:01.164" v="3203" actId="20577"/>
          <ac:spMkLst>
            <pc:docMk/>
            <pc:sldMk cId="1335388075" sldId="296"/>
            <ac:spMk id="4" creationId="{315E3981-F0D7-482C-A8E0-6A57700BECA7}"/>
          </ac:spMkLst>
        </pc:spChg>
        <pc:spChg chg="mod">
          <ac:chgData name="Carlos Reyes" userId="ddf7278f2da395a4" providerId="LiveId" clId="{82CF27DE-67B8-4F30-8D6E-9CB9155CABAB}" dt="2024-01-14T00:58:23.738" v="4437" actId="1076"/>
          <ac:spMkLst>
            <pc:docMk/>
            <pc:sldMk cId="1335388075" sldId="296"/>
            <ac:spMk id="5" creationId="{A53901F6-5A27-2DC5-98B9-EA492215B317}"/>
          </ac:spMkLst>
        </pc:spChg>
        <pc:spChg chg="del">
          <ac:chgData name="Carlos Reyes" userId="ddf7278f2da395a4" providerId="LiveId" clId="{82CF27DE-67B8-4F30-8D6E-9CB9155CABAB}" dt="2024-01-13T23:56:44.270" v="3237" actId="478"/>
          <ac:spMkLst>
            <pc:docMk/>
            <pc:sldMk cId="1335388075" sldId="296"/>
            <ac:spMk id="6" creationId="{C02222E2-523A-1BB5-051E-A97113430571}"/>
          </ac:spMkLst>
        </pc:spChg>
        <pc:spChg chg="mod">
          <ac:chgData name="Carlos Reyes" userId="ddf7278f2da395a4" providerId="LiveId" clId="{82CF27DE-67B8-4F30-8D6E-9CB9155CABAB}" dt="2024-01-14T00:58:52.802" v="4457" actId="1076"/>
          <ac:spMkLst>
            <pc:docMk/>
            <pc:sldMk cId="1335388075" sldId="296"/>
            <ac:spMk id="8" creationId="{47DC4E62-1A34-4F98-A451-214F1808519C}"/>
          </ac:spMkLst>
        </pc:spChg>
        <pc:picChg chg="add mod">
          <ac:chgData name="Carlos Reyes" userId="ddf7278f2da395a4" providerId="LiveId" clId="{82CF27DE-67B8-4F30-8D6E-9CB9155CABAB}" dt="2024-01-14T00:20:29.836" v="3576" actId="1076"/>
          <ac:picMkLst>
            <pc:docMk/>
            <pc:sldMk cId="1335388075" sldId="296"/>
            <ac:picMk id="9" creationId="{223224A9-70A8-FC79-BE48-1BCC54AD7C61}"/>
          </ac:picMkLst>
        </pc:picChg>
        <pc:picChg chg="add mod">
          <ac:chgData name="Carlos Reyes" userId="ddf7278f2da395a4" providerId="LiveId" clId="{82CF27DE-67B8-4F30-8D6E-9CB9155CABAB}" dt="2024-01-14T00:58:23.738" v="4437" actId="1076"/>
          <ac:picMkLst>
            <pc:docMk/>
            <pc:sldMk cId="1335388075" sldId="296"/>
            <ac:picMk id="11" creationId="{01D4EE7D-004F-186D-0853-D756D406BAA4}"/>
          </ac:picMkLst>
        </pc:picChg>
        <pc:picChg chg="add mod">
          <ac:chgData name="Carlos Reyes" userId="ddf7278f2da395a4" providerId="LiveId" clId="{82CF27DE-67B8-4F30-8D6E-9CB9155CABAB}" dt="2024-01-14T00:00:10.074" v="3266" actId="1076"/>
          <ac:picMkLst>
            <pc:docMk/>
            <pc:sldMk cId="1335388075" sldId="296"/>
            <ac:picMk id="13" creationId="{C9DD0336-7DEB-D8E0-1797-C446B1A033C7}"/>
          </ac:picMkLst>
        </pc:picChg>
      </pc:sldChg>
      <pc:sldChg chg="addSp delSp modSp add del mod ord delAnim">
        <pc:chgData name="Carlos Reyes" userId="ddf7278f2da395a4" providerId="LiveId" clId="{82CF27DE-67B8-4F30-8D6E-9CB9155CABAB}" dt="2024-01-14T00:00:47.221" v="3267" actId="47"/>
        <pc:sldMkLst>
          <pc:docMk/>
          <pc:sldMk cId="3005833057" sldId="297"/>
        </pc:sldMkLst>
        <pc:spChg chg="mod">
          <ac:chgData name="Carlos Reyes" userId="ddf7278f2da395a4" providerId="LiveId" clId="{82CF27DE-67B8-4F30-8D6E-9CB9155CABAB}" dt="2024-01-13T23:53:43.823" v="3224" actId="255"/>
          <ac:spMkLst>
            <pc:docMk/>
            <pc:sldMk cId="3005833057" sldId="297"/>
            <ac:spMk id="4" creationId="{315E3981-F0D7-482C-A8E0-6A57700BECA7}"/>
          </ac:spMkLst>
        </pc:spChg>
        <pc:spChg chg="add del mod">
          <ac:chgData name="Carlos Reyes" userId="ddf7278f2da395a4" providerId="LiveId" clId="{82CF27DE-67B8-4F30-8D6E-9CB9155CABAB}" dt="2024-01-13T23:53:58.070" v="3226" actId="478"/>
          <ac:spMkLst>
            <pc:docMk/>
            <pc:sldMk cId="3005833057" sldId="297"/>
            <ac:spMk id="5" creationId="{DA4EE7DC-806A-1559-83BA-F03974D389B1}"/>
          </ac:spMkLst>
        </pc:spChg>
        <pc:spChg chg="add del mod">
          <ac:chgData name="Carlos Reyes" userId="ddf7278f2da395a4" providerId="LiveId" clId="{82CF27DE-67B8-4F30-8D6E-9CB9155CABAB}" dt="2024-01-13T23:54:57.590" v="3229" actId="931"/>
          <ac:spMkLst>
            <pc:docMk/>
            <pc:sldMk cId="3005833057" sldId="297"/>
            <ac:spMk id="7" creationId="{5F67ADF8-4E6B-8E4C-1325-93158DD3A566}"/>
          </ac:spMkLst>
        </pc:spChg>
        <pc:spChg chg="add del mod">
          <ac:chgData name="Carlos Reyes" userId="ddf7278f2da395a4" providerId="LiveId" clId="{82CF27DE-67B8-4F30-8D6E-9CB9155CABAB}" dt="2024-01-13T23:55:58.363" v="3233" actId="478"/>
          <ac:spMkLst>
            <pc:docMk/>
            <pc:sldMk cId="3005833057" sldId="297"/>
            <ac:spMk id="11" creationId="{76C67C1A-55CB-6A90-8363-BF556B1E74F4}"/>
          </ac:spMkLst>
        </pc:spChg>
        <pc:spChg chg="add del mod">
          <ac:chgData name="Carlos Reyes" userId="ddf7278f2da395a4" providerId="LiveId" clId="{82CF27DE-67B8-4F30-8D6E-9CB9155CABAB}" dt="2024-01-13T23:56:09.730" v="3236" actId="478"/>
          <ac:spMkLst>
            <pc:docMk/>
            <pc:sldMk cId="3005833057" sldId="297"/>
            <ac:spMk id="13" creationId="{65D2925F-F5F4-3EF1-AE92-FC908E44210E}"/>
          </ac:spMkLst>
        </pc:spChg>
        <pc:spChg chg="del mod">
          <ac:chgData name="Carlos Reyes" userId="ddf7278f2da395a4" providerId="LiveId" clId="{82CF27DE-67B8-4F30-8D6E-9CB9155CABAB}" dt="2024-01-13T23:56:07.617" v="3235" actId="478"/>
          <ac:spMkLst>
            <pc:docMk/>
            <pc:sldMk cId="3005833057" sldId="297"/>
            <ac:spMk id="20" creationId="{CB924A29-3538-4A3F-82A6-D2A7538C2111}"/>
          </ac:spMkLst>
        </pc:spChg>
        <pc:picChg chg="add mod">
          <ac:chgData name="Carlos Reyes" userId="ddf7278f2da395a4" providerId="LiveId" clId="{82CF27DE-67B8-4F30-8D6E-9CB9155CABAB}" dt="2024-01-13T23:55:40.378" v="3230" actId="207"/>
          <ac:picMkLst>
            <pc:docMk/>
            <pc:sldMk cId="3005833057" sldId="297"/>
            <ac:picMk id="9" creationId="{8DD8F0D3-1FB4-1820-498F-0405C30294B8}"/>
          </ac:picMkLst>
        </pc:picChg>
        <pc:picChg chg="add del">
          <ac:chgData name="Carlos Reyes" userId="ddf7278f2da395a4" providerId="LiveId" clId="{82CF27DE-67B8-4F30-8D6E-9CB9155CABAB}" dt="2024-01-13T23:54:01.497" v="3227" actId="478"/>
          <ac:picMkLst>
            <pc:docMk/>
            <pc:sldMk cId="3005833057" sldId="297"/>
            <ac:picMk id="27" creationId="{6F737161-FE67-434D-A781-59EDB9EDCB23}"/>
          </ac:picMkLst>
        </pc:picChg>
        <pc:picChg chg="del">
          <ac:chgData name="Carlos Reyes" userId="ddf7278f2da395a4" providerId="LiveId" clId="{82CF27DE-67B8-4F30-8D6E-9CB9155CABAB}" dt="2024-01-13T23:55:51.234" v="3231" actId="478"/>
          <ac:picMkLst>
            <pc:docMk/>
            <pc:sldMk cId="3005833057" sldId="297"/>
            <ac:picMk id="29" creationId="{9E5BF01B-21D6-4D43-9CAE-0298685C1A7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88D56A-B8AF-4D94-9DE9-A106499E590D}" type="datetime1">
              <a:rPr lang="es-ES" smtClean="0"/>
              <a:t>13/01/2024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FB6AEF-056A-4C82-A275-3A606C42F0EE}" type="datetime1">
              <a:rPr lang="es-ES" noProof="0" smtClean="0"/>
              <a:t>13/01/2024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625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1416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259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82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479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0001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468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7" name="Triángulo rectángul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8" name="Triángulo rectángul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9" name="Triángulo rectángul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9" name="Forma libre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1" name="Forma libre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4" name="Forma libre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s-MX" noProof="0"/>
              <a:t>Haz clic para editar el estilo de subtítulo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í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Marcador de posición de imagen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21" name="Marcador de posición de imagen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23" name="Marcador de posición de imagen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24" name="Marcador de posición de imagen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26" name="Marcador de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7" name="Marcador de posición de tex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8" name="Marcador de posición de tex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posición de tex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0" name="Marcador de posición de tex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secció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Marcador de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36" name="Marcador de posición de texto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7" name="Marcador de posición de texto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Marcador de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posición de imagen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Forma libre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0" name="Forma libre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1" name="Forma libre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Forma libre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a libre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Forma libre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0" name="Forma libre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Marcador de número de diapositiva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ángulo rectángulo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Triángulo rectángulo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9" name="Triángulo rectángulo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/>
              <a:t>Gracias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Triángulo rectángul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número de diapositiva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 de la sección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 de la sección 01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s-ES" noProof="0"/>
              <a:t>Editar estilos de texto del patrón</a:t>
            </a:r>
          </a:p>
        </p:txBody>
      </p:sp>
      <p:sp>
        <p:nvSpPr>
          <p:cNvPr id="35" name="Marcador de número de diapositiva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es-E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Cita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tex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7" name="Marcador de posición de contenid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8" name="Marcador de posición de contenid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posición de contenid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Forma libre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" name="Forma libre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9" name="Forma libre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es-ES" noProof="0">
                <a:latin typeface="+mj-lt"/>
              </a:rPr>
              <a:t>Haga clic para modificar el estilo de título del patrón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a libre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" name="Forma libre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ángulo: Una sola esquina cortada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17" name="Rectángulo: Una sola esquina cortada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8" name="Forma libre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272" y="1669775"/>
            <a:ext cx="7077456" cy="2893877"/>
          </a:xfrm>
        </p:spPr>
        <p:txBody>
          <a:bodyPr rtlCol="0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Annual Members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Casual Riders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272" y="5188225"/>
            <a:ext cx="7077456" cy="93984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Presented by: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Carlos Reyes</a:t>
            </a:r>
          </a:p>
          <a:p>
            <a:pPr marL="0" indent="0" algn="ctr" rtl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Last updated: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December 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97E33-EBDA-555A-82EB-BF97C339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/>
              <a:t>Bike Usage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BE32B51-5318-D6D8-8625-B27676AE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335FCAD-3A2B-E6C4-5016-69DFE4065D03}"/>
              </a:ext>
            </a:extLst>
          </p:cNvPr>
          <p:cNvSpPr txBox="1">
            <a:spLocks/>
          </p:cNvSpPr>
          <p:nvPr/>
        </p:nvSpPr>
        <p:spPr>
          <a:xfrm>
            <a:off x="444501" y="2816641"/>
            <a:ext cx="371005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Both types of riders use classic bikes the most.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9165152-1C81-0720-421E-A7F4EF5CEAD2}"/>
              </a:ext>
            </a:extLst>
          </p:cNvPr>
          <p:cNvSpPr txBox="1">
            <a:spLocks/>
          </p:cNvSpPr>
          <p:nvPr/>
        </p:nvSpPr>
        <p:spPr>
          <a:xfrm>
            <a:off x="444500" y="3744840"/>
            <a:ext cx="3710057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Only casual riders used docked bikes.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B91B2C3-FE3E-B8B4-2F1C-C44937CA13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244009" y="1426810"/>
            <a:ext cx="7008191" cy="4636060"/>
          </a:xfrm>
        </p:spPr>
      </p:pic>
    </p:spTree>
    <p:extLst>
      <p:ext uri="{BB962C8B-B14F-4D97-AF65-F5344CB8AC3E}">
        <p14:creationId xmlns:p14="http://schemas.microsoft.com/office/powerpoint/2010/main" val="31403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97E33-EBDA-555A-82EB-BF97C339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/>
              <a:t>Average Trip Duration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BE32B51-5318-D6D8-8625-B27676AE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s-ES" smtClean="0"/>
              <a:pPr>
                <a:spcAft>
                  <a:spcPts val="600"/>
                </a:spcAft>
              </a:pPr>
              <a:t>11</a:t>
            </a:fld>
            <a:endParaRPr lang="es-E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335FCAD-3A2B-E6C4-5016-69DFE4065D03}"/>
              </a:ext>
            </a:extLst>
          </p:cNvPr>
          <p:cNvSpPr txBox="1">
            <a:spLocks/>
          </p:cNvSpPr>
          <p:nvPr/>
        </p:nvSpPr>
        <p:spPr>
          <a:xfrm>
            <a:off x="255658" y="3332883"/>
            <a:ext cx="3710057" cy="823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Casual riders tend to have longer bike trips than annual members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528B2D8-012B-971D-8F44-307D9FD5E3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141966" y="1409159"/>
            <a:ext cx="7110234" cy="4671361"/>
          </a:xfrm>
        </p:spPr>
      </p:pic>
    </p:spTree>
    <p:extLst>
      <p:ext uri="{BB962C8B-B14F-4D97-AF65-F5344CB8AC3E}">
        <p14:creationId xmlns:p14="http://schemas.microsoft.com/office/powerpoint/2010/main" val="5019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97E33-EBDA-555A-82EB-BF97C339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/>
              <a:t>Most Used Stations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BE32B51-5318-D6D8-8625-B27676AE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s-ES" smtClean="0"/>
              <a:pPr>
                <a:spcAft>
                  <a:spcPts val="600"/>
                </a:spcAft>
              </a:pPr>
              <a:t>12</a:t>
            </a:fld>
            <a:endParaRPr lang="es-E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335FCAD-3A2B-E6C4-5016-69DFE4065D03}"/>
              </a:ext>
            </a:extLst>
          </p:cNvPr>
          <p:cNvSpPr txBox="1">
            <a:spLocks/>
          </p:cNvSpPr>
          <p:nvPr/>
        </p:nvSpPr>
        <p:spPr>
          <a:xfrm>
            <a:off x="255658" y="2913719"/>
            <a:ext cx="3710057" cy="17316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Streeter Dr &amp; Grand Ave,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DuSable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Lake Shore Dr &amp; Monroe St, Michigan Ave &amp; Oak St, and Clark St &amp; Elm St are within the top 5 of both lists.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FBA6179-2D2C-5A9B-DCC1-A2567F8CC0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045226" y="1463040"/>
            <a:ext cx="7206974" cy="4633007"/>
          </a:xfrm>
        </p:spPr>
      </p:pic>
    </p:spTree>
    <p:extLst>
      <p:ext uri="{BB962C8B-B14F-4D97-AF65-F5344CB8AC3E}">
        <p14:creationId xmlns:p14="http://schemas.microsoft.com/office/powerpoint/2010/main" val="118381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958126"/>
            <a:ext cx="7781544" cy="941747"/>
          </a:xfrm>
        </p:spPr>
        <p:txBody>
          <a:bodyPr rtlCol="0">
            <a:noAutofit/>
          </a:bodyPr>
          <a:lstStyle/>
          <a:p>
            <a:pPr rtl="0"/>
            <a:r>
              <a:rPr lang="en-US" sz="6600" dirty="0"/>
              <a:t>Key Findings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99873"/>
            <a:ext cx="6803136" cy="701703"/>
          </a:xfrm>
        </p:spPr>
        <p:txBody>
          <a:bodyPr rtlCol="0">
            <a:noAutofit/>
          </a:bodyPr>
          <a:lstStyle/>
          <a:p>
            <a:pPr rtl="0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data telling us?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634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 rtlCol="0"/>
          <a:lstStyle/>
          <a:p>
            <a:pPr rtl="0"/>
            <a:r>
              <a:rPr lang="en-US" sz="3600" dirty="0"/>
              <a:t>Key Findings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14</a:t>
            </a:fld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10044" y="1734354"/>
            <a:ext cx="11571909" cy="852588"/>
          </a:xfrm>
        </p:spPr>
        <p:txBody>
          <a:bodyPr rtlCol="0"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Casual riders prefer to take bike trips during the weekends.</a:t>
            </a:r>
            <a:endParaRPr lang="es-E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D2A18B50-67BA-889F-C7B0-F9E4621FAB68}"/>
              </a:ext>
            </a:extLst>
          </p:cNvPr>
          <p:cNvSpPr txBox="1">
            <a:spLocks/>
          </p:cNvSpPr>
          <p:nvPr/>
        </p:nvSpPr>
        <p:spPr>
          <a:xfrm>
            <a:off x="310043" y="2744056"/>
            <a:ext cx="11571909" cy="812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Casual riders take longer bike trips than annual members.</a:t>
            </a:r>
            <a:endParaRPr lang="es-E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A53901F6-5A27-2DC5-98B9-EA492215B317}"/>
              </a:ext>
            </a:extLst>
          </p:cNvPr>
          <p:cNvSpPr txBox="1">
            <a:spLocks/>
          </p:cNvSpPr>
          <p:nvPr/>
        </p:nvSpPr>
        <p:spPr>
          <a:xfrm>
            <a:off x="265595" y="3713006"/>
            <a:ext cx="11571909" cy="812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Only casual riders have preference for docked bikes.</a:t>
            </a:r>
            <a:endParaRPr lang="es-E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C02222E2-523A-1BB5-051E-A97113430571}"/>
              </a:ext>
            </a:extLst>
          </p:cNvPr>
          <p:cNvSpPr txBox="1">
            <a:spLocks/>
          </p:cNvSpPr>
          <p:nvPr/>
        </p:nvSpPr>
        <p:spPr>
          <a:xfrm>
            <a:off x="265595" y="4681957"/>
            <a:ext cx="11571909" cy="664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Summer months are when bike users ride the most.</a:t>
            </a:r>
            <a:endParaRPr lang="es-E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958126"/>
            <a:ext cx="7781544" cy="941747"/>
          </a:xfrm>
        </p:spPr>
        <p:txBody>
          <a:bodyPr rtlCol="0">
            <a:noAutofit/>
          </a:bodyPr>
          <a:lstStyle/>
          <a:p>
            <a:pPr rtl="0"/>
            <a:r>
              <a:rPr lang="en-US" sz="6600" dirty="0"/>
              <a:t>Recommendations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99873"/>
            <a:ext cx="6803136" cy="701703"/>
          </a:xfrm>
        </p:spPr>
        <p:txBody>
          <a:bodyPr rtlCol="0">
            <a:noAutofit/>
          </a:bodyPr>
          <a:lstStyle/>
          <a:p>
            <a:pPr rtl="0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 on the data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249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 rtlCol="0"/>
          <a:lstStyle/>
          <a:p>
            <a:pPr rtl="0"/>
            <a:r>
              <a:rPr lang="en-US" sz="3600" dirty="0"/>
              <a:t>Recommendations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16</a:t>
            </a:fld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795314" y="3431325"/>
            <a:ext cx="3456886" cy="2146898"/>
          </a:xfrm>
        </p:spPr>
        <p:txBody>
          <a:bodyPr rtlCol="0"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Develop and launch an app in which annual members can view their stats and also any nearby station.</a:t>
            </a:r>
            <a:endParaRPr lang="es-E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D2A18B50-67BA-889F-C7B0-F9E4621FAB68}"/>
              </a:ext>
            </a:extLst>
          </p:cNvPr>
          <p:cNvSpPr txBox="1">
            <a:spLocks/>
          </p:cNvSpPr>
          <p:nvPr/>
        </p:nvSpPr>
        <p:spPr>
          <a:xfrm>
            <a:off x="529993" y="3429000"/>
            <a:ext cx="3526461" cy="277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Launch the marketing campaign during summer along with an event at the top 20 most used stations where riders can participate in different activities.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A53901F6-5A27-2DC5-98B9-EA492215B317}"/>
              </a:ext>
            </a:extLst>
          </p:cNvPr>
          <p:cNvSpPr txBox="1">
            <a:spLocks/>
          </p:cNvSpPr>
          <p:nvPr/>
        </p:nvSpPr>
        <p:spPr>
          <a:xfrm>
            <a:off x="4438096" y="3429000"/>
            <a:ext cx="2855292" cy="2261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Offer discounts for new annual members and a different benefit for existing members</a:t>
            </a:r>
            <a:endParaRPr lang="es-E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ráfico 8" descr="Badge 1 contorno">
            <a:extLst>
              <a:ext uri="{FF2B5EF4-FFF2-40B4-BE49-F238E27FC236}">
                <a16:creationId xmlns:a16="http://schemas.microsoft.com/office/drawing/2014/main" id="{223224A9-70A8-FC79-BE48-1BCC54AD7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7764" y="1874791"/>
            <a:ext cx="1439931" cy="1439931"/>
          </a:xfrm>
          <a:prstGeom prst="rect">
            <a:avLst/>
          </a:prstGeom>
        </p:spPr>
      </p:pic>
      <p:pic>
        <p:nvPicPr>
          <p:cNvPr id="11" name="Gráfico 10" descr="Badge contorno">
            <a:extLst>
              <a:ext uri="{FF2B5EF4-FFF2-40B4-BE49-F238E27FC236}">
                <a16:creationId xmlns:a16="http://schemas.microsoft.com/office/drawing/2014/main" id="{01D4EE7D-004F-186D-0853-D756D406B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5777" y="1874790"/>
            <a:ext cx="1439931" cy="1439931"/>
          </a:xfrm>
          <a:prstGeom prst="rect">
            <a:avLst/>
          </a:prstGeom>
        </p:spPr>
      </p:pic>
      <p:pic>
        <p:nvPicPr>
          <p:cNvPr id="13" name="Gráfico 12" descr="Badge 3 contorno">
            <a:extLst>
              <a:ext uri="{FF2B5EF4-FFF2-40B4-BE49-F238E27FC236}">
                <a16:creationId xmlns:a16="http://schemas.microsoft.com/office/drawing/2014/main" id="{C9DD0336-7DEB-D8E0-1797-C446B1A033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03790" y="1874792"/>
            <a:ext cx="1439931" cy="14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8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Table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Contents</a:t>
            </a:r>
            <a:endParaRPr lang="es-ES" dirty="0"/>
          </a:p>
        </p:txBody>
      </p:sp>
      <p:pic>
        <p:nvPicPr>
          <p:cNvPr id="25" name="Marcador de posición de imagen 24" descr="Gráfico de barras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3" b="63"/>
          <a:stretch>
            <a:fillRect/>
          </a:stretch>
        </p:blipFill>
        <p:spPr>
          <a:xfrm>
            <a:off x="5450645" y="2096715"/>
            <a:ext cx="1259505" cy="1259505"/>
          </a:xfr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Marcador de posición de imagen 26" descr="Reloj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87338" y="2096716"/>
            <a:ext cx="1259505" cy="1259505"/>
          </a:xfrm>
        </p:spPr>
      </p:pic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Business </a:t>
            </a:r>
            <a:r>
              <a:rPr lang="es-E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Task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Marcador de posición de imagen 28" descr="Microscopio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3" b="63"/>
          <a:stretch>
            <a:fillRect/>
          </a:stretch>
        </p:blipFill>
        <p:spPr>
          <a:xfrm>
            <a:off x="3191025" y="2096715"/>
            <a:ext cx="1259505" cy="1259505"/>
          </a:xfrm>
        </p:spPr>
      </p:pic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s-E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Marcador de posición de imagen 30" descr="Lupa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b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E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Marcador de posición de imagen 32" descr="Cabeza con engranaje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54848" y="4240093"/>
            <a:ext cx="2658374" cy="1463040"/>
          </a:xfrm>
        </p:spPr>
        <p:txBody>
          <a:bodyPr rtlCol="0"/>
          <a:lstStyle/>
          <a:p>
            <a:pPr rtl="0"/>
            <a:r>
              <a:rPr lang="es-E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Recommendations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  <p:bldP spid="21" grpId="0" build="p"/>
      <p:bldP spid="22" grpId="0" build="p"/>
      <p:bldP spid="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958126"/>
            <a:ext cx="7781544" cy="941747"/>
          </a:xfrm>
        </p:spPr>
        <p:txBody>
          <a:bodyPr rtlCol="0">
            <a:normAutofit/>
          </a:bodyPr>
          <a:lstStyle/>
          <a:p>
            <a:pPr rtl="0"/>
            <a:r>
              <a:rPr lang="en-US" sz="6000" dirty="0"/>
              <a:t>Background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99506"/>
            <a:ext cx="6803136" cy="365760"/>
          </a:xfrm>
        </p:spPr>
        <p:txBody>
          <a:bodyPr rtlCol="0">
            <a:normAutofit/>
          </a:bodyPr>
          <a:lstStyle/>
          <a:p>
            <a:pPr rtl="0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Story behind the project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Background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10045" y="1755853"/>
            <a:ext cx="11571909" cy="4108234"/>
          </a:xfrm>
        </p:spPr>
        <p:txBody>
          <a:bodyPr rtlCol="0">
            <a:noAutofit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Cyclistic’s finance analysts have concluded that annual members are much more profitable than casual riders.</a:t>
            </a:r>
          </a:p>
          <a:p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This presents a solid opportunity to convert casual riders into annual members. 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313391"/>
            <a:ext cx="7781544" cy="898812"/>
          </a:xfrm>
        </p:spPr>
        <p:txBody>
          <a:bodyPr rtlCol="0">
            <a:noAutofit/>
          </a:bodyPr>
          <a:lstStyle/>
          <a:p>
            <a:pPr rtl="0"/>
            <a:r>
              <a:rPr lang="en-US" sz="6000" dirty="0"/>
              <a:t>Business Task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263" y="4212203"/>
            <a:ext cx="6803136" cy="365760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>
                <a:solidFill>
                  <a:schemeClr val="bg1"/>
                </a:solidFill>
              </a:rPr>
              <a:t>Our team’s goal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 rtlCol="0"/>
          <a:lstStyle/>
          <a:p>
            <a:pPr rtl="0"/>
            <a:r>
              <a:rPr lang="en-US" sz="3600" dirty="0"/>
              <a:t>Business Task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10045" y="2303653"/>
            <a:ext cx="11571909" cy="2252991"/>
          </a:xfrm>
        </p:spPr>
        <p:txBody>
          <a:bodyPr rtlCol="0">
            <a:noAutofit/>
          </a:bodyPr>
          <a:lstStyle/>
          <a:p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Design marketing strategies aimed at converting casual riders into annual members.</a:t>
            </a:r>
            <a:endParaRPr lang="es-E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1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958126"/>
            <a:ext cx="7781544" cy="941747"/>
          </a:xfrm>
        </p:spPr>
        <p:txBody>
          <a:bodyPr rtlCol="0">
            <a:noAutofit/>
          </a:bodyPr>
          <a:lstStyle/>
          <a:p>
            <a:pPr rtl="0"/>
            <a:r>
              <a:rPr lang="en-US" sz="6600" dirty="0"/>
              <a:t>Analysis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99873"/>
            <a:ext cx="6803136" cy="701703"/>
          </a:xfrm>
        </p:spPr>
        <p:txBody>
          <a:bodyPr rtlCol="0">
            <a:noAutofit/>
          </a:bodyPr>
          <a:lstStyle/>
          <a:p>
            <a:pPr rtl="0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annual members and casual riders use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Cyclistic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bikes differently?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39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97E33-EBDA-555A-82EB-BF97C339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541715"/>
            <a:ext cx="11214100" cy="535531"/>
          </a:xfrm>
        </p:spPr>
        <p:txBody>
          <a:bodyPr wrap="square" anchor="t">
            <a:noAutofit/>
          </a:bodyPr>
          <a:lstStyle/>
          <a:p>
            <a:r>
              <a:rPr lang="en-US" dirty="0"/>
              <a:t>Number of Rides (Days of the Week)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BE32B51-5318-D6D8-8625-B27676AE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es-ES" noProof="0" smtClean="0"/>
              <a:pPr rtl="0">
                <a:spcAft>
                  <a:spcPts val="600"/>
                </a:spcAft>
              </a:pPr>
              <a:t>8</a:t>
            </a:fld>
            <a:endParaRPr lang="es-ES" noProof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E3A2569-994C-E980-A20D-ABD77CA35D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4216400" y="1444649"/>
            <a:ext cx="7035800" cy="4579079"/>
          </a:xfrm>
          <a:noFill/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649726-92E8-CD5A-12B4-6A3273107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3" y="3137710"/>
            <a:ext cx="3365063" cy="121760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For casual riders, Saturdays and Sundays register the highest number of rides.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335FCAD-3A2B-E6C4-5016-69DFE4065D03}"/>
              </a:ext>
            </a:extLst>
          </p:cNvPr>
          <p:cNvSpPr txBox="1">
            <a:spLocks/>
          </p:cNvSpPr>
          <p:nvPr/>
        </p:nvSpPr>
        <p:spPr>
          <a:xfrm>
            <a:off x="443365" y="1819403"/>
            <a:ext cx="3365063" cy="1217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Wednesdays and Thursdays register the highest number of rides for annual members.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B5DD171-9012-32EB-9A3F-2879FD299E51}"/>
              </a:ext>
            </a:extLst>
          </p:cNvPr>
          <p:cNvSpPr txBox="1">
            <a:spLocks/>
          </p:cNvSpPr>
          <p:nvPr/>
        </p:nvSpPr>
        <p:spPr>
          <a:xfrm>
            <a:off x="443363" y="4564650"/>
            <a:ext cx="3365063" cy="1008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Casual riders prefer the weekends to go for a bicycle ride.</a:t>
            </a:r>
          </a:p>
        </p:txBody>
      </p:sp>
    </p:spTree>
    <p:extLst>
      <p:ext uri="{BB962C8B-B14F-4D97-AF65-F5344CB8AC3E}">
        <p14:creationId xmlns:p14="http://schemas.microsoft.com/office/powerpoint/2010/main" val="149868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97E33-EBDA-555A-82EB-BF97C339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/>
              <a:t>Number of Rides (Months)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BE32B51-5318-D6D8-8625-B27676AE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s-ES" smtClean="0"/>
              <a:pPr>
                <a:spcAft>
                  <a:spcPts val="600"/>
                </a:spcAft>
              </a:pPr>
              <a:t>9</a:t>
            </a:fld>
            <a:endParaRPr lang="es-E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649726-92E8-CD5A-12B4-6A3273107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714" y="3284809"/>
            <a:ext cx="3710057" cy="823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kern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s-ES" b="0" kern="1200" dirty="0">
                <a:latin typeface="Segoe UI" panose="020B0502040204020203" pitchFamily="34" charset="0"/>
                <a:cs typeface="Segoe UI" panose="020B0502040204020203" pitchFamily="34" charset="0"/>
              </a:rPr>
              <a:t> casual </a:t>
            </a:r>
            <a:r>
              <a:rPr lang="es-ES" b="0" kern="1200" dirty="0" err="1">
                <a:latin typeface="Segoe UI" panose="020B0502040204020203" pitchFamily="34" charset="0"/>
                <a:cs typeface="Segoe UI" panose="020B0502040204020203" pitchFamily="34" charset="0"/>
              </a:rPr>
              <a:t>riders</a:t>
            </a:r>
            <a:r>
              <a:rPr lang="es-ES" b="0" kern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b="0" kern="1200" dirty="0" err="1">
                <a:latin typeface="Segoe UI" panose="020B0502040204020203" pitchFamily="34" charset="0"/>
                <a:cs typeface="Segoe UI" panose="020B0502040204020203" pitchFamily="34" charset="0"/>
              </a:rPr>
              <a:t>July</a:t>
            </a:r>
            <a:r>
              <a:rPr lang="es-ES" b="0" kern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b="0" kern="1200" dirty="0" err="1">
                <a:latin typeface="Segoe UI" panose="020B0502040204020203" pitchFamily="34" charset="0"/>
                <a:cs typeface="Segoe UI" panose="020B0502040204020203" pitchFamily="34" charset="0"/>
              </a:rPr>
              <a:t>registers</a:t>
            </a:r>
            <a:r>
              <a:rPr lang="es-ES" b="0" kern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b="0" kern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s-ES" b="0" kern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b="0" kern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most</a:t>
            </a:r>
            <a:r>
              <a:rPr lang="es-ES" b="0" kern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b="0" kern="1200" dirty="0" err="1">
                <a:latin typeface="Segoe UI" panose="020B0502040204020203" pitchFamily="34" charset="0"/>
                <a:cs typeface="Segoe UI" panose="020B0502040204020203" pitchFamily="34" charset="0"/>
              </a:rPr>
              <a:t>rides</a:t>
            </a:r>
            <a:r>
              <a:rPr lang="es-ES" b="0" kern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335FCAD-3A2B-E6C4-5016-69DFE4065D03}"/>
              </a:ext>
            </a:extLst>
          </p:cNvPr>
          <p:cNvSpPr txBox="1">
            <a:spLocks/>
          </p:cNvSpPr>
          <p:nvPr/>
        </p:nvSpPr>
        <p:spPr>
          <a:xfrm>
            <a:off x="245714" y="2356610"/>
            <a:ext cx="371005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 anual </a:t>
            </a:r>
            <a:r>
              <a:rPr lang="es-E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members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, August </a:t>
            </a:r>
            <a:r>
              <a:rPr lang="es-E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registers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most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rides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08512229-A380-3908-0806-50D06F8D57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253949" y="1477303"/>
            <a:ext cx="6998252" cy="4585567"/>
          </a:xfrm>
          <a:noFill/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9165152-1C81-0720-421E-A7F4EF5CEAD2}"/>
              </a:ext>
            </a:extLst>
          </p:cNvPr>
          <p:cNvSpPr txBox="1">
            <a:spLocks/>
          </p:cNvSpPr>
          <p:nvPr/>
        </p:nvSpPr>
        <p:spPr>
          <a:xfrm>
            <a:off x="245713" y="4213008"/>
            <a:ext cx="3710057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dirty="0" err="1">
                <a:latin typeface="Segoe UI" panose="020B0502040204020203" pitchFamily="34" charset="0"/>
                <a:cs typeface="Segoe UI" panose="020B0502040204020203" pitchFamily="34" charset="0"/>
              </a:rPr>
              <a:t>Both</a:t>
            </a:r>
            <a:r>
              <a:rPr lang="es-E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b="0" dirty="0" err="1"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  <a:r>
              <a:rPr lang="es-E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b="0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es-E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b="0" dirty="0" err="1">
                <a:latin typeface="Segoe UI" panose="020B0502040204020203" pitchFamily="34" charset="0"/>
                <a:cs typeface="Segoe UI" panose="020B0502040204020203" pitchFamily="34" charset="0"/>
              </a:rPr>
              <a:t>riders</a:t>
            </a:r>
            <a:r>
              <a:rPr lang="es-ES" b="0" dirty="0">
                <a:latin typeface="Segoe UI" panose="020B0502040204020203" pitchFamily="34" charset="0"/>
                <a:cs typeface="Segoe UI" panose="020B0502040204020203" pitchFamily="34" charset="0"/>
              </a:rPr>
              <a:t> are more active </a:t>
            </a:r>
            <a:r>
              <a:rPr lang="es-ES" b="0" dirty="0" err="1">
                <a:latin typeface="Segoe UI" panose="020B0502040204020203" pitchFamily="34" charset="0"/>
                <a:cs typeface="Segoe UI" panose="020B0502040204020203" pitchFamily="34" charset="0"/>
              </a:rPr>
              <a:t>during</a:t>
            </a:r>
            <a:r>
              <a:rPr lang="es-E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b="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s-ES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b="0" dirty="0" err="1">
                <a:latin typeface="Segoe UI" panose="020B0502040204020203" pitchFamily="34" charset="0"/>
                <a:cs typeface="Segoe UI" panose="020B0502040204020203" pitchFamily="34" charset="0"/>
              </a:rPr>
              <a:t>summer</a:t>
            </a:r>
            <a:r>
              <a:rPr lang="es-ES" b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52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0" grpId="0"/>
      <p:bldP spid="16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708_TF66687569" id="{94E72F2E-B82C-4064-B9D9-7AFF2092BBB1}" vid="{B182133D-8AA6-4CB9-92DC-D6B7329A416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azul moderna</Template>
  <TotalTime>311</TotalTime>
  <Words>397</Words>
  <Application>Microsoft Office PowerPoint</Application>
  <PresentationFormat>Panorámica</PresentationFormat>
  <Paragraphs>77</Paragraphs>
  <Slides>17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Segoe UI</vt:lpstr>
      <vt:lpstr>Trade Gothic LT Pro</vt:lpstr>
      <vt:lpstr>Trebuchet MS</vt:lpstr>
      <vt:lpstr>Tema de Office</vt:lpstr>
      <vt:lpstr>Annual Members vs Casual Riders</vt:lpstr>
      <vt:lpstr>Table of Contents</vt:lpstr>
      <vt:lpstr>Background</vt:lpstr>
      <vt:lpstr>Background</vt:lpstr>
      <vt:lpstr>Business Task</vt:lpstr>
      <vt:lpstr>Business Task</vt:lpstr>
      <vt:lpstr>Analysis</vt:lpstr>
      <vt:lpstr>Number of Rides (Days of the Week)</vt:lpstr>
      <vt:lpstr>Number of Rides (Months)</vt:lpstr>
      <vt:lpstr>Bike Usage</vt:lpstr>
      <vt:lpstr>Average Trip Duration</vt:lpstr>
      <vt:lpstr>Most Used Stations</vt:lpstr>
      <vt:lpstr>Key Findings</vt:lpstr>
      <vt:lpstr>Key Findings</vt:lpstr>
      <vt:lpstr>Recommendations</vt:lpstr>
      <vt:lpstr>Recommendations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Members vs Casual Riders</dc:title>
  <dc:creator>Carlos Reyes</dc:creator>
  <cp:lastModifiedBy>Carlos Reyes</cp:lastModifiedBy>
  <cp:revision>1</cp:revision>
  <dcterms:created xsi:type="dcterms:W3CDTF">2024-01-13T03:00:51Z</dcterms:created>
  <dcterms:modified xsi:type="dcterms:W3CDTF">2024-01-14T04:02:48Z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