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1" r:id="rId9"/>
    <p:sldId id="276" r:id="rId10"/>
    <p:sldId id="260" r:id="rId11"/>
    <p:sldId id="277" r:id="rId12"/>
    <p:sldId id="278" r:id="rId13"/>
    <p:sldId id="267" r:id="rId14"/>
    <p:sldId id="275"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C2DCB-9FBC-4BE4-B36C-8786958849BB}" v="6" dt="2024-03-05T01:11:31.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4" d="100"/>
          <a:sy n="64" d="100"/>
        </p:scale>
        <p:origin x="748" y="3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0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Reyes" userId="ddf7278f2da395a4" providerId="LiveId" clId="{505C2DCB-9FBC-4BE4-B36C-8786958849BB}"/>
    <pc:docChg chg="undo custSel modSld">
      <pc:chgData name="Carlos Reyes" userId="ddf7278f2da395a4" providerId="LiveId" clId="{505C2DCB-9FBC-4BE4-B36C-8786958849BB}" dt="2024-03-05T01:12:03.882" v="109" actId="14100"/>
      <pc:docMkLst>
        <pc:docMk/>
      </pc:docMkLst>
      <pc:sldChg chg="addSp delSp modSp mod">
        <pc:chgData name="Carlos Reyes" userId="ddf7278f2da395a4" providerId="LiveId" clId="{505C2DCB-9FBC-4BE4-B36C-8786958849BB}" dt="2024-03-05T01:08:53.540" v="75" actId="21"/>
        <pc:sldMkLst>
          <pc:docMk/>
          <pc:sldMk cId="1325608595" sldId="257"/>
        </pc:sldMkLst>
        <pc:picChg chg="add del mod">
          <ac:chgData name="Carlos Reyes" userId="ddf7278f2da395a4" providerId="LiveId" clId="{505C2DCB-9FBC-4BE4-B36C-8786958849BB}" dt="2024-03-05T01:08:53.540" v="75" actId="21"/>
          <ac:picMkLst>
            <pc:docMk/>
            <pc:sldMk cId="1325608595" sldId="257"/>
            <ac:picMk id="5" creationId="{AF8F28F9-5B6A-B161-689D-22A8DD9BABDA}"/>
          </ac:picMkLst>
        </pc:picChg>
        <pc:picChg chg="add del mod">
          <ac:chgData name="Carlos Reyes" userId="ddf7278f2da395a4" providerId="LiveId" clId="{505C2DCB-9FBC-4BE4-B36C-8786958849BB}" dt="2024-03-05T01:08:30.192" v="68" actId="21"/>
          <ac:picMkLst>
            <pc:docMk/>
            <pc:sldMk cId="1325608595" sldId="257"/>
            <ac:picMk id="8" creationId="{CC266D3C-8D7D-3CD1-CCF0-76AC3EFA5129}"/>
          </ac:picMkLst>
        </pc:picChg>
        <pc:picChg chg="add mod">
          <ac:chgData name="Carlos Reyes" userId="ddf7278f2da395a4" providerId="LiveId" clId="{505C2DCB-9FBC-4BE4-B36C-8786958849BB}" dt="2024-03-05T01:08:24.207" v="67" actId="14100"/>
          <ac:picMkLst>
            <pc:docMk/>
            <pc:sldMk cId="1325608595" sldId="257"/>
            <ac:picMk id="10" creationId="{D03A61C4-DE58-0F27-0F36-7348C1D5B93D}"/>
          </ac:picMkLst>
        </pc:picChg>
      </pc:sldChg>
      <pc:sldChg chg="modSp mod">
        <pc:chgData name="Carlos Reyes" userId="ddf7278f2da395a4" providerId="LiveId" clId="{505C2DCB-9FBC-4BE4-B36C-8786958849BB}" dt="2024-03-05T01:04:22.425" v="55" actId="20577"/>
        <pc:sldMkLst>
          <pc:docMk/>
          <pc:sldMk cId="1639799154" sldId="258"/>
        </pc:sldMkLst>
        <pc:spChg chg="mod">
          <ac:chgData name="Carlos Reyes" userId="ddf7278f2da395a4" providerId="LiveId" clId="{505C2DCB-9FBC-4BE4-B36C-8786958849BB}" dt="2024-03-05T01:04:22.425" v="55" actId="20577"/>
          <ac:spMkLst>
            <pc:docMk/>
            <pc:sldMk cId="1639799154" sldId="258"/>
            <ac:spMk id="3" creationId="{95B371F2-DBA5-415A-82C8-651F587B857A}"/>
          </ac:spMkLst>
        </pc:spChg>
      </pc:sldChg>
      <pc:sldChg chg="addSp modSp mod">
        <pc:chgData name="Carlos Reyes" userId="ddf7278f2da395a4" providerId="LiveId" clId="{505C2DCB-9FBC-4BE4-B36C-8786958849BB}" dt="2024-03-05T01:08:45.512" v="74" actId="14100"/>
        <pc:sldMkLst>
          <pc:docMk/>
          <pc:sldMk cId="3446797337" sldId="259"/>
        </pc:sldMkLst>
        <pc:picChg chg="add mod">
          <ac:chgData name="Carlos Reyes" userId="ddf7278f2da395a4" providerId="LiveId" clId="{505C2DCB-9FBC-4BE4-B36C-8786958849BB}" dt="2024-03-05T01:08:45.512" v="74" actId="14100"/>
          <ac:picMkLst>
            <pc:docMk/>
            <pc:sldMk cId="3446797337" sldId="259"/>
            <ac:picMk id="8" creationId="{CC266D3C-8D7D-3CD1-CCF0-76AC3EFA5129}"/>
          </ac:picMkLst>
        </pc:picChg>
      </pc:sldChg>
      <pc:sldChg chg="addSp delSp modSp mod">
        <pc:chgData name="Carlos Reyes" userId="ddf7278f2da395a4" providerId="LiveId" clId="{505C2DCB-9FBC-4BE4-B36C-8786958849BB}" dt="2024-03-05T01:11:24.595" v="101" actId="21"/>
        <pc:sldMkLst>
          <pc:docMk/>
          <pc:sldMk cId="4212917468" sldId="260"/>
        </pc:sldMkLst>
        <pc:spChg chg="add del mod">
          <ac:chgData name="Carlos Reyes" userId="ddf7278f2da395a4" providerId="LiveId" clId="{505C2DCB-9FBC-4BE4-B36C-8786958849BB}" dt="2024-03-05T01:11:24.595" v="101" actId="21"/>
          <ac:spMkLst>
            <pc:docMk/>
            <pc:sldMk cId="4212917468" sldId="260"/>
            <ac:spMk id="5" creationId="{2CCCAD66-BBE2-3316-C665-4E4D6DE886D0}"/>
          </ac:spMkLst>
        </pc:spChg>
        <pc:spChg chg="add del mod">
          <ac:chgData name="Carlos Reyes" userId="ddf7278f2da395a4" providerId="LiveId" clId="{505C2DCB-9FBC-4BE4-B36C-8786958849BB}" dt="2024-03-05T01:10:50.676" v="91" actId="21"/>
          <ac:spMkLst>
            <pc:docMk/>
            <pc:sldMk cId="4212917468" sldId="260"/>
            <ac:spMk id="9" creationId="{0EE211CC-DC2A-7078-2AAB-EEEB035CDEE9}"/>
          </ac:spMkLst>
        </pc:spChg>
        <pc:picChg chg="add del mod">
          <ac:chgData name="Carlos Reyes" userId="ddf7278f2da395a4" providerId="LiveId" clId="{505C2DCB-9FBC-4BE4-B36C-8786958849BB}" dt="2024-03-05T01:11:24.595" v="101" actId="21"/>
          <ac:picMkLst>
            <pc:docMk/>
            <pc:sldMk cId="4212917468" sldId="260"/>
            <ac:picMk id="4" creationId="{4CE416BE-3027-8B63-CA00-DE6D4B87BE6E}"/>
          </ac:picMkLst>
        </pc:picChg>
        <pc:picChg chg="add del mod">
          <ac:chgData name="Carlos Reyes" userId="ddf7278f2da395a4" providerId="LiveId" clId="{505C2DCB-9FBC-4BE4-B36C-8786958849BB}" dt="2024-03-05T01:10:50.676" v="91" actId="21"/>
          <ac:picMkLst>
            <pc:docMk/>
            <pc:sldMk cId="4212917468" sldId="260"/>
            <ac:picMk id="8" creationId="{40D7E99F-8CED-98EC-DC42-1EBD019AFC48}"/>
          </ac:picMkLst>
        </pc:picChg>
        <pc:picChg chg="add mod">
          <ac:chgData name="Carlos Reyes" userId="ddf7278f2da395a4" providerId="LiveId" clId="{505C2DCB-9FBC-4BE4-B36C-8786958849BB}" dt="2024-03-05T01:10:45.047" v="90" actId="14100"/>
          <ac:picMkLst>
            <pc:docMk/>
            <pc:sldMk cId="4212917468" sldId="260"/>
            <ac:picMk id="14" creationId="{D57DE933-6216-296B-7BC9-4BD8BF5CA470}"/>
          </ac:picMkLst>
        </pc:picChg>
      </pc:sldChg>
      <pc:sldChg chg="delSp mod">
        <pc:chgData name="Carlos Reyes" userId="ddf7278f2da395a4" providerId="LiveId" clId="{505C2DCB-9FBC-4BE4-B36C-8786958849BB}" dt="2024-03-05T01:03:12.098" v="46" actId="478"/>
        <pc:sldMkLst>
          <pc:docMk/>
          <pc:sldMk cId="1527386939" sldId="261"/>
        </pc:sldMkLst>
        <pc:spChg chg="del">
          <ac:chgData name="Carlos Reyes" userId="ddf7278f2da395a4" providerId="LiveId" clId="{505C2DCB-9FBC-4BE4-B36C-8786958849BB}" dt="2024-03-05T01:03:12.098" v="46" actId="478"/>
          <ac:spMkLst>
            <pc:docMk/>
            <pc:sldMk cId="1527386939" sldId="261"/>
            <ac:spMk id="3" creationId="{6DB30D50-1377-244D-A1A4-32FB836C1F3A}"/>
          </ac:spMkLst>
        </pc:spChg>
        <pc:spChg chg="del">
          <ac:chgData name="Carlos Reyes" userId="ddf7278f2da395a4" providerId="LiveId" clId="{505C2DCB-9FBC-4BE4-B36C-8786958849BB}" dt="2024-03-05T01:03:08.549" v="45" actId="478"/>
          <ac:spMkLst>
            <pc:docMk/>
            <pc:sldMk cId="1527386939" sldId="261"/>
            <ac:spMk id="5" creationId="{AA926C73-F226-914E-AC56-BF3172765F9F}"/>
          </ac:spMkLst>
        </pc:spChg>
      </pc:sldChg>
      <pc:sldChg chg="delSp modSp mod">
        <pc:chgData name="Carlos Reyes" userId="ddf7278f2da395a4" providerId="LiveId" clId="{505C2DCB-9FBC-4BE4-B36C-8786958849BB}" dt="2024-03-05T01:02:56.929" v="44" actId="478"/>
        <pc:sldMkLst>
          <pc:docMk/>
          <pc:sldMk cId="445070695" sldId="267"/>
        </pc:sldMkLst>
        <pc:spChg chg="mod">
          <ac:chgData name="Carlos Reyes" userId="ddf7278f2da395a4" providerId="LiveId" clId="{505C2DCB-9FBC-4BE4-B36C-8786958849BB}" dt="2024-03-05T01:02:49.225" v="42" actId="20577"/>
          <ac:spMkLst>
            <pc:docMk/>
            <pc:sldMk cId="445070695" sldId="267"/>
            <ac:spMk id="3" creationId="{7B943E7C-A74D-4CB3-844B-51917C88C95F}"/>
          </ac:spMkLst>
        </pc:spChg>
        <pc:spChg chg="del">
          <ac:chgData name="Carlos Reyes" userId="ddf7278f2da395a4" providerId="LiveId" clId="{505C2DCB-9FBC-4BE4-B36C-8786958849BB}" dt="2024-03-05T01:02:56.929" v="44" actId="478"/>
          <ac:spMkLst>
            <pc:docMk/>
            <pc:sldMk cId="445070695" sldId="267"/>
            <ac:spMk id="4" creationId="{3A738329-E174-7440-8FD5-179A15324C63}"/>
          </ac:spMkLst>
        </pc:spChg>
        <pc:spChg chg="del">
          <ac:chgData name="Carlos Reyes" userId="ddf7278f2da395a4" providerId="LiveId" clId="{505C2DCB-9FBC-4BE4-B36C-8786958849BB}" dt="2024-03-05T01:02:53.273" v="43" actId="478"/>
          <ac:spMkLst>
            <pc:docMk/>
            <pc:sldMk cId="445070695" sldId="267"/>
            <ac:spMk id="5" creationId="{03FD8152-D9C3-204A-9444-45CD4F180EB4}"/>
          </ac:spMkLst>
        </pc:spChg>
      </pc:sldChg>
      <pc:sldChg chg="modSp mod">
        <pc:chgData name="Carlos Reyes" userId="ddf7278f2da395a4" providerId="LiveId" clId="{505C2DCB-9FBC-4BE4-B36C-8786958849BB}" dt="2024-03-05T01:12:03.882" v="109" actId="14100"/>
        <pc:sldMkLst>
          <pc:docMk/>
          <pc:sldMk cId="926184573" sldId="275"/>
        </pc:sldMkLst>
        <pc:spChg chg="mod">
          <ac:chgData name="Carlos Reyes" userId="ddf7278f2da395a4" providerId="LiveId" clId="{505C2DCB-9FBC-4BE4-B36C-8786958849BB}" dt="2024-03-05T01:01:32.659" v="2" actId="1076"/>
          <ac:spMkLst>
            <pc:docMk/>
            <pc:sldMk cId="926184573" sldId="275"/>
            <ac:spMk id="2" creationId="{69FAE308-3076-43DB-B834-DA0B0AE19AF9}"/>
          </ac:spMkLst>
        </pc:spChg>
        <pc:picChg chg="mod">
          <ac:chgData name="Carlos Reyes" userId="ddf7278f2da395a4" providerId="LiveId" clId="{505C2DCB-9FBC-4BE4-B36C-8786958849BB}" dt="2024-03-05T01:12:03.882" v="109" actId="14100"/>
          <ac:picMkLst>
            <pc:docMk/>
            <pc:sldMk cId="926184573" sldId="275"/>
            <ac:picMk id="9" creationId="{CCE1801C-C00F-8EDF-F148-41B702506B4A}"/>
          </ac:picMkLst>
        </pc:picChg>
      </pc:sldChg>
      <pc:sldChg chg="addSp modSp mod">
        <pc:chgData name="Carlos Reyes" userId="ddf7278f2da395a4" providerId="LiveId" clId="{505C2DCB-9FBC-4BE4-B36C-8786958849BB}" dt="2024-03-05T01:09:12.717" v="80" actId="14100"/>
        <pc:sldMkLst>
          <pc:docMk/>
          <pc:sldMk cId="3057768413" sldId="276"/>
        </pc:sldMkLst>
        <pc:picChg chg="add mod">
          <ac:chgData name="Carlos Reyes" userId="ddf7278f2da395a4" providerId="LiveId" clId="{505C2DCB-9FBC-4BE4-B36C-8786958849BB}" dt="2024-03-05T01:09:12.717" v="80" actId="14100"/>
          <ac:picMkLst>
            <pc:docMk/>
            <pc:sldMk cId="3057768413" sldId="276"/>
            <ac:picMk id="5" creationId="{AF8F28F9-5B6A-B161-689D-22A8DD9BABDA}"/>
          </ac:picMkLst>
        </pc:picChg>
      </pc:sldChg>
      <pc:sldChg chg="addSp delSp modSp mod">
        <pc:chgData name="Carlos Reyes" userId="ddf7278f2da395a4" providerId="LiveId" clId="{505C2DCB-9FBC-4BE4-B36C-8786958849BB}" dt="2024-03-05T01:11:16.855" v="100" actId="14100"/>
        <pc:sldMkLst>
          <pc:docMk/>
          <pc:sldMk cId="1089481572" sldId="277"/>
        </pc:sldMkLst>
        <pc:spChg chg="add del mod">
          <ac:chgData name="Carlos Reyes" userId="ddf7278f2da395a4" providerId="LiveId" clId="{505C2DCB-9FBC-4BE4-B36C-8786958849BB}" dt="2024-03-05T01:11:02.322" v="95" actId="478"/>
          <ac:spMkLst>
            <pc:docMk/>
            <pc:sldMk cId="1089481572" sldId="277"/>
            <ac:spMk id="4" creationId="{0EE211CC-DC2A-7078-2AAB-EEEB035CDEE9}"/>
          </ac:spMkLst>
        </pc:spChg>
        <pc:picChg chg="add mod">
          <ac:chgData name="Carlos Reyes" userId="ddf7278f2da395a4" providerId="LiveId" clId="{505C2DCB-9FBC-4BE4-B36C-8786958849BB}" dt="2024-03-05T01:11:16.855" v="100" actId="14100"/>
          <ac:picMkLst>
            <pc:docMk/>
            <pc:sldMk cId="1089481572" sldId="277"/>
            <ac:picMk id="3" creationId="{40D7E99F-8CED-98EC-DC42-1EBD019AFC48}"/>
          </ac:picMkLst>
        </pc:picChg>
      </pc:sldChg>
      <pc:sldChg chg="addSp delSp modSp mod">
        <pc:chgData name="Carlos Reyes" userId="ddf7278f2da395a4" providerId="LiveId" clId="{505C2DCB-9FBC-4BE4-B36C-8786958849BB}" dt="2024-03-05T01:11:47.970" v="106" actId="14100"/>
        <pc:sldMkLst>
          <pc:docMk/>
          <pc:sldMk cId="2774487171" sldId="278"/>
        </pc:sldMkLst>
        <pc:spChg chg="add del mod">
          <ac:chgData name="Carlos Reyes" userId="ddf7278f2da395a4" providerId="LiveId" clId="{505C2DCB-9FBC-4BE4-B36C-8786958849BB}" dt="2024-03-05T01:11:36.030" v="103" actId="478"/>
          <ac:spMkLst>
            <pc:docMk/>
            <pc:sldMk cId="2774487171" sldId="278"/>
            <ac:spMk id="5" creationId="{2CCCAD66-BBE2-3316-C665-4E4D6DE886D0}"/>
          </ac:spMkLst>
        </pc:spChg>
        <pc:picChg chg="add mod">
          <ac:chgData name="Carlos Reyes" userId="ddf7278f2da395a4" providerId="LiveId" clId="{505C2DCB-9FBC-4BE4-B36C-8786958849BB}" dt="2024-03-05T01:11:47.970" v="106" actId="14100"/>
          <ac:picMkLst>
            <pc:docMk/>
            <pc:sldMk cId="2774487171" sldId="278"/>
            <ac:picMk id="4" creationId="{4CE416BE-3027-8B63-CA00-DE6D4B87BE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58C64D-66BC-4563-89FD-54DD4A2A4C9D}" type="datetime1">
              <a:rPr lang="es-ES" smtClean="0"/>
              <a:t>04/03/2024</a:t>
            </a:fld>
            <a:endParaRPr lang="es-ES" dirty="0"/>
          </a:p>
        </p:txBody>
      </p:sp>
      <p:sp>
        <p:nvSpPr>
          <p:cNvPr id="4" name="Marcador de pie de página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s-ES" smtClean="0"/>
              <a:t>‹Nº›</a:t>
            </a:fld>
            <a:endParaRPr lang="es-ES"/>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CFEAA-907C-4EDC-A00E-1E4C041D46F2}" type="datetime1">
              <a:rPr lang="es-ES" smtClean="0"/>
              <a:pPr/>
              <a:t>04/03/2024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s-ES" noProof="0" smtClean="0"/>
              <a:t>‹Nº›</a:t>
            </a:fld>
            <a:endParaRPr lang="es-ES"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noProof="0"/>
          </a:p>
        </p:txBody>
      </p:sp>
      <p:sp>
        <p:nvSpPr>
          <p:cNvPr id="4" name="Marcador de número de diapositiva 3"/>
          <p:cNvSpPr>
            <a:spLocks noGrp="1"/>
          </p:cNvSpPr>
          <p:nvPr>
            <p:ph type="sldNum" sz="quarter" idx="5"/>
          </p:nvPr>
        </p:nvSpPr>
        <p:spPr/>
        <p:txBody>
          <a:bodyPr rtlCol="0"/>
          <a:lstStyle/>
          <a:p>
            <a:pPr rtl="0"/>
            <a:fld id="{F97DC217-DF71-1A49-B3EA-559F1F43B0FF}" type="slidenum">
              <a:rPr lang="es-ES" smtClean="0"/>
              <a:t>1</a:t>
            </a:fld>
            <a:endParaRPr lang="es-ES"/>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10</a:t>
            </a:fld>
            <a:endParaRPr lang="es-ES"/>
          </a:p>
        </p:txBody>
      </p:sp>
    </p:spTree>
    <p:extLst>
      <p:ext uri="{BB962C8B-B14F-4D97-AF65-F5344CB8AC3E}">
        <p14:creationId xmlns:p14="http://schemas.microsoft.com/office/powerpoint/2010/main" val="189980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11</a:t>
            </a:fld>
            <a:endParaRPr lang="es-ES"/>
          </a:p>
        </p:txBody>
      </p:sp>
    </p:spTree>
    <p:extLst>
      <p:ext uri="{BB962C8B-B14F-4D97-AF65-F5344CB8AC3E}">
        <p14:creationId xmlns:p14="http://schemas.microsoft.com/office/powerpoint/2010/main" val="24443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2</a:t>
            </a:fld>
            <a:endParaRPr lang="es-ES"/>
          </a:p>
        </p:txBody>
      </p:sp>
    </p:spTree>
    <p:extLst>
      <p:ext uri="{BB962C8B-B14F-4D97-AF65-F5344CB8AC3E}">
        <p14:creationId xmlns:p14="http://schemas.microsoft.com/office/powerpoint/2010/main" val="288205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3</a:t>
            </a:fld>
            <a:endParaRPr lang="es-ES"/>
          </a:p>
        </p:txBody>
      </p:sp>
    </p:spTree>
    <p:extLst>
      <p:ext uri="{BB962C8B-B14F-4D97-AF65-F5344CB8AC3E}">
        <p14:creationId xmlns:p14="http://schemas.microsoft.com/office/powerpoint/2010/main" val="182422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4</a:t>
            </a:fld>
            <a:endParaRPr lang="es-ES"/>
          </a:p>
        </p:txBody>
      </p:sp>
    </p:spTree>
    <p:extLst>
      <p:ext uri="{BB962C8B-B14F-4D97-AF65-F5344CB8AC3E}">
        <p14:creationId xmlns:p14="http://schemas.microsoft.com/office/powerpoint/2010/main" val="417392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5</a:t>
            </a:fld>
            <a:endParaRPr lang="es-ES"/>
          </a:p>
        </p:txBody>
      </p:sp>
    </p:spTree>
    <p:extLst>
      <p:ext uri="{BB962C8B-B14F-4D97-AF65-F5344CB8AC3E}">
        <p14:creationId xmlns:p14="http://schemas.microsoft.com/office/powerpoint/2010/main" val="156933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78326-7C0D-12C4-2B2B-A25A26C48F1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B536136-CF12-5DE2-A94A-454FE41729F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06DE6F-FF35-B34E-3EF9-2E16A07A86E0}"/>
              </a:ext>
            </a:extLst>
          </p:cNvPr>
          <p:cNvSpPr>
            <a:spLocks noGrp="1"/>
          </p:cNvSpPr>
          <p:nvPr>
            <p:ph type="body" idx="1"/>
          </p:nvPr>
        </p:nvSpPr>
        <p:spPr/>
        <p:txBody>
          <a:bodyPr/>
          <a:lstStyle/>
          <a:p>
            <a:endParaRPr lang="es-ES" noProof="0" dirty="0"/>
          </a:p>
        </p:txBody>
      </p:sp>
      <p:sp>
        <p:nvSpPr>
          <p:cNvPr id="4" name="Marcador de número de diapositiva 3">
            <a:extLst>
              <a:ext uri="{FF2B5EF4-FFF2-40B4-BE49-F238E27FC236}">
                <a16:creationId xmlns:a16="http://schemas.microsoft.com/office/drawing/2014/main" id="{9D750A50-1FF0-3231-4436-E9E50C048FEB}"/>
              </a:ext>
            </a:extLst>
          </p:cNvPr>
          <p:cNvSpPr>
            <a:spLocks noGrp="1"/>
          </p:cNvSpPr>
          <p:nvPr>
            <p:ph type="sldNum" sz="quarter" idx="5"/>
          </p:nvPr>
        </p:nvSpPr>
        <p:spPr/>
        <p:txBody>
          <a:bodyPr/>
          <a:lstStyle/>
          <a:p>
            <a:pPr rtl="0"/>
            <a:fld id="{F97DC217-DF71-1A49-B3EA-559F1F43B0FF}" type="slidenum">
              <a:rPr lang="es-ES" smtClean="0"/>
              <a:t>6</a:t>
            </a:fld>
            <a:endParaRPr lang="es-ES"/>
          </a:p>
        </p:txBody>
      </p:sp>
    </p:spTree>
    <p:extLst>
      <p:ext uri="{BB962C8B-B14F-4D97-AF65-F5344CB8AC3E}">
        <p14:creationId xmlns:p14="http://schemas.microsoft.com/office/powerpoint/2010/main" val="286054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7</a:t>
            </a:fld>
            <a:endParaRPr lang="es-ES" dirty="0"/>
          </a:p>
        </p:txBody>
      </p:sp>
    </p:spTree>
    <p:extLst>
      <p:ext uri="{BB962C8B-B14F-4D97-AF65-F5344CB8AC3E}">
        <p14:creationId xmlns:p14="http://schemas.microsoft.com/office/powerpoint/2010/main" val="261981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27D46-5055-941E-45D2-E06EBE9AB0B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7135D03-86B3-F2FC-00C8-5236B1DB8D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14E044B-13A8-6A05-BD04-CF3FD851A6B1}"/>
              </a:ext>
            </a:extLst>
          </p:cNvPr>
          <p:cNvSpPr>
            <a:spLocks noGrp="1"/>
          </p:cNvSpPr>
          <p:nvPr>
            <p:ph type="body" idx="1"/>
          </p:nvPr>
        </p:nvSpPr>
        <p:spPr/>
        <p:txBody>
          <a:bodyPr/>
          <a:lstStyle/>
          <a:p>
            <a:endParaRPr lang="es-ES" noProof="0" dirty="0"/>
          </a:p>
        </p:txBody>
      </p:sp>
      <p:sp>
        <p:nvSpPr>
          <p:cNvPr id="4" name="Marcador de número de diapositiva 3">
            <a:extLst>
              <a:ext uri="{FF2B5EF4-FFF2-40B4-BE49-F238E27FC236}">
                <a16:creationId xmlns:a16="http://schemas.microsoft.com/office/drawing/2014/main" id="{A9AA192E-375D-2FA4-AE5E-F89D83D8266F}"/>
              </a:ext>
            </a:extLst>
          </p:cNvPr>
          <p:cNvSpPr>
            <a:spLocks noGrp="1"/>
          </p:cNvSpPr>
          <p:nvPr>
            <p:ph type="sldNum" sz="quarter" idx="5"/>
          </p:nvPr>
        </p:nvSpPr>
        <p:spPr/>
        <p:txBody>
          <a:bodyPr/>
          <a:lstStyle/>
          <a:p>
            <a:pPr rtl="0"/>
            <a:fld id="{F97DC217-DF71-1A49-B3EA-559F1F43B0FF}" type="slidenum">
              <a:rPr lang="es-ES" smtClean="0"/>
              <a:t>8</a:t>
            </a:fld>
            <a:endParaRPr lang="es-ES" dirty="0"/>
          </a:p>
        </p:txBody>
      </p:sp>
    </p:spTree>
    <p:extLst>
      <p:ext uri="{BB962C8B-B14F-4D97-AF65-F5344CB8AC3E}">
        <p14:creationId xmlns:p14="http://schemas.microsoft.com/office/powerpoint/2010/main" val="190181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74BD-7AB6-417D-F7DC-00DB848A6F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623FD94-3A09-9A42-CDB5-7A7AF779C6A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C6236F-39A5-35A8-17BD-0B334DEA49E8}"/>
              </a:ext>
            </a:extLst>
          </p:cNvPr>
          <p:cNvSpPr>
            <a:spLocks noGrp="1"/>
          </p:cNvSpPr>
          <p:nvPr>
            <p:ph type="body" idx="1"/>
          </p:nvPr>
        </p:nvSpPr>
        <p:spPr/>
        <p:txBody>
          <a:bodyPr/>
          <a:lstStyle/>
          <a:p>
            <a:endParaRPr lang="es-ES" noProof="0" dirty="0"/>
          </a:p>
        </p:txBody>
      </p:sp>
      <p:sp>
        <p:nvSpPr>
          <p:cNvPr id="4" name="Marcador de número de diapositiva 3">
            <a:extLst>
              <a:ext uri="{FF2B5EF4-FFF2-40B4-BE49-F238E27FC236}">
                <a16:creationId xmlns:a16="http://schemas.microsoft.com/office/drawing/2014/main" id="{901826F6-9F44-9460-B7F4-0C95061420A0}"/>
              </a:ext>
            </a:extLst>
          </p:cNvPr>
          <p:cNvSpPr>
            <a:spLocks noGrp="1"/>
          </p:cNvSpPr>
          <p:nvPr>
            <p:ph type="sldNum" sz="quarter" idx="5"/>
          </p:nvPr>
        </p:nvSpPr>
        <p:spPr/>
        <p:txBody>
          <a:bodyPr/>
          <a:lstStyle/>
          <a:p>
            <a:pPr rtl="0"/>
            <a:fld id="{F97DC217-DF71-1A49-B3EA-559F1F43B0FF}" type="slidenum">
              <a:rPr lang="es-ES" smtClean="0"/>
              <a:t>9</a:t>
            </a:fld>
            <a:endParaRPr lang="es-ES" dirty="0"/>
          </a:p>
        </p:txBody>
      </p:sp>
    </p:spTree>
    <p:extLst>
      <p:ext uri="{BB962C8B-B14F-4D97-AF65-F5344CB8AC3E}">
        <p14:creationId xmlns:p14="http://schemas.microsoft.com/office/powerpoint/2010/main" val="199047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s-MX" noProof="0"/>
              <a:t>Haz clic para modificar el estilo de título del patrón</a:t>
            </a:r>
            <a:endParaRPr lang="es-ES" noProof="0"/>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Haga clic para editar el estilo de subtítulo del patrón</a:t>
            </a:r>
          </a:p>
        </p:txBody>
      </p:sp>
      <p:sp>
        <p:nvSpPr>
          <p:cNvPr id="4" name="Rectángulo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Elips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Escala de tiempo">
    <p:bg>
      <p:bgPr>
        <a:solidFill>
          <a:schemeClr val="accent1"/>
        </a:solidFill>
        <a:effectLst/>
      </p:bgPr>
    </p:bg>
    <p:spTree>
      <p:nvGrpSpPr>
        <p:cNvPr id="1" name=""/>
        <p:cNvGrpSpPr/>
        <p:nvPr/>
      </p:nvGrpSpPr>
      <p:grpSpPr>
        <a:xfrm>
          <a:off x="0" y="0"/>
          <a:ext cx="0" cy="0"/>
          <a:chOff x="0" y="0"/>
          <a:chExt cx="0" cy="0"/>
        </a:xfrm>
      </p:grpSpPr>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CCA0E6ED-F59A-4085-95D8-2F411E5C30DD}"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6" name="Forma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1C333B6-8070-486E-8CD3-36258EACCD99}"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
        <p:nvSpPr>
          <p:cNvPr id="13" name="Marcador de contenido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4" name="Marcador de contenido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5" name="Marcador de contenido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4" name="Forma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6" name="Forma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57854652-5AB7-452A-B145-ECBC7DEC5BBC}"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3" name="Marcador de contenido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4" name="Marcador de contenido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5" name="Marcador de contenido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6" name="Marcador de contenido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7" name="Marcador de contenido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inalizar diapositiv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s-MX" noProof="0"/>
              <a:t>Haz clic para modificar el estilo de título del patrón</a:t>
            </a:r>
            <a:endParaRPr lang="es-ES" noProof="0"/>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Rectángu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7" name="Forma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6" name="Forma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38073041-D0C9-4DF9-B439-C737B84491AD}"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accent2"/>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Título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texto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a:t>Haga clic para modificar los estilos de texto del patrón</a:t>
            </a:r>
          </a:p>
        </p:txBody>
      </p:sp>
      <p:sp>
        <p:nvSpPr>
          <p:cNvPr id="4" name="Marcador de fech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F0F56FD1-1BFB-4E3C-9F5A-7520D1DE9908}" type="datetime1">
              <a:rPr lang="es-ES" noProof="0" smtClean="0"/>
              <a:t>04/03/2024</a:t>
            </a:fld>
            <a:endParaRPr lang="es-ES" noProof="0"/>
          </a:p>
        </p:txBody>
      </p:sp>
      <p:sp>
        <p:nvSpPr>
          <p:cNvPr id="5" name="Marcador de pie de página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ítulo de sección">
    <p:spTree>
      <p:nvGrpSpPr>
        <p:cNvPr id="1" name=""/>
        <p:cNvGrpSpPr/>
        <p:nvPr/>
      </p:nvGrpSpPr>
      <p:grpSpPr>
        <a:xfrm>
          <a:off x="0" y="0"/>
          <a:ext cx="0" cy="0"/>
          <a:chOff x="0" y="0"/>
          <a:chExt cx="0" cy="0"/>
        </a:xfrm>
      </p:grpSpPr>
      <p:sp>
        <p:nvSpPr>
          <p:cNvPr id="23" name="Forma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s-MX" noProof="0"/>
              <a:t>Haz clic para modificar el estilo de título del patrón</a:t>
            </a:r>
            <a:endParaRPr lang="es-ES" noProof="0"/>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grpSp>
        <p:nvGrpSpPr>
          <p:cNvPr id="6" name="Gru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17" name="Forma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dirty="0"/>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ABA50180-E869-42B9-8A50-AF2135304E43}"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áfico 2">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a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ES" noProof="0"/>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A1D3AE0F-1691-4F4B-8A86-14AB5199DCB5}" type="datetime1">
              <a:rPr lang="es-ES" noProof="0" smtClean="0"/>
              <a:t>04/03/2024</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ferta">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s-MX" noProof="0"/>
              <a:t>Haz clic para modificar el estilo de título del patrón</a:t>
            </a:r>
            <a:endParaRPr lang="es-ES" noProof="0"/>
          </a:p>
        </p:txBody>
      </p:sp>
      <p:sp>
        <p:nvSpPr>
          <p:cNvPr id="8" name="Marcador de texto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s-ES" noProof="0"/>
              <a:t>“</a:t>
            </a:r>
          </a:p>
        </p:txBody>
      </p:sp>
      <p:sp>
        <p:nvSpPr>
          <p:cNvPr id="10" name="Marcador de texto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s-MX" noProof="0"/>
              <a:t>Haga clic para modificar los estilos de texto del patrón</a:t>
            </a:r>
          </a:p>
        </p:txBody>
      </p:sp>
      <p:sp>
        <p:nvSpPr>
          <p:cNvPr id="9" name="Marcador de texto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s-ES" noProof="0"/>
              <a:t>”</a:t>
            </a:r>
          </a:p>
        </p:txBody>
      </p:sp>
      <p:sp>
        <p:nvSpPr>
          <p:cNvPr id="3" name="Marcador de fecha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20613ED6-BFEB-4033-8386-D89306E17237}" type="datetime1">
              <a:rPr lang="es-ES" noProof="0" smtClean="0"/>
              <a:t>04/03/2024</a:t>
            </a:fld>
            <a:endParaRPr lang="es-ES" noProof="0"/>
          </a:p>
        </p:txBody>
      </p:sp>
      <p:sp>
        <p:nvSpPr>
          <p:cNvPr id="4" name="Marcador de pie de página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0" name="Rectángulo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Título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6" name="Marcador de posición de imagen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s-MX" noProof="0"/>
              <a:t>Haz clic en el icono para agregar una imagen</a:t>
            </a:r>
            <a:endParaRPr lang="es-ES" noProof="0"/>
          </a:p>
        </p:txBody>
      </p:sp>
      <p:sp>
        <p:nvSpPr>
          <p:cNvPr id="10" name="Marcador de texto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1" name="Marcador de texto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7" name="Marcador de posición de imagen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s-MX" noProof="0"/>
              <a:t>Haz clic en el icono para agregar una imagen</a:t>
            </a:r>
            <a:endParaRPr lang="es-ES" noProof="0"/>
          </a:p>
        </p:txBody>
      </p:sp>
      <p:sp>
        <p:nvSpPr>
          <p:cNvPr id="12" name="Marcador de texto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3" name="Marcador de texto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8" name="Marcador de posición de imagen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s-MX" noProof="0"/>
              <a:t>Haz clic en el icono para agregar una imagen</a:t>
            </a:r>
            <a:endParaRPr lang="es-ES" noProof="0"/>
          </a:p>
        </p:txBody>
      </p:sp>
      <p:sp>
        <p:nvSpPr>
          <p:cNvPr id="14" name="Marcador de texto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5" name="Marcador de texto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9" name="Marcador de posición de imagen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s-MX" noProof="0"/>
              <a:t>Haz clic en el icono para agregar una imagen</a:t>
            </a:r>
            <a:endParaRPr lang="es-ES" noProof="0"/>
          </a:p>
        </p:txBody>
      </p:sp>
      <p:sp>
        <p:nvSpPr>
          <p:cNvPr id="16" name="Marcador de texto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7" name="Marcador de texto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 name="Marcador de fecha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CB0169B8-D5C0-4D8A-9FD1-FBFE09615870}" type="datetime1">
              <a:rPr lang="es-ES" noProof="0" smtClean="0"/>
              <a:t>04/03/2024</a:t>
            </a:fld>
            <a:endParaRPr lang="es-ES" noProof="0"/>
          </a:p>
        </p:txBody>
      </p:sp>
      <p:sp>
        <p:nvSpPr>
          <p:cNvPr id="4" name="Marcador de pie de página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
        <p:nvSpPr>
          <p:cNvPr id="19" name="Forma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5" name="Forma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6" name="Elips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noProof="0"/>
          </a:p>
        </p:txBody>
      </p:sp>
      <p:sp>
        <p:nvSpPr>
          <p:cNvPr id="27" name="Forma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9" name="Forma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do el equipo">
    <p:bg>
      <p:bgPr>
        <a:solidFill>
          <a:schemeClr val="accent2"/>
        </a:solidFill>
        <a:effectLst/>
      </p:bgPr>
    </p:bg>
    <p:spTree>
      <p:nvGrpSpPr>
        <p:cNvPr id="1" name=""/>
        <p:cNvGrpSpPr/>
        <p:nvPr/>
      </p:nvGrpSpPr>
      <p:grpSpPr>
        <a:xfrm>
          <a:off x="0" y="0"/>
          <a:ext cx="0" cy="0"/>
          <a:chOff x="0" y="0"/>
          <a:chExt cx="0" cy="0"/>
        </a:xfrm>
      </p:grpSpPr>
      <p:sp>
        <p:nvSpPr>
          <p:cNvPr id="54" name="Título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s-MX" noProof="0"/>
              <a:t>Haz clic para modificar el estilo de título del patrón</a:t>
            </a:r>
            <a:endParaRPr lang="es-ES" noProof="0"/>
          </a:p>
        </p:txBody>
      </p:sp>
      <p:sp>
        <p:nvSpPr>
          <p:cNvPr id="6" name="Marcador de posición de imagen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31" name="Marcador de texto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2" name="Marcador de texto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3" name="Marcador de posición de imagen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34" name="Marcador de texto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5" name="Marcador de texto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6" name="Marcador de posición de imagen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37" name="Marcador de texto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8" name="Marcador de texto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9" name="Marcador de posición de imagen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40" name="Marcador de texto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1" name="Marcador de texto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2" name="Marcador de posición de imagen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43" name="Marcador de texto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4" name="Marcador de texto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5" name="Marcador de posición de imagen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46" name="Marcador de texto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7" name="Marcador de texto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8" name="Marcador de posición de imagen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49" name="Marcador de texto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50" name="Marcador de texto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51" name="Marcador de posición de imagen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s-MX" noProof="0"/>
              <a:t>Haz clic en el icono para agregar una imagen</a:t>
            </a:r>
            <a:endParaRPr lang="es-ES" noProof="0"/>
          </a:p>
        </p:txBody>
      </p:sp>
      <p:sp>
        <p:nvSpPr>
          <p:cNvPr id="52" name="Marcador de texto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53" name="Marcador de texto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18" name="Marcador de fecha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F6FDEA51-DC76-4EF3-B961-2CAD3C8CFEA0}" type="datetime1">
              <a:rPr lang="es-ES" noProof="0" smtClean="0"/>
              <a:t>04/03/2024</a:t>
            </a:fld>
            <a:endParaRPr lang="es-ES" noProof="0"/>
          </a:p>
        </p:txBody>
      </p:sp>
      <p:sp>
        <p:nvSpPr>
          <p:cNvPr id="22" name="Marcador de pie de página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s-ES" noProof="0"/>
              <a:t>TÍTULO DE LA PRESENTACIÓN</a:t>
            </a:r>
          </a:p>
        </p:txBody>
      </p:sp>
      <p:sp>
        <p:nvSpPr>
          <p:cNvPr id="23" name="Marcador de número de diapositiva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1EEB8945-721B-49C6-AE63-0EF796C5C26F}" type="datetime1">
              <a:rPr lang="es-ES" noProof="0" smtClean="0"/>
              <a:t>04/03/2024</a:t>
            </a:fld>
            <a:endParaRPr lang="es-ES" noProof="0"/>
          </a:p>
        </p:txBody>
      </p:sp>
      <p:sp>
        <p:nvSpPr>
          <p:cNvPr id="5" name="Marcador de pie de página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www.flickr.com/photos/pinguino/5395809009/"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s://creativecommons.org/licenses/by-nc-nd/3.0/" TargetMode="External"/><Relationship Id="rId4" Type="http://schemas.openxmlformats.org/officeDocument/2006/relationships/hyperlink" Target="https://pinguino-sportivo.blogspot.com/2007/02/sciando-scivolando.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ublicdomainpictures.net/view-image.php?image=1247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publicdomainpictures.net/en/view-image.php?image=140901&amp;picture=pick-up-a-pengui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publicdomainpictures.net/es/view-image.php?image=289679&amp;picture=familia-pinguin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pxhere.com/it/photo/183777"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iggita.com/story.php?title=Antartide_estinzione_di_pinguini_imperatori_e_iceberg_alla_deriva"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www.flickr.com/photos/elbroka/1301049893/"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ctrTitle"/>
          </p:nvPr>
        </p:nvSpPr>
        <p:spPr>
          <a:xfrm>
            <a:off x="928954" y="1689650"/>
            <a:ext cx="7096933" cy="886033"/>
          </a:xfrm>
        </p:spPr>
        <p:txBody>
          <a:bodyPr rtlCol="0"/>
          <a:lstStyle/>
          <a:p>
            <a:pPr rtl="0"/>
            <a:r>
              <a:rPr lang="es-ES" dirty="0"/>
              <a:t>Palmer </a:t>
            </a:r>
            <a:r>
              <a:rPr lang="en-US" dirty="0"/>
              <a:t>Penguins</a:t>
            </a:r>
          </a:p>
        </p:txBody>
      </p:sp>
      <p:sp>
        <p:nvSpPr>
          <p:cNvPr id="3" name="Subtítulo 2">
            <a:extLst>
              <a:ext uri="{FF2B5EF4-FFF2-40B4-BE49-F238E27FC236}">
                <a16:creationId xmlns:a16="http://schemas.microsoft.com/office/drawing/2014/main" id="{A068D447-28D3-4F5F-B2DC-FD67E9015868}"/>
              </a:ext>
            </a:extLst>
          </p:cNvPr>
          <p:cNvSpPr>
            <a:spLocks noGrp="1"/>
          </p:cNvSpPr>
          <p:nvPr>
            <p:ph type="subTitle" idx="1"/>
          </p:nvPr>
        </p:nvSpPr>
        <p:spPr>
          <a:xfrm>
            <a:off x="928954" y="3660841"/>
            <a:ext cx="5024585" cy="542579"/>
          </a:xfrm>
        </p:spPr>
        <p:txBody>
          <a:bodyPr rtlCol="0"/>
          <a:lstStyle/>
          <a:p>
            <a:pPr rtl="0"/>
            <a:r>
              <a:rPr lang="es-ES" dirty="0" err="1"/>
              <a:t>Presented</a:t>
            </a:r>
            <a:r>
              <a:rPr lang="es-ES" dirty="0"/>
              <a:t> </a:t>
            </a:r>
            <a:r>
              <a:rPr lang="es-ES" dirty="0" err="1"/>
              <a:t>by</a:t>
            </a:r>
            <a:r>
              <a:rPr lang="es-ES" dirty="0"/>
              <a:t>: Carlos Reyes</a:t>
            </a:r>
          </a:p>
        </p:txBody>
      </p:sp>
      <p:sp>
        <p:nvSpPr>
          <p:cNvPr id="4" name="Subtítulo 2">
            <a:extLst>
              <a:ext uri="{FF2B5EF4-FFF2-40B4-BE49-F238E27FC236}">
                <a16:creationId xmlns:a16="http://schemas.microsoft.com/office/drawing/2014/main" id="{E567EAC0-B1C4-55AD-14F2-BE039F714AF6}"/>
              </a:ext>
            </a:extLst>
          </p:cNvPr>
          <p:cNvSpPr txBox="1">
            <a:spLocks/>
          </p:cNvSpPr>
          <p:nvPr/>
        </p:nvSpPr>
        <p:spPr>
          <a:xfrm>
            <a:off x="928954" y="3118262"/>
            <a:ext cx="5024585" cy="5425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err="1"/>
              <a:t>Last</a:t>
            </a:r>
            <a:r>
              <a:rPr lang="es-ES" dirty="0"/>
              <a:t> </a:t>
            </a:r>
            <a:r>
              <a:rPr lang="es-ES" dirty="0" err="1"/>
              <a:t>update</a:t>
            </a:r>
            <a:r>
              <a:rPr lang="es-ES" dirty="0"/>
              <a:t>: 2009</a:t>
            </a:r>
          </a:p>
        </p:txBody>
      </p:sp>
      <p:sp>
        <p:nvSpPr>
          <p:cNvPr id="5" name="Subtítulo 2">
            <a:extLst>
              <a:ext uri="{FF2B5EF4-FFF2-40B4-BE49-F238E27FC236}">
                <a16:creationId xmlns:a16="http://schemas.microsoft.com/office/drawing/2014/main" id="{D14D12B3-9A4E-98BD-F9EC-E0B73C039BCB}"/>
              </a:ext>
            </a:extLst>
          </p:cNvPr>
          <p:cNvSpPr txBox="1">
            <a:spLocks/>
          </p:cNvSpPr>
          <p:nvPr/>
        </p:nvSpPr>
        <p:spPr>
          <a:xfrm>
            <a:off x="928954" y="2575683"/>
            <a:ext cx="6306735" cy="5425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Data </a:t>
            </a:r>
            <a:r>
              <a:rPr lang="es-ES" dirty="0" err="1"/>
              <a:t>collected</a:t>
            </a:r>
            <a:r>
              <a:rPr lang="es-ES" dirty="0"/>
              <a:t> </a:t>
            </a:r>
            <a:r>
              <a:rPr lang="es-ES" dirty="0" err="1"/>
              <a:t>by</a:t>
            </a:r>
            <a:r>
              <a:rPr lang="es-ES" dirty="0"/>
              <a:t>: Kristen Gorman </a:t>
            </a:r>
          </a:p>
        </p:txBody>
      </p:sp>
      <p:pic>
        <p:nvPicPr>
          <p:cNvPr id="7" name="Imagen 6">
            <a:extLst>
              <a:ext uri="{FF2B5EF4-FFF2-40B4-BE49-F238E27FC236}">
                <a16:creationId xmlns:a16="http://schemas.microsoft.com/office/drawing/2014/main" id="{0AD7560F-701F-0E92-46E9-5D52560F19A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124706" y="-1"/>
            <a:ext cx="4067294" cy="3210339"/>
          </a:xfrm>
          <a:prstGeom prst="rect">
            <a:avLst/>
          </a:prstGeom>
        </p:spPr>
      </p:pic>
      <p:sp>
        <p:nvSpPr>
          <p:cNvPr id="8" name="CuadroTexto 7">
            <a:extLst>
              <a:ext uri="{FF2B5EF4-FFF2-40B4-BE49-F238E27FC236}">
                <a16:creationId xmlns:a16="http://schemas.microsoft.com/office/drawing/2014/main" id="{ACB33D86-FCEE-A7F5-FA68-667ECD618D59}"/>
              </a:ext>
            </a:extLst>
          </p:cNvPr>
          <p:cNvSpPr txBox="1"/>
          <p:nvPr/>
        </p:nvSpPr>
        <p:spPr>
          <a:xfrm>
            <a:off x="7235689" y="11209107"/>
            <a:ext cx="1327589" cy="507831"/>
          </a:xfrm>
          <a:prstGeom prst="rect">
            <a:avLst/>
          </a:prstGeom>
          <a:noFill/>
        </p:spPr>
        <p:txBody>
          <a:bodyPr wrap="square" rtlCol="0">
            <a:spAutoFit/>
          </a:bodyPr>
          <a:lstStyle/>
          <a:p>
            <a:r>
              <a:rPr lang="en-US" sz="900">
                <a:hlinkClick r:id="rId4" tooltip="https://www.flickr.com/photos/pinguino/5395809009/"/>
              </a:rPr>
              <a:t>Esta foto</a:t>
            </a:r>
            <a:r>
              <a:rPr lang="en-US" sz="900"/>
              <a:t> de Autor desconocido está bajo licencia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US" dirty="0"/>
              <a:t>Conclusion</a:t>
            </a:r>
            <a:r>
              <a:rPr lang="es-ES" dirty="0"/>
              <a:t> </a:t>
            </a:r>
          </a:p>
        </p:txBody>
      </p:sp>
      <p:sp>
        <p:nvSpPr>
          <p:cNvPr id="3" name="Marcador de contenido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10020461" cy="3436483"/>
          </a:xfrm>
        </p:spPr>
        <p:txBody>
          <a:bodyPr vert="horz" lIns="91440" tIns="45720" rIns="91440" bIns="45720" rtlCol="0" anchor="t">
            <a:noAutofit/>
          </a:bodyPr>
          <a:lstStyle/>
          <a:p>
            <a:pPr rtl="0"/>
            <a:r>
              <a:rPr lang="en-US" dirty="0"/>
              <a:t>Patterns and relationships were discovered through the examination of physical traits and geographic distribution that not only improve our knowledge of these species but also support more extensive ecological research and conservation initiatives. This dataset is an important educational tool that supports experiential learning and motivates more study of environmental science and biodiversity. </a:t>
            </a:r>
            <a:endParaRPr lang="es-ES" dirty="0"/>
          </a:p>
        </p:txBody>
      </p:sp>
      <p:sp>
        <p:nvSpPr>
          <p:cNvPr id="6" name="Marcador de número de diapositiva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s-ES" smtClean="0"/>
              <a:pPr rtl="0"/>
              <a:t>10</a:t>
            </a:fld>
            <a:endParaRPr lang="es-ES"/>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ctrTitle"/>
          </p:nvPr>
        </p:nvSpPr>
        <p:spPr>
          <a:xfrm>
            <a:off x="1094449" y="1728305"/>
            <a:ext cx="6207341" cy="2387600"/>
          </a:xfrm>
        </p:spPr>
        <p:txBody>
          <a:bodyPr rtlCol="0"/>
          <a:lstStyle/>
          <a:p>
            <a:pPr algn="ctr" rtl="0"/>
            <a:r>
              <a:rPr lang="es-ES" dirty="0" err="1"/>
              <a:t>Thanks</a:t>
            </a:r>
            <a:r>
              <a:rPr lang="es-ES" dirty="0"/>
              <a:t> </a:t>
            </a:r>
            <a:r>
              <a:rPr lang="es-ES" dirty="0" err="1"/>
              <a:t>For</a:t>
            </a:r>
            <a:r>
              <a:rPr lang="es-ES" dirty="0"/>
              <a:t> </a:t>
            </a:r>
            <a:r>
              <a:rPr lang="es-ES" dirty="0" err="1"/>
              <a:t>Your</a:t>
            </a:r>
            <a:r>
              <a:rPr lang="es-ES" dirty="0"/>
              <a:t> </a:t>
            </a:r>
            <a:r>
              <a:rPr lang="es-ES" dirty="0" err="1"/>
              <a:t>Attention</a:t>
            </a:r>
            <a:endParaRPr lang="es-ES" dirty="0"/>
          </a:p>
        </p:txBody>
      </p:sp>
      <p:pic>
        <p:nvPicPr>
          <p:cNvPr id="9" name="Imagen 8">
            <a:extLst>
              <a:ext uri="{FF2B5EF4-FFF2-40B4-BE49-F238E27FC236}">
                <a16:creationId xmlns:a16="http://schemas.microsoft.com/office/drawing/2014/main" id="{CCE1801C-C00F-8EDF-F148-41B702506B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72730" y="1"/>
            <a:ext cx="3919269" cy="6858000"/>
          </a:xfrm>
          <a:prstGeom prst="rect">
            <a:avLst/>
          </a:prstGeom>
        </p:spPr>
      </p:pic>
      <p:sp>
        <p:nvSpPr>
          <p:cNvPr id="10" name="CuadroTexto 9">
            <a:extLst>
              <a:ext uri="{FF2B5EF4-FFF2-40B4-BE49-F238E27FC236}">
                <a16:creationId xmlns:a16="http://schemas.microsoft.com/office/drawing/2014/main" id="{DC807618-19BB-24EC-3DC6-46238732F106}"/>
              </a:ext>
            </a:extLst>
          </p:cNvPr>
          <p:cNvSpPr txBox="1"/>
          <p:nvPr/>
        </p:nvSpPr>
        <p:spPr>
          <a:xfrm>
            <a:off x="0" y="6858000"/>
            <a:ext cx="2857500" cy="369332"/>
          </a:xfrm>
          <a:prstGeom prst="rect">
            <a:avLst/>
          </a:prstGeom>
          <a:noFill/>
        </p:spPr>
        <p:txBody>
          <a:bodyPr wrap="square" rtlCol="0">
            <a:spAutoFit/>
          </a:bodyPr>
          <a:lstStyle/>
          <a:p>
            <a:r>
              <a:rPr lang="en-US" sz="900">
                <a:hlinkClick r:id="rId4" tooltip="https://pinguino-sportivo.blogspot.com/2007/02/sciando-scivolando.html"/>
              </a:rPr>
              <a:t>Esta foto</a:t>
            </a:r>
            <a:r>
              <a:rPr lang="en-US" sz="900"/>
              <a:t> de Autor desconocido está bajo licencia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s-ES" dirty="0"/>
              <a:t>Table </a:t>
            </a:r>
            <a:r>
              <a:rPr lang="es-ES" dirty="0" err="1"/>
              <a:t>of</a:t>
            </a:r>
            <a:r>
              <a:rPr lang="es-ES" dirty="0"/>
              <a:t> </a:t>
            </a:r>
            <a:r>
              <a:rPr lang="es-ES" dirty="0" err="1"/>
              <a:t>Contents</a:t>
            </a:r>
            <a:endParaRPr lang="es-ES" dirty="0"/>
          </a:p>
        </p:txBody>
      </p:sp>
      <p:sp>
        <p:nvSpPr>
          <p:cNvPr id="3" name="Marcador de contenido 2">
            <a:extLst>
              <a:ext uri="{FF2B5EF4-FFF2-40B4-BE49-F238E27FC236}">
                <a16:creationId xmlns:a16="http://schemas.microsoft.com/office/drawing/2014/main" id="{22788C46-D0BC-4307-AE55-7601A139E7CB}"/>
              </a:ext>
            </a:extLst>
          </p:cNvPr>
          <p:cNvSpPr>
            <a:spLocks noGrp="1"/>
          </p:cNvSpPr>
          <p:nvPr>
            <p:ph idx="1"/>
          </p:nvPr>
        </p:nvSpPr>
        <p:spPr>
          <a:xfrm>
            <a:off x="1167492" y="2300820"/>
            <a:ext cx="9779182" cy="2256359"/>
          </a:xfrm>
        </p:spPr>
        <p:txBody>
          <a:bodyPr vert="horz" lIns="91440" tIns="45720" rIns="91440" bIns="45720" rtlCol="0" anchor="t">
            <a:normAutofit/>
          </a:bodyPr>
          <a:lstStyle/>
          <a:p>
            <a:pPr marL="457200" indent="-457200" rtl="0">
              <a:buFont typeface="Arial" panose="020B0604020202020204" pitchFamily="34" charset="0"/>
              <a:buChar char="•"/>
            </a:pPr>
            <a:r>
              <a:rPr lang="es-ES" dirty="0" err="1"/>
              <a:t>Introduction</a:t>
            </a:r>
            <a:endParaRPr lang="es-ES" dirty="0"/>
          </a:p>
          <a:p>
            <a:pPr marL="457200" indent="-457200" rtl="0">
              <a:buFont typeface="Arial" panose="020B0604020202020204" pitchFamily="34" charset="0"/>
              <a:buChar char="•"/>
            </a:pPr>
            <a:r>
              <a:rPr lang="es-ES" dirty="0" err="1"/>
              <a:t>Summary</a:t>
            </a:r>
            <a:r>
              <a:rPr lang="es-ES" dirty="0"/>
              <a:t> </a:t>
            </a:r>
            <a:r>
              <a:rPr lang="es-ES" dirty="0" err="1"/>
              <a:t>of</a:t>
            </a:r>
            <a:r>
              <a:rPr lang="es-ES" dirty="0"/>
              <a:t> </a:t>
            </a:r>
            <a:r>
              <a:rPr lang="es-ES" dirty="0" err="1"/>
              <a:t>Values</a:t>
            </a:r>
            <a:endParaRPr lang="es-ES" dirty="0"/>
          </a:p>
          <a:p>
            <a:pPr marL="457200" indent="-457200" rtl="0">
              <a:buFont typeface="Arial" panose="020B0604020202020204" pitchFamily="34" charset="0"/>
              <a:buChar char="•"/>
            </a:pPr>
            <a:r>
              <a:rPr lang="es-ES" dirty="0" err="1"/>
              <a:t>Analysis</a:t>
            </a:r>
            <a:endParaRPr lang="es-ES" dirty="0"/>
          </a:p>
          <a:p>
            <a:pPr marL="457200" indent="-457200" rtl="0">
              <a:buFont typeface="Arial" panose="020B0604020202020204" pitchFamily="34" charset="0"/>
              <a:buChar char="•"/>
            </a:pPr>
            <a:r>
              <a:rPr lang="es-ES" dirty="0" err="1"/>
              <a:t>Conclusion</a:t>
            </a:r>
            <a:endParaRPr lang="es-ES" dirty="0"/>
          </a:p>
          <a:p>
            <a:pPr rtl="0"/>
            <a:endParaRPr lang="es-ES" dirty="0"/>
          </a:p>
        </p:txBody>
      </p:sp>
      <p:sp>
        <p:nvSpPr>
          <p:cNvPr id="6" name="Marcador de número de diapositiva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s-ES" smtClean="0"/>
              <a:pPr/>
              <a:t>2</a:t>
            </a:fld>
            <a:endParaRPr lang="es-ES"/>
          </a:p>
        </p:txBody>
      </p:sp>
      <p:pic>
        <p:nvPicPr>
          <p:cNvPr id="10" name="Imagen 9">
            <a:extLst>
              <a:ext uri="{FF2B5EF4-FFF2-40B4-BE49-F238E27FC236}">
                <a16:creationId xmlns:a16="http://schemas.microsoft.com/office/drawing/2014/main" id="{D03A61C4-DE58-0F27-0F36-7348C1D5B93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51870" y="3414179"/>
            <a:ext cx="4240129" cy="3429000"/>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US" dirty="0"/>
              <a:t>Introduction</a:t>
            </a:r>
          </a:p>
        </p:txBody>
      </p:sp>
      <p:sp>
        <p:nvSpPr>
          <p:cNvPr id="3" name="Marcador de contenido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rtl="0"/>
            <a:r>
              <a:rPr lang="en-US"/>
              <a:t>This project </a:t>
            </a:r>
            <a:r>
              <a:rPr lang="en-US" dirty="0"/>
              <a:t>explores the detailed data gathering efforts of Dr. Kristen Gorman, with an emphasis on body measurements of three different species of penguins living on different islands in the Palmer Archipelago in Antarctica. Our goal is to sort through this extensive information in order to find any possible relationships between the physical characteristics of these penguins, with a focus on investigating the possible effects of body mass on the dimensions of their bills and the length of their flippers.</a:t>
            </a:r>
          </a:p>
        </p:txBody>
      </p:sp>
      <p:sp>
        <p:nvSpPr>
          <p:cNvPr id="6" name="Marcador de número de diapositiva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s-ES" smtClean="0"/>
              <a:pPr/>
              <a:t>3</a:t>
            </a:fld>
            <a:endParaRPr lang="es-E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ctrTitle"/>
          </p:nvPr>
        </p:nvSpPr>
        <p:spPr>
          <a:xfrm>
            <a:off x="649474" y="1151475"/>
            <a:ext cx="6763932" cy="2387600"/>
          </a:xfrm>
        </p:spPr>
        <p:txBody>
          <a:bodyPr rtlCol="0"/>
          <a:lstStyle/>
          <a:p>
            <a:pPr rtl="0"/>
            <a:r>
              <a:rPr lang="en-US" dirty="0"/>
              <a:t>Summary of Values</a:t>
            </a:r>
          </a:p>
        </p:txBody>
      </p:sp>
      <p:sp>
        <p:nvSpPr>
          <p:cNvPr id="4" name="Marcador de texto 3">
            <a:extLst>
              <a:ext uri="{FF2B5EF4-FFF2-40B4-BE49-F238E27FC236}">
                <a16:creationId xmlns:a16="http://schemas.microsoft.com/office/drawing/2014/main" id="{D51A6D85-3837-435F-A342-5A3F98172B12}"/>
              </a:ext>
            </a:extLst>
          </p:cNvPr>
          <p:cNvSpPr>
            <a:spLocks noGrp="1"/>
          </p:cNvSpPr>
          <p:nvPr>
            <p:ph type="subTitle" idx="1"/>
          </p:nvPr>
        </p:nvSpPr>
        <p:spPr>
          <a:xfrm>
            <a:off x="649474" y="3539075"/>
            <a:ext cx="6245912" cy="1406101"/>
          </a:xfrm>
        </p:spPr>
        <p:txBody>
          <a:bodyPr vert="horz" lIns="91440" tIns="45720" rIns="91440" bIns="45720" rtlCol="0" anchor="t">
            <a:normAutofit lnSpcReduction="10000"/>
          </a:bodyPr>
          <a:lstStyle/>
          <a:p>
            <a:pPr rtl="0"/>
            <a:r>
              <a:rPr lang="en-US" dirty="0"/>
              <a:t>Mean and max values calculated for bill length, bill depth, and flipper length.</a:t>
            </a:r>
          </a:p>
        </p:txBody>
      </p:sp>
      <p:pic>
        <p:nvPicPr>
          <p:cNvPr id="8" name="Imagen 7">
            <a:extLst>
              <a:ext uri="{FF2B5EF4-FFF2-40B4-BE49-F238E27FC236}">
                <a16:creationId xmlns:a16="http://schemas.microsoft.com/office/drawing/2014/main" id="{CC266D3C-8D7D-3CD1-CCF0-76AC3EFA512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35866" y="1808923"/>
            <a:ext cx="2776082" cy="3210338"/>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3047E-FBFD-4F79-BCA5-10E69740F030}"/>
              </a:ext>
            </a:extLst>
          </p:cNvPr>
          <p:cNvSpPr>
            <a:spLocks noGrp="1"/>
          </p:cNvSpPr>
          <p:nvPr>
            <p:ph type="title"/>
          </p:nvPr>
        </p:nvSpPr>
        <p:spPr>
          <a:xfrm>
            <a:off x="651997" y="321365"/>
            <a:ext cx="9779183" cy="1325563"/>
          </a:xfrm>
        </p:spPr>
        <p:txBody>
          <a:bodyPr rtlCol="0"/>
          <a:lstStyle/>
          <a:p>
            <a:pPr rtl="0"/>
            <a:r>
              <a:rPr lang="en-US" dirty="0"/>
              <a:t>Summary of Values</a:t>
            </a:r>
          </a:p>
        </p:txBody>
      </p:sp>
      <p:sp>
        <p:nvSpPr>
          <p:cNvPr id="7" name="Marcador de número de diapositiva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s-ES" smtClean="0"/>
              <a:pPr rtl="0"/>
              <a:t>5</a:t>
            </a:fld>
            <a:endParaRPr lang="es-ES" dirty="0"/>
          </a:p>
        </p:txBody>
      </p:sp>
      <p:graphicFrame>
        <p:nvGraphicFramePr>
          <p:cNvPr id="11" name="Marcador de contenido 10">
            <a:extLst>
              <a:ext uri="{FF2B5EF4-FFF2-40B4-BE49-F238E27FC236}">
                <a16:creationId xmlns:a16="http://schemas.microsoft.com/office/drawing/2014/main" id="{7DA95C9F-7B63-FB82-E343-86992DEAB1C9}"/>
              </a:ext>
            </a:extLst>
          </p:cNvPr>
          <p:cNvGraphicFramePr>
            <a:graphicFrameLocks noGrp="1"/>
          </p:cNvGraphicFramePr>
          <p:nvPr>
            <p:ph idx="1"/>
            <p:extLst>
              <p:ext uri="{D42A27DB-BD31-4B8C-83A1-F6EECF244321}">
                <p14:modId xmlns:p14="http://schemas.microsoft.com/office/powerpoint/2010/main" val="2852970799"/>
              </p:ext>
            </p:extLst>
          </p:nvPr>
        </p:nvGraphicFramePr>
        <p:xfrm>
          <a:off x="657303" y="2252950"/>
          <a:ext cx="10877394" cy="2352099"/>
        </p:xfrm>
        <a:graphic>
          <a:graphicData uri="http://schemas.openxmlformats.org/drawingml/2006/table">
            <a:tbl>
              <a:tblPr firstRow="1" bandRow="1">
                <a:tableStyleId>{5C22544A-7EE6-4342-B048-85BDC9FD1C3A}</a:tableStyleId>
              </a:tblPr>
              <a:tblGrid>
                <a:gridCol w="1166398">
                  <a:extLst>
                    <a:ext uri="{9D8B030D-6E8A-4147-A177-3AD203B41FA5}">
                      <a16:colId xmlns:a16="http://schemas.microsoft.com/office/drawing/2014/main" val="3836799642"/>
                    </a:ext>
                  </a:extLst>
                </a:gridCol>
                <a:gridCol w="1202819">
                  <a:extLst>
                    <a:ext uri="{9D8B030D-6E8A-4147-A177-3AD203B41FA5}">
                      <a16:colId xmlns:a16="http://schemas.microsoft.com/office/drawing/2014/main" val="2535206798"/>
                    </a:ext>
                  </a:extLst>
                </a:gridCol>
                <a:gridCol w="1189735">
                  <a:extLst>
                    <a:ext uri="{9D8B030D-6E8A-4147-A177-3AD203B41FA5}">
                      <a16:colId xmlns:a16="http://schemas.microsoft.com/office/drawing/2014/main" val="1803892978"/>
                    </a:ext>
                  </a:extLst>
                </a:gridCol>
                <a:gridCol w="1213885">
                  <a:extLst>
                    <a:ext uri="{9D8B030D-6E8A-4147-A177-3AD203B41FA5}">
                      <a16:colId xmlns:a16="http://schemas.microsoft.com/office/drawing/2014/main" val="1129211720"/>
                    </a:ext>
                  </a:extLst>
                </a:gridCol>
                <a:gridCol w="1135625">
                  <a:extLst>
                    <a:ext uri="{9D8B030D-6E8A-4147-A177-3AD203B41FA5}">
                      <a16:colId xmlns:a16="http://schemas.microsoft.com/office/drawing/2014/main" val="2127101027"/>
                    </a:ext>
                  </a:extLst>
                </a:gridCol>
                <a:gridCol w="1520155">
                  <a:extLst>
                    <a:ext uri="{9D8B030D-6E8A-4147-A177-3AD203B41FA5}">
                      <a16:colId xmlns:a16="http://schemas.microsoft.com/office/drawing/2014/main" val="3950439995"/>
                    </a:ext>
                  </a:extLst>
                </a:gridCol>
                <a:gridCol w="1171612">
                  <a:extLst>
                    <a:ext uri="{9D8B030D-6E8A-4147-A177-3AD203B41FA5}">
                      <a16:colId xmlns:a16="http://schemas.microsoft.com/office/drawing/2014/main" val="2700504714"/>
                    </a:ext>
                  </a:extLst>
                </a:gridCol>
                <a:gridCol w="1055916">
                  <a:extLst>
                    <a:ext uri="{9D8B030D-6E8A-4147-A177-3AD203B41FA5}">
                      <a16:colId xmlns:a16="http://schemas.microsoft.com/office/drawing/2014/main" val="1870127782"/>
                    </a:ext>
                  </a:extLst>
                </a:gridCol>
                <a:gridCol w="1221249">
                  <a:extLst>
                    <a:ext uri="{9D8B030D-6E8A-4147-A177-3AD203B41FA5}">
                      <a16:colId xmlns:a16="http://schemas.microsoft.com/office/drawing/2014/main" val="446208658"/>
                    </a:ext>
                  </a:extLst>
                </a:gridCol>
              </a:tblGrid>
              <a:tr h="845289">
                <a:tc>
                  <a:txBody>
                    <a:bodyPr/>
                    <a:lstStyle/>
                    <a:p>
                      <a:pPr algn="ctr"/>
                      <a:endParaRPr lang="en-US" dirty="0"/>
                    </a:p>
                    <a:p>
                      <a:pPr algn="ctr"/>
                      <a:r>
                        <a:rPr lang="en-US" dirty="0"/>
                        <a:t>Species</a:t>
                      </a:r>
                    </a:p>
                  </a:txBody>
                  <a:tcPr/>
                </a:tc>
                <a:tc>
                  <a:txBody>
                    <a:bodyPr/>
                    <a:lstStyle/>
                    <a:p>
                      <a:pPr algn="ctr"/>
                      <a:r>
                        <a:rPr lang="en-US" dirty="0"/>
                        <a:t>Mean Bill Length (meters)</a:t>
                      </a:r>
                    </a:p>
                  </a:txBody>
                  <a:tcPr/>
                </a:tc>
                <a:tc>
                  <a:txBody>
                    <a:bodyPr/>
                    <a:lstStyle/>
                    <a:p>
                      <a:pPr algn="ctr"/>
                      <a:r>
                        <a:rPr lang="en-US" dirty="0"/>
                        <a:t>Max Bill Length (meters)</a:t>
                      </a:r>
                    </a:p>
                  </a:txBody>
                  <a:tcPr/>
                </a:tc>
                <a:tc>
                  <a:txBody>
                    <a:bodyPr/>
                    <a:lstStyle/>
                    <a:p>
                      <a:pPr algn="ctr"/>
                      <a:r>
                        <a:rPr lang="en-US" dirty="0"/>
                        <a:t>Mean Bill Depth (meters)</a:t>
                      </a:r>
                    </a:p>
                  </a:txBody>
                  <a:tcPr/>
                </a:tc>
                <a:tc>
                  <a:txBody>
                    <a:bodyPr/>
                    <a:lstStyle/>
                    <a:p>
                      <a:pPr algn="ctr"/>
                      <a:r>
                        <a:rPr lang="en-US" dirty="0"/>
                        <a:t>Max Bill Depth (meters)</a:t>
                      </a:r>
                    </a:p>
                  </a:txBody>
                  <a:tcPr/>
                </a:tc>
                <a:tc>
                  <a:txBody>
                    <a:bodyPr/>
                    <a:lstStyle/>
                    <a:p>
                      <a:pPr algn="ctr"/>
                      <a:r>
                        <a:rPr lang="en-US" dirty="0"/>
                        <a:t>Mean Flipper Length (meters)</a:t>
                      </a:r>
                    </a:p>
                  </a:txBody>
                  <a:tcPr/>
                </a:tc>
                <a:tc>
                  <a:txBody>
                    <a:bodyPr/>
                    <a:lstStyle/>
                    <a:p>
                      <a:pPr algn="ctr"/>
                      <a:r>
                        <a:rPr lang="en-US" dirty="0"/>
                        <a:t>Max Flipper Length (meters)</a:t>
                      </a:r>
                    </a:p>
                  </a:txBody>
                  <a:tcPr/>
                </a:tc>
                <a:tc>
                  <a:txBody>
                    <a:bodyPr/>
                    <a:lstStyle/>
                    <a:p>
                      <a:pPr algn="ctr"/>
                      <a:r>
                        <a:rPr lang="en-US" dirty="0"/>
                        <a:t>Mean Body Mass (kg)</a:t>
                      </a:r>
                    </a:p>
                  </a:txBody>
                  <a:tcPr/>
                </a:tc>
                <a:tc>
                  <a:txBody>
                    <a:bodyPr/>
                    <a:lstStyle/>
                    <a:p>
                      <a:pPr algn="ctr"/>
                      <a:r>
                        <a:rPr lang="en-US" dirty="0"/>
                        <a:t>Max Body Mass </a:t>
                      </a:r>
                    </a:p>
                    <a:p>
                      <a:pPr algn="ctr"/>
                      <a:r>
                        <a:rPr lang="en-US" dirty="0"/>
                        <a:t>(kg)</a:t>
                      </a:r>
                    </a:p>
                  </a:txBody>
                  <a:tcPr/>
                </a:tc>
                <a:extLst>
                  <a:ext uri="{0D108BD9-81ED-4DB2-BD59-A6C34878D82A}">
                    <a16:rowId xmlns:a16="http://schemas.microsoft.com/office/drawing/2014/main" val="3992320549"/>
                  </a:ext>
                </a:extLst>
              </a:tr>
              <a:tr h="400053">
                <a:tc>
                  <a:txBody>
                    <a:bodyPr/>
                    <a:lstStyle/>
                    <a:p>
                      <a:pPr algn="ctr"/>
                      <a:r>
                        <a:rPr lang="en-US" dirty="0"/>
                        <a:t>Adelie</a:t>
                      </a:r>
                    </a:p>
                  </a:txBody>
                  <a:tcPr/>
                </a:tc>
                <a:tc>
                  <a:txBody>
                    <a:bodyPr/>
                    <a:lstStyle/>
                    <a:p>
                      <a:pPr algn="ctr"/>
                      <a:r>
                        <a:rPr lang="en-US" dirty="0"/>
                        <a:t>0.0388</a:t>
                      </a:r>
                    </a:p>
                  </a:txBody>
                  <a:tcPr/>
                </a:tc>
                <a:tc>
                  <a:txBody>
                    <a:bodyPr/>
                    <a:lstStyle/>
                    <a:p>
                      <a:pPr algn="ctr"/>
                      <a:r>
                        <a:rPr lang="es-419" dirty="0">
                          <a:effectLst/>
                        </a:rPr>
                        <a:t>0.046 </a:t>
                      </a:r>
                      <a:endParaRPr lang="en-US" u="none" dirty="0">
                        <a:effectLst/>
                      </a:endParaRPr>
                    </a:p>
                  </a:txBody>
                  <a:tcPr/>
                </a:tc>
                <a:tc>
                  <a:txBody>
                    <a:bodyPr/>
                    <a:lstStyle/>
                    <a:p>
                      <a:pPr algn="ctr"/>
                      <a:r>
                        <a:rPr lang="es-419" u="none" dirty="0">
                          <a:effectLst/>
                        </a:rPr>
                        <a:t>0.0183</a:t>
                      </a:r>
                      <a:endParaRPr lang="en-US" u="none" dirty="0"/>
                    </a:p>
                  </a:txBody>
                  <a:tcPr/>
                </a:tc>
                <a:tc>
                  <a:txBody>
                    <a:bodyPr/>
                    <a:lstStyle/>
                    <a:p>
                      <a:pPr algn="ctr"/>
                      <a:r>
                        <a:rPr lang="es-419" u="none" dirty="0">
                          <a:effectLst/>
                        </a:rPr>
                        <a:t>0.0215</a:t>
                      </a:r>
                      <a:endParaRPr lang="en-US" u="none" dirty="0"/>
                    </a:p>
                  </a:txBody>
                  <a:tcPr/>
                </a:tc>
                <a:tc>
                  <a:txBody>
                    <a:bodyPr/>
                    <a:lstStyle/>
                    <a:p>
                      <a:pPr algn="ctr"/>
                      <a:r>
                        <a:rPr lang="es-419" dirty="0">
                          <a:effectLst/>
                        </a:rPr>
                        <a:t>0.190</a:t>
                      </a:r>
                      <a:endParaRPr lang="en-US" dirty="0"/>
                    </a:p>
                  </a:txBody>
                  <a:tcPr/>
                </a:tc>
                <a:tc>
                  <a:txBody>
                    <a:bodyPr/>
                    <a:lstStyle/>
                    <a:p>
                      <a:pPr algn="ctr"/>
                      <a:r>
                        <a:rPr lang="es-419" dirty="0">
                          <a:effectLst/>
                        </a:rPr>
                        <a:t>0.21 </a:t>
                      </a:r>
                      <a:endParaRPr lang="en-US" dirty="0"/>
                    </a:p>
                  </a:txBody>
                  <a:tcPr/>
                </a:tc>
                <a:tc>
                  <a:txBody>
                    <a:bodyPr/>
                    <a:lstStyle/>
                    <a:p>
                      <a:pPr algn="ctr"/>
                      <a:r>
                        <a:rPr lang="es-419" dirty="0">
                          <a:effectLst/>
                        </a:rPr>
                        <a:t>3.71</a:t>
                      </a:r>
                      <a:endParaRPr lang="en-US" dirty="0"/>
                    </a:p>
                  </a:txBody>
                  <a:tcPr/>
                </a:tc>
                <a:tc>
                  <a:txBody>
                    <a:bodyPr/>
                    <a:lstStyle/>
                    <a:p>
                      <a:pPr algn="ctr"/>
                      <a:r>
                        <a:rPr lang="es-419" dirty="0">
                          <a:effectLst/>
                        </a:rPr>
                        <a:t>4.78</a:t>
                      </a:r>
                      <a:endParaRPr lang="en-US" dirty="0"/>
                    </a:p>
                  </a:txBody>
                  <a:tcPr/>
                </a:tc>
                <a:extLst>
                  <a:ext uri="{0D108BD9-81ED-4DB2-BD59-A6C34878D82A}">
                    <a16:rowId xmlns:a16="http://schemas.microsoft.com/office/drawing/2014/main" val="1770156227"/>
                  </a:ext>
                </a:extLst>
              </a:tr>
              <a:tr h="397566">
                <a:tc>
                  <a:txBody>
                    <a:bodyPr/>
                    <a:lstStyle/>
                    <a:p>
                      <a:pPr algn="ctr"/>
                      <a:r>
                        <a:rPr lang="en-US" dirty="0"/>
                        <a:t>Chinstrap</a:t>
                      </a:r>
                    </a:p>
                  </a:txBody>
                  <a:tcPr/>
                </a:tc>
                <a:tc>
                  <a:txBody>
                    <a:bodyPr/>
                    <a:lstStyle/>
                    <a:p>
                      <a:pPr algn="ctr"/>
                      <a:r>
                        <a:rPr lang="en-US" dirty="0"/>
                        <a:t>0.0488</a:t>
                      </a:r>
                    </a:p>
                  </a:txBody>
                  <a:tcPr/>
                </a:tc>
                <a:tc>
                  <a:txBody>
                    <a:bodyPr/>
                    <a:lstStyle/>
                    <a:p>
                      <a:pPr algn="ctr"/>
                      <a:r>
                        <a:rPr lang="es-419" dirty="0">
                          <a:effectLst/>
                        </a:rPr>
                        <a:t>0.058 </a:t>
                      </a:r>
                      <a:endParaRPr lang="en-US" dirty="0"/>
                    </a:p>
                  </a:txBody>
                  <a:tcPr/>
                </a:tc>
                <a:tc>
                  <a:txBody>
                    <a:bodyPr/>
                    <a:lstStyle/>
                    <a:p>
                      <a:pPr algn="ctr"/>
                      <a:r>
                        <a:rPr lang="es-419" u="none" dirty="0">
                          <a:effectLst/>
                        </a:rPr>
                        <a:t>0.0184</a:t>
                      </a:r>
                      <a:endParaRPr lang="en-US" u="none" dirty="0"/>
                    </a:p>
                  </a:txBody>
                  <a:tcPr/>
                </a:tc>
                <a:tc>
                  <a:txBody>
                    <a:bodyPr/>
                    <a:lstStyle/>
                    <a:p>
                      <a:pPr algn="ctr"/>
                      <a:r>
                        <a:rPr lang="es-419" u="none" dirty="0">
                          <a:effectLst/>
                        </a:rPr>
                        <a:t>0.0208</a:t>
                      </a:r>
                      <a:endParaRPr lang="en-US" dirty="0"/>
                    </a:p>
                  </a:txBody>
                  <a:tcPr/>
                </a:tc>
                <a:tc>
                  <a:txBody>
                    <a:bodyPr/>
                    <a:lstStyle/>
                    <a:p>
                      <a:pPr algn="ctr"/>
                      <a:r>
                        <a:rPr lang="es-419" dirty="0">
                          <a:effectLst/>
                        </a:rPr>
                        <a:t>0.196</a:t>
                      </a:r>
                      <a:endParaRPr lang="en-US" dirty="0"/>
                    </a:p>
                  </a:txBody>
                  <a:tcPr/>
                </a:tc>
                <a:tc>
                  <a:txBody>
                    <a:bodyPr/>
                    <a:lstStyle/>
                    <a:p>
                      <a:pPr algn="ctr"/>
                      <a:r>
                        <a:rPr lang="es-419" dirty="0">
                          <a:effectLst/>
                        </a:rPr>
                        <a:t>0.212</a:t>
                      </a:r>
                      <a:endParaRPr lang="en-US" dirty="0"/>
                    </a:p>
                  </a:txBody>
                  <a:tcPr/>
                </a:tc>
                <a:tc>
                  <a:txBody>
                    <a:bodyPr/>
                    <a:lstStyle/>
                    <a:p>
                      <a:pPr algn="ctr"/>
                      <a:r>
                        <a:rPr lang="es-419" dirty="0">
                          <a:effectLst/>
                        </a:rPr>
                        <a:t>3.73</a:t>
                      </a:r>
                      <a:endParaRPr lang="en-US" dirty="0"/>
                    </a:p>
                  </a:txBody>
                  <a:tcPr/>
                </a:tc>
                <a:tc>
                  <a:txBody>
                    <a:bodyPr/>
                    <a:lstStyle/>
                    <a:p>
                      <a:pPr algn="ctr"/>
                      <a:r>
                        <a:rPr lang="es-419" dirty="0">
                          <a:effectLst/>
                        </a:rPr>
                        <a:t>4.8</a:t>
                      </a:r>
                      <a:endParaRPr lang="en-US" dirty="0"/>
                    </a:p>
                  </a:txBody>
                  <a:tcPr/>
                </a:tc>
                <a:extLst>
                  <a:ext uri="{0D108BD9-81ED-4DB2-BD59-A6C34878D82A}">
                    <a16:rowId xmlns:a16="http://schemas.microsoft.com/office/drawing/2014/main" val="249907241"/>
                  </a:ext>
                </a:extLst>
              </a:tr>
              <a:tr h="347869">
                <a:tc>
                  <a:txBody>
                    <a:bodyPr/>
                    <a:lstStyle/>
                    <a:p>
                      <a:pPr algn="ctr"/>
                      <a:r>
                        <a:rPr lang="en-US" dirty="0"/>
                        <a:t>Gentoos</a:t>
                      </a:r>
                    </a:p>
                  </a:txBody>
                  <a:tcPr/>
                </a:tc>
                <a:tc>
                  <a:txBody>
                    <a:bodyPr/>
                    <a:lstStyle/>
                    <a:p>
                      <a:pPr algn="ctr"/>
                      <a:r>
                        <a:rPr lang="en-US" dirty="0"/>
                        <a:t>0.0476</a:t>
                      </a:r>
                    </a:p>
                  </a:txBody>
                  <a:tcPr/>
                </a:tc>
                <a:tc>
                  <a:txBody>
                    <a:bodyPr/>
                    <a:lstStyle/>
                    <a:p>
                      <a:pPr algn="ctr"/>
                      <a:r>
                        <a:rPr lang="es-419" u="none" dirty="0">
                          <a:effectLst/>
                        </a:rPr>
                        <a:t>0.0596</a:t>
                      </a:r>
                      <a:r>
                        <a:rPr lang="es-419" dirty="0">
                          <a:effectLst/>
                        </a:rPr>
                        <a:t> </a:t>
                      </a:r>
                      <a:endParaRPr lang="en-US" dirty="0"/>
                    </a:p>
                  </a:txBody>
                  <a:tcPr/>
                </a:tc>
                <a:tc>
                  <a:txBody>
                    <a:bodyPr/>
                    <a:lstStyle/>
                    <a:p>
                      <a:pPr algn="ctr"/>
                      <a:r>
                        <a:rPr lang="es-419" u="none" dirty="0">
                          <a:effectLst/>
                        </a:rPr>
                        <a:t>0.0150</a:t>
                      </a:r>
                      <a:endParaRPr lang="en-US" u="none" dirty="0"/>
                    </a:p>
                  </a:txBody>
                  <a:tcPr/>
                </a:tc>
                <a:tc>
                  <a:txBody>
                    <a:bodyPr/>
                    <a:lstStyle/>
                    <a:p>
                      <a:pPr algn="ctr"/>
                      <a:r>
                        <a:rPr lang="es-419" u="none" dirty="0">
                          <a:effectLst/>
                        </a:rPr>
                        <a:t>0.0173</a:t>
                      </a:r>
                      <a:endParaRPr lang="en-US" dirty="0"/>
                    </a:p>
                  </a:txBody>
                  <a:tcPr/>
                </a:tc>
                <a:tc>
                  <a:txBody>
                    <a:bodyPr/>
                    <a:lstStyle/>
                    <a:p>
                      <a:pPr algn="ctr"/>
                      <a:r>
                        <a:rPr lang="es-419" dirty="0">
                          <a:effectLst/>
                        </a:rPr>
                        <a:t>0.217</a:t>
                      </a:r>
                      <a:endParaRPr lang="en-US" dirty="0"/>
                    </a:p>
                  </a:txBody>
                  <a:tcPr/>
                </a:tc>
                <a:tc>
                  <a:txBody>
                    <a:bodyPr/>
                    <a:lstStyle/>
                    <a:p>
                      <a:pPr algn="ctr"/>
                      <a:r>
                        <a:rPr lang="es-419" dirty="0">
                          <a:effectLst/>
                        </a:rPr>
                        <a:t>0.231</a:t>
                      </a:r>
                      <a:endParaRPr lang="en-US" dirty="0"/>
                    </a:p>
                  </a:txBody>
                  <a:tcPr/>
                </a:tc>
                <a:tc>
                  <a:txBody>
                    <a:bodyPr/>
                    <a:lstStyle/>
                    <a:p>
                      <a:pPr algn="ctr"/>
                      <a:r>
                        <a:rPr lang="es-419" dirty="0">
                          <a:effectLst/>
                        </a:rPr>
                        <a:t>5.09</a:t>
                      </a:r>
                      <a:endParaRPr lang="en-US" dirty="0"/>
                    </a:p>
                  </a:txBody>
                  <a:tcPr/>
                </a:tc>
                <a:tc>
                  <a:txBody>
                    <a:bodyPr/>
                    <a:lstStyle/>
                    <a:p>
                      <a:pPr algn="ctr"/>
                      <a:r>
                        <a:rPr lang="es-419" dirty="0">
                          <a:effectLst/>
                        </a:rPr>
                        <a:t>6.3 </a:t>
                      </a:r>
                      <a:endParaRPr lang="en-US" dirty="0"/>
                    </a:p>
                  </a:txBody>
                  <a:tcPr/>
                </a:tc>
                <a:extLst>
                  <a:ext uri="{0D108BD9-81ED-4DB2-BD59-A6C34878D82A}">
                    <a16:rowId xmlns:a16="http://schemas.microsoft.com/office/drawing/2014/main" val="2012398229"/>
                  </a:ext>
                </a:extLst>
              </a:tr>
            </a:tbl>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33963-CB6B-3DE3-5A1A-40C784AEA9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2B0673-0D9B-AF81-F00A-63E2F7C6E895}"/>
              </a:ext>
            </a:extLst>
          </p:cNvPr>
          <p:cNvSpPr>
            <a:spLocks noGrp="1"/>
          </p:cNvSpPr>
          <p:nvPr>
            <p:ph type="ctrTitle"/>
          </p:nvPr>
        </p:nvSpPr>
        <p:spPr>
          <a:xfrm>
            <a:off x="649474" y="1151475"/>
            <a:ext cx="6763932" cy="2387600"/>
          </a:xfrm>
        </p:spPr>
        <p:txBody>
          <a:bodyPr rtlCol="0"/>
          <a:lstStyle/>
          <a:p>
            <a:pPr rtl="0"/>
            <a:r>
              <a:rPr lang="en-US" dirty="0"/>
              <a:t>Analysis</a:t>
            </a:r>
          </a:p>
        </p:txBody>
      </p:sp>
      <p:sp>
        <p:nvSpPr>
          <p:cNvPr id="4" name="Marcador de texto 3">
            <a:extLst>
              <a:ext uri="{FF2B5EF4-FFF2-40B4-BE49-F238E27FC236}">
                <a16:creationId xmlns:a16="http://schemas.microsoft.com/office/drawing/2014/main" id="{7FFEA433-CC77-FE21-5E53-905275AEB743}"/>
              </a:ext>
            </a:extLst>
          </p:cNvPr>
          <p:cNvSpPr>
            <a:spLocks noGrp="1"/>
          </p:cNvSpPr>
          <p:nvPr>
            <p:ph type="subTitle" idx="1"/>
          </p:nvPr>
        </p:nvSpPr>
        <p:spPr>
          <a:xfrm>
            <a:off x="649474" y="3539075"/>
            <a:ext cx="6245912" cy="1406101"/>
          </a:xfrm>
        </p:spPr>
        <p:txBody>
          <a:bodyPr vert="horz" lIns="91440" tIns="45720" rIns="91440" bIns="45720" rtlCol="0" anchor="t">
            <a:normAutofit lnSpcReduction="10000"/>
          </a:bodyPr>
          <a:lstStyle/>
          <a:p>
            <a:pPr rtl="0"/>
            <a:r>
              <a:rPr lang="en-US" dirty="0"/>
              <a:t>Comparing each of the measurements with body mass to determine a relationship</a:t>
            </a:r>
          </a:p>
        </p:txBody>
      </p:sp>
      <p:pic>
        <p:nvPicPr>
          <p:cNvPr id="5" name="Imagen 4">
            <a:extLst>
              <a:ext uri="{FF2B5EF4-FFF2-40B4-BE49-F238E27FC236}">
                <a16:creationId xmlns:a16="http://schemas.microsoft.com/office/drawing/2014/main" id="{AF8F28F9-5B6A-B161-689D-22A8DD9BABD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523798" y="1876596"/>
            <a:ext cx="3018728" cy="3068580"/>
          </a:xfrm>
          <a:prstGeom prst="rect">
            <a:avLst/>
          </a:prstGeom>
        </p:spPr>
      </p:pic>
    </p:spTree>
    <p:extLst>
      <p:ext uri="{BB962C8B-B14F-4D97-AF65-F5344CB8AC3E}">
        <p14:creationId xmlns:p14="http://schemas.microsoft.com/office/powerpoint/2010/main" val="305776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en-US" dirty="0"/>
              <a:t>Bill Length vs Body Mass</a:t>
            </a:r>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7</a:t>
            </a:fld>
            <a:endParaRPr lang="es-ES"/>
          </a:p>
        </p:txBody>
      </p:sp>
      <p:pic>
        <p:nvPicPr>
          <p:cNvPr id="10" name="Marcador de contenido 9">
            <a:extLst>
              <a:ext uri="{FF2B5EF4-FFF2-40B4-BE49-F238E27FC236}">
                <a16:creationId xmlns:a16="http://schemas.microsoft.com/office/drawing/2014/main" id="{B1024FB0-0BF0-84E9-F77A-A727B87490F4}"/>
              </a:ext>
            </a:extLst>
          </p:cNvPr>
          <p:cNvPicPr>
            <a:picLocks noGrp="1" noChangeAspect="1"/>
          </p:cNvPicPr>
          <p:nvPr>
            <p:ph idx="1"/>
          </p:nvPr>
        </p:nvPicPr>
        <p:blipFill>
          <a:blip r:embed="rId3"/>
          <a:stretch>
            <a:fillRect/>
          </a:stretch>
        </p:blipFill>
        <p:spPr>
          <a:xfrm>
            <a:off x="3796748" y="1827572"/>
            <a:ext cx="8014251" cy="4407769"/>
          </a:xfrm>
        </p:spPr>
      </p:pic>
      <p:sp>
        <p:nvSpPr>
          <p:cNvPr id="11" name="CuadroTexto 10">
            <a:extLst>
              <a:ext uri="{FF2B5EF4-FFF2-40B4-BE49-F238E27FC236}">
                <a16:creationId xmlns:a16="http://schemas.microsoft.com/office/drawing/2014/main" id="{D46FDF46-65DE-03F6-F5FB-A7AD025F1FFC}"/>
              </a:ext>
            </a:extLst>
          </p:cNvPr>
          <p:cNvSpPr txBox="1"/>
          <p:nvPr/>
        </p:nvSpPr>
        <p:spPr>
          <a:xfrm>
            <a:off x="675860" y="2386447"/>
            <a:ext cx="2763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the penguin’s body mass increases, its bill length tends to increase.</a:t>
            </a:r>
          </a:p>
        </p:txBody>
      </p:sp>
      <p:sp>
        <p:nvSpPr>
          <p:cNvPr id="12" name="CuadroTexto 11">
            <a:extLst>
              <a:ext uri="{FF2B5EF4-FFF2-40B4-BE49-F238E27FC236}">
                <a16:creationId xmlns:a16="http://schemas.microsoft.com/office/drawing/2014/main" id="{8ACCFB86-48C2-9648-4632-9ABBACB88A66}"/>
              </a:ext>
            </a:extLst>
          </p:cNvPr>
          <p:cNvSpPr txBox="1"/>
          <p:nvPr/>
        </p:nvSpPr>
        <p:spPr>
          <a:xfrm>
            <a:off x="675860" y="4031456"/>
            <a:ext cx="2763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seems to be a significant relationship between the bill length and the body mass.</a:t>
            </a:r>
          </a:p>
        </p:txBody>
      </p:sp>
      <p:pic>
        <p:nvPicPr>
          <p:cNvPr id="14" name="Imagen 13">
            <a:extLst>
              <a:ext uri="{FF2B5EF4-FFF2-40B4-BE49-F238E27FC236}">
                <a16:creationId xmlns:a16="http://schemas.microsoft.com/office/drawing/2014/main" id="{D57DE933-6216-296B-7BC9-4BD8BF5CA47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008704" y="0"/>
            <a:ext cx="2185706" cy="1590261"/>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2E63E-3B25-8CAC-3AFE-9F7D29FC6D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E760AF-0B28-F419-9C5E-DE3F785CC4A1}"/>
              </a:ext>
            </a:extLst>
          </p:cNvPr>
          <p:cNvSpPr>
            <a:spLocks noGrp="1"/>
          </p:cNvSpPr>
          <p:nvPr>
            <p:ph type="title"/>
          </p:nvPr>
        </p:nvSpPr>
        <p:spPr/>
        <p:txBody>
          <a:bodyPr rtlCol="0"/>
          <a:lstStyle/>
          <a:p>
            <a:pPr rtl="0"/>
            <a:r>
              <a:rPr lang="en-US" dirty="0"/>
              <a:t>Bill Depth vs Body Mass</a:t>
            </a:r>
          </a:p>
        </p:txBody>
      </p:sp>
      <p:sp>
        <p:nvSpPr>
          <p:cNvPr id="6" name="Marcador de número de diapositiva 5">
            <a:extLst>
              <a:ext uri="{FF2B5EF4-FFF2-40B4-BE49-F238E27FC236}">
                <a16:creationId xmlns:a16="http://schemas.microsoft.com/office/drawing/2014/main" id="{A13B7169-040A-B3E1-BE85-2A64BC225BFC}"/>
              </a:ext>
            </a:extLst>
          </p:cNvPr>
          <p:cNvSpPr>
            <a:spLocks noGrp="1"/>
          </p:cNvSpPr>
          <p:nvPr>
            <p:ph type="sldNum" sz="quarter" idx="4"/>
          </p:nvPr>
        </p:nvSpPr>
        <p:spPr/>
        <p:txBody>
          <a:bodyPr rtlCol="0"/>
          <a:lstStyle/>
          <a:p>
            <a:pPr rtl="0"/>
            <a:fld id="{294A09A9-5501-47C1-A89A-A340965A2BE2}" type="slidenum">
              <a:rPr lang="es-ES" smtClean="0"/>
              <a:pPr rtl="0"/>
              <a:t>8</a:t>
            </a:fld>
            <a:endParaRPr lang="es-ES" dirty="0"/>
          </a:p>
        </p:txBody>
      </p:sp>
      <p:pic>
        <p:nvPicPr>
          <p:cNvPr id="7" name="Marcador de contenido 6">
            <a:extLst>
              <a:ext uri="{FF2B5EF4-FFF2-40B4-BE49-F238E27FC236}">
                <a16:creationId xmlns:a16="http://schemas.microsoft.com/office/drawing/2014/main" id="{18C7401E-0396-2F4F-F0A7-49BC99CC7EEC}"/>
              </a:ext>
            </a:extLst>
          </p:cNvPr>
          <p:cNvPicPr>
            <a:picLocks noGrp="1" noChangeAspect="1"/>
          </p:cNvPicPr>
          <p:nvPr>
            <p:ph idx="1"/>
          </p:nvPr>
        </p:nvPicPr>
        <p:blipFill>
          <a:blip r:embed="rId3"/>
          <a:stretch>
            <a:fillRect/>
          </a:stretch>
        </p:blipFill>
        <p:spPr>
          <a:xfrm>
            <a:off x="3766930" y="1828800"/>
            <a:ext cx="8044069" cy="4442791"/>
          </a:xfrm>
        </p:spPr>
      </p:pic>
      <p:sp>
        <p:nvSpPr>
          <p:cNvPr id="8" name="CuadroTexto 7">
            <a:extLst>
              <a:ext uri="{FF2B5EF4-FFF2-40B4-BE49-F238E27FC236}">
                <a16:creationId xmlns:a16="http://schemas.microsoft.com/office/drawing/2014/main" id="{D9302E72-E683-192F-2B30-37A2D43DA31B}"/>
              </a:ext>
            </a:extLst>
          </p:cNvPr>
          <p:cNvSpPr txBox="1"/>
          <p:nvPr/>
        </p:nvSpPr>
        <p:spPr>
          <a:xfrm>
            <a:off x="675860" y="2386447"/>
            <a:ext cx="27630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Gentoo species tends to have a greater body mass and a larger bill depth than the other species.</a:t>
            </a:r>
          </a:p>
        </p:txBody>
      </p:sp>
      <p:sp>
        <p:nvSpPr>
          <p:cNvPr id="9" name="CuadroTexto 8">
            <a:extLst>
              <a:ext uri="{FF2B5EF4-FFF2-40B4-BE49-F238E27FC236}">
                <a16:creationId xmlns:a16="http://schemas.microsoft.com/office/drawing/2014/main" id="{480AB30E-7F1D-733D-EB69-98660B3E5E7F}"/>
              </a:ext>
            </a:extLst>
          </p:cNvPr>
          <p:cNvSpPr txBox="1"/>
          <p:nvPr/>
        </p:nvSpPr>
        <p:spPr>
          <a:xfrm>
            <a:off x="675860" y="4050195"/>
            <a:ext cx="27630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Nevertheless, further research is going to be needed to determine a relationship between bill depth and body mass.</a:t>
            </a:r>
          </a:p>
        </p:txBody>
      </p:sp>
      <p:pic>
        <p:nvPicPr>
          <p:cNvPr id="3" name="Imagen 2">
            <a:extLst>
              <a:ext uri="{FF2B5EF4-FFF2-40B4-BE49-F238E27FC236}">
                <a16:creationId xmlns:a16="http://schemas.microsoft.com/office/drawing/2014/main" id="{40D7E99F-8CED-98EC-DC42-1EBD019AFC4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038521" y="1"/>
            <a:ext cx="2149495" cy="1600200"/>
          </a:xfrm>
          <a:prstGeom prst="rect">
            <a:avLst/>
          </a:prstGeom>
        </p:spPr>
      </p:pic>
    </p:spTree>
    <p:extLst>
      <p:ext uri="{BB962C8B-B14F-4D97-AF65-F5344CB8AC3E}">
        <p14:creationId xmlns:p14="http://schemas.microsoft.com/office/powerpoint/2010/main" val="108948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73F2C-85A7-5185-1470-3047ACB7BAE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58A6E0-3732-9489-569E-6006ABA0DA37}"/>
              </a:ext>
            </a:extLst>
          </p:cNvPr>
          <p:cNvSpPr>
            <a:spLocks noGrp="1"/>
          </p:cNvSpPr>
          <p:nvPr>
            <p:ph type="title"/>
          </p:nvPr>
        </p:nvSpPr>
        <p:spPr/>
        <p:txBody>
          <a:bodyPr rtlCol="0"/>
          <a:lstStyle/>
          <a:p>
            <a:pPr rtl="0"/>
            <a:r>
              <a:rPr lang="en-US" dirty="0"/>
              <a:t>Flipper Length vs Body Mass</a:t>
            </a:r>
          </a:p>
        </p:txBody>
      </p:sp>
      <p:sp>
        <p:nvSpPr>
          <p:cNvPr id="6" name="Marcador de número de diapositiva 5">
            <a:extLst>
              <a:ext uri="{FF2B5EF4-FFF2-40B4-BE49-F238E27FC236}">
                <a16:creationId xmlns:a16="http://schemas.microsoft.com/office/drawing/2014/main" id="{C3AEC83F-5880-5E22-36D7-03FC55CBE46F}"/>
              </a:ext>
            </a:extLst>
          </p:cNvPr>
          <p:cNvSpPr>
            <a:spLocks noGrp="1"/>
          </p:cNvSpPr>
          <p:nvPr>
            <p:ph type="sldNum" sz="quarter" idx="4"/>
          </p:nvPr>
        </p:nvSpPr>
        <p:spPr/>
        <p:txBody>
          <a:bodyPr rtlCol="0"/>
          <a:lstStyle/>
          <a:p>
            <a:pPr rtl="0"/>
            <a:fld id="{294A09A9-5501-47C1-A89A-A340965A2BE2}" type="slidenum">
              <a:rPr lang="es-ES" smtClean="0"/>
              <a:pPr rtl="0"/>
              <a:t>9</a:t>
            </a:fld>
            <a:endParaRPr lang="es-ES" dirty="0"/>
          </a:p>
        </p:txBody>
      </p:sp>
      <p:pic>
        <p:nvPicPr>
          <p:cNvPr id="7" name="Marcador de contenido 6">
            <a:extLst>
              <a:ext uri="{FF2B5EF4-FFF2-40B4-BE49-F238E27FC236}">
                <a16:creationId xmlns:a16="http://schemas.microsoft.com/office/drawing/2014/main" id="{EDE3D2CC-D967-13BD-ED5B-265E01C5AED4}"/>
              </a:ext>
            </a:extLst>
          </p:cNvPr>
          <p:cNvPicPr>
            <a:picLocks noGrp="1" noChangeAspect="1"/>
          </p:cNvPicPr>
          <p:nvPr>
            <p:ph idx="1"/>
          </p:nvPr>
        </p:nvPicPr>
        <p:blipFill>
          <a:blip r:embed="rId3"/>
          <a:stretch>
            <a:fillRect/>
          </a:stretch>
        </p:blipFill>
        <p:spPr>
          <a:xfrm>
            <a:off x="3836504" y="1806809"/>
            <a:ext cx="7974495" cy="4434965"/>
          </a:xfrm>
        </p:spPr>
      </p:pic>
      <p:sp>
        <p:nvSpPr>
          <p:cNvPr id="9" name="CuadroTexto 8">
            <a:extLst>
              <a:ext uri="{FF2B5EF4-FFF2-40B4-BE49-F238E27FC236}">
                <a16:creationId xmlns:a16="http://schemas.microsoft.com/office/drawing/2014/main" id="{6FE02C74-3D94-8ED5-B15E-41BB8E474E59}"/>
              </a:ext>
            </a:extLst>
          </p:cNvPr>
          <p:cNvSpPr txBox="1"/>
          <p:nvPr/>
        </p:nvSpPr>
        <p:spPr>
          <a:xfrm>
            <a:off x="675860" y="2505670"/>
            <a:ext cx="27630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the penguin’s body mass increases, so does its flipper length.</a:t>
            </a:r>
          </a:p>
        </p:txBody>
      </p:sp>
      <p:sp>
        <p:nvSpPr>
          <p:cNvPr id="11" name="CuadroTexto 10">
            <a:extLst>
              <a:ext uri="{FF2B5EF4-FFF2-40B4-BE49-F238E27FC236}">
                <a16:creationId xmlns:a16="http://schemas.microsoft.com/office/drawing/2014/main" id="{6202EC4A-C9A7-E612-289F-34AAB889D6E5}"/>
              </a:ext>
            </a:extLst>
          </p:cNvPr>
          <p:cNvSpPr txBox="1"/>
          <p:nvPr/>
        </p:nvSpPr>
        <p:spPr>
          <a:xfrm>
            <a:off x="675859" y="3766442"/>
            <a:ext cx="2763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direct relationship between the flipper length and the body mass.</a:t>
            </a:r>
          </a:p>
        </p:txBody>
      </p:sp>
      <p:pic>
        <p:nvPicPr>
          <p:cNvPr id="4" name="Imagen 3">
            <a:extLst>
              <a:ext uri="{FF2B5EF4-FFF2-40B4-BE49-F238E27FC236}">
                <a16:creationId xmlns:a16="http://schemas.microsoft.com/office/drawing/2014/main" id="{4CE416BE-3027-8B63-CA00-DE6D4B87BE6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153276" y="-1"/>
            <a:ext cx="2038724" cy="1590261"/>
          </a:xfrm>
          <a:prstGeom prst="rect">
            <a:avLst/>
          </a:prstGeom>
        </p:spPr>
      </p:pic>
    </p:spTree>
    <p:extLst>
      <p:ext uri="{BB962C8B-B14F-4D97-AF65-F5344CB8AC3E}">
        <p14:creationId xmlns:p14="http://schemas.microsoft.com/office/powerpoint/2010/main" val="2774487171"/>
      </p:ext>
    </p:extLst>
  </p:cSld>
  <p:clrMapOvr>
    <a:masterClrMapping/>
  </p:clrMapOvr>
</p:sld>
</file>

<file path=ppt/theme/theme1.xml><?xml version="1.0" encoding="utf-8"?>
<a:theme xmlns:a="http://schemas.openxmlformats.org/drawingml/2006/main" name="Tema d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4_TF45331398_Win32" id="{C31B48D8-30FF-44BD-90C4-10D541B25F44}" vid="{FC2E6B5B-1082-4C45-857B-09287BBCB6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{C02FAA92-D971-4E19-9446-A1CCD2BA6E87}tf45331398_win32</Template>
  <TotalTime>164</TotalTime>
  <Words>433</Words>
  <Application>Microsoft Office PowerPoint</Application>
  <PresentationFormat>Panorámica</PresentationFormat>
  <Paragraphs>86</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Tenorite</vt:lpstr>
      <vt:lpstr>Tema de Office</vt:lpstr>
      <vt:lpstr>Palmer Penguins</vt:lpstr>
      <vt:lpstr>Table of Contents</vt:lpstr>
      <vt:lpstr>Introduction</vt:lpstr>
      <vt:lpstr>Summary of Values</vt:lpstr>
      <vt:lpstr>Summary of Values</vt:lpstr>
      <vt:lpstr>Analysis</vt:lpstr>
      <vt:lpstr>Bill Length vs Body Mass</vt:lpstr>
      <vt:lpstr>Bill Depth vs Body Mass</vt:lpstr>
      <vt:lpstr>Flipper Length vs Body Mass</vt:lpstr>
      <vt:lpstr>Conclusion </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Palmer Penguins</dc:title>
  <dc:creator>Carlos Reyes</dc:creator>
  <cp:lastModifiedBy>Carlos Reyes</cp:lastModifiedBy>
  <cp:revision>1</cp:revision>
  <dcterms:created xsi:type="dcterms:W3CDTF">2024-03-04T22:22:50Z</dcterms:created>
  <dcterms:modified xsi:type="dcterms:W3CDTF">2024-03-05T01:12:06Z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