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12192000"/>
  <p:notesSz cx="6858000" cy="9144000"/>
  <p:embeddedFontLst>
    <p:embeddedFont>
      <p:font typeface="Quattrocento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QuattrocentoSans-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QuattrocentoSans-italic.fntdata"/><Relationship Id="rId12" Type="http://schemas.openxmlformats.org/officeDocument/2006/relationships/slide" Target="slides/slide8.xml"/><Relationship Id="rId34" Type="http://schemas.openxmlformats.org/officeDocument/2006/relationships/font" Target="fonts/QuattrocentoSans-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QuattrocentoSans-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3886200" y="0"/>
            <a:ext cx="2971800" cy="458788"/>
          </a:xfrm>
          <a:prstGeom prst="rect">
            <a:avLst/>
          </a:prstGeom>
          <a:noFill/>
          <a:ln>
            <a:noFill/>
          </a:ln>
        </p:spPr>
        <p:txBody>
          <a:bodyPr anchorCtr="0" anchor="t" bIns="45700" lIns="91425" spcFirstLastPara="1" rIns="91425" wrap="square" tIns="45700">
            <a:noAutofit/>
          </a:bodyPr>
          <a:lstStyle>
            <a:lvl1pPr lvl="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1588" y="0"/>
            <a:ext cx="2971800" cy="458788"/>
          </a:xfrm>
          <a:prstGeom prst="rect">
            <a:avLst/>
          </a:prstGeom>
          <a:noFill/>
          <a:ln>
            <a:noFill/>
          </a:ln>
        </p:spPr>
        <p:txBody>
          <a:bodyPr anchorCtr="0" anchor="t" bIns="45700" lIns="91425" spcFirstLastPara="1" rIns="91425" wrap="square" tIns="45700">
            <a:noAutofit/>
          </a:bodyPr>
          <a:lstStyle>
            <a:lvl1pPr lvl="0" marR="0" rtl="1"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3886200" y="8685213"/>
            <a:ext cx="2971800" cy="458787"/>
          </a:xfrm>
          <a:prstGeom prst="rect">
            <a:avLst/>
          </a:prstGeom>
          <a:noFill/>
          <a:ln>
            <a:noFill/>
          </a:ln>
        </p:spPr>
        <p:txBody>
          <a:bodyPr anchorCtr="0" anchor="b" bIns="45700" lIns="91425" spcFirstLastPara="1" rIns="91425" wrap="square" tIns="45700">
            <a:noAutofit/>
          </a:bodyPr>
          <a:lstStyle>
            <a:lvl1pPr lvl="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1588" y="8685213"/>
            <a:ext cx="2971800" cy="458787"/>
          </a:xfrm>
          <a:prstGeom prst="rect">
            <a:avLst/>
          </a:prstGeom>
          <a:noFill/>
          <a:ln>
            <a:noFill/>
          </a:ln>
        </p:spPr>
        <p:txBody>
          <a:bodyPr anchorCtr="0" anchor="b" bIns="45700" lIns="91425" spcFirstLastPara="1" rIns="91425" wrap="square" tIns="45700">
            <a:noAutofit/>
          </a:bodyPr>
          <a:lstStyle/>
          <a:p>
            <a:pPr indent="0" lvl="0" marL="0" marR="0" rtl="1"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cc9ef3b4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g11cc9ef3b4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cc9ef3b4d_0_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g11cc9ef3b4d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cc9ef3b4d_0_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g11cc9ef3b4d_0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1cc9ef3b4d_0_1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g11cc9ef3b4d_0_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1cc9ef3b4d_0_2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0" name="Google Shape;340;g11cc9ef3b4d_0_2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1cc9ef3b4d_0_2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g11cc9ef3b4d_0_2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1cc9ef3b4d_0_3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g11cc9ef3b4d_0_3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1cc9ef3b4d_0_3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1" name="Google Shape;461;g11cc9ef3b4d_0_3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1cc9ef3b4d_0_3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7" name="Google Shape;467;g11cc9ef3b4d_0_3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1cc9ef3b4d_0_3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3" name="Google Shape;473;g11cc9ef3b4d_0_3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e06e5b0db5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e06e5b0db5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g1e06e5b0db5_0_6:notes"/>
          <p:cNvSpPr txBox="1"/>
          <p:nvPr>
            <p:ph idx="12" type="sldNum"/>
          </p:nvPr>
        </p:nvSpPr>
        <p:spPr>
          <a:xfrm>
            <a:off x="1588" y="8685213"/>
            <a:ext cx="2971800" cy="458700"/>
          </a:xfrm>
          <a:prstGeom prst="rect">
            <a:avLst/>
          </a:prstGeom>
        </p:spPr>
        <p:txBody>
          <a:bodyPr anchorCtr="0" anchor="b" bIns="45700" lIns="91425" spcFirstLastPara="1" rIns="91425" wrap="square" tIns="45700">
            <a:noAutofit/>
          </a:bodyPr>
          <a:lstStyle/>
          <a:p>
            <a:pPr indent="0" lvl="0" marL="0" rtl="1"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cc9ef3b4d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g11cc9ef3b4d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fad8d062a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fad8d062a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g1fad8d062a3_0_0:notes"/>
          <p:cNvSpPr txBox="1"/>
          <p:nvPr>
            <p:ph idx="12" type="sldNum"/>
          </p:nvPr>
        </p:nvSpPr>
        <p:spPr>
          <a:xfrm>
            <a:off x="1588" y="8685213"/>
            <a:ext cx="2971800" cy="458700"/>
          </a:xfrm>
          <a:prstGeom prst="rect">
            <a:avLst/>
          </a:prstGeom>
        </p:spPr>
        <p:txBody>
          <a:bodyPr anchorCtr="0" anchor="b" bIns="45700" lIns="91425" spcFirstLastPara="1" rIns="91425" wrap="square" tIns="45700">
            <a:noAutofit/>
          </a:bodyPr>
          <a:lstStyle/>
          <a:p>
            <a:pPr indent="0" lvl="0" marL="0" rtl="1"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e06e5b0db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e06e5b0db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g1e06e5b0db5_0_0:notes"/>
          <p:cNvSpPr txBox="1"/>
          <p:nvPr>
            <p:ph idx="12" type="sldNum"/>
          </p:nvPr>
        </p:nvSpPr>
        <p:spPr>
          <a:xfrm>
            <a:off x="1588" y="8685213"/>
            <a:ext cx="2971800" cy="458700"/>
          </a:xfrm>
          <a:prstGeom prst="rect">
            <a:avLst/>
          </a:prstGeom>
        </p:spPr>
        <p:txBody>
          <a:bodyPr anchorCtr="0" anchor="b" bIns="45700" lIns="91425" spcFirstLastPara="1" rIns="91425" wrap="square" tIns="45700">
            <a:noAutofit/>
          </a:bodyPr>
          <a:lstStyle/>
          <a:p>
            <a:pPr indent="0" lvl="0" marL="0" rtl="1"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e06e5b0db5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e06e5b0db5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g1e06e5b0db5_0_44:notes"/>
          <p:cNvSpPr txBox="1"/>
          <p:nvPr>
            <p:ph idx="12" type="sldNum"/>
          </p:nvPr>
        </p:nvSpPr>
        <p:spPr>
          <a:xfrm>
            <a:off x="1588" y="8685213"/>
            <a:ext cx="2971800" cy="458700"/>
          </a:xfrm>
          <a:prstGeom prst="rect">
            <a:avLst/>
          </a:prstGeom>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e06e5b0db5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e06e5b0db5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g1e06e5b0db5_0_13:notes"/>
          <p:cNvSpPr txBox="1"/>
          <p:nvPr>
            <p:ph idx="12" type="sldNum"/>
          </p:nvPr>
        </p:nvSpPr>
        <p:spPr>
          <a:xfrm>
            <a:off x="1588" y="8685213"/>
            <a:ext cx="2971800" cy="458700"/>
          </a:xfrm>
          <a:prstGeom prst="rect">
            <a:avLst/>
          </a:prstGeom>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e06e5b0db5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1e06e5b0db5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g1e06e5b0db5_0_27:notes"/>
          <p:cNvSpPr txBox="1"/>
          <p:nvPr>
            <p:ph idx="12" type="sldNum"/>
          </p:nvPr>
        </p:nvSpPr>
        <p:spPr>
          <a:xfrm>
            <a:off x="1588" y="8685213"/>
            <a:ext cx="2971800" cy="458700"/>
          </a:xfrm>
          <a:prstGeom prst="rect">
            <a:avLst/>
          </a:prstGeom>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e06e5b0db5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1e06e5b0db5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g1e06e5b0db5_0_33:notes"/>
          <p:cNvSpPr txBox="1"/>
          <p:nvPr>
            <p:ph idx="12" type="sldNum"/>
          </p:nvPr>
        </p:nvSpPr>
        <p:spPr>
          <a:xfrm>
            <a:off x="1588" y="8685213"/>
            <a:ext cx="2971800" cy="458700"/>
          </a:xfrm>
          <a:prstGeom prst="rect">
            <a:avLst/>
          </a:prstGeom>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e06e5b0db5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1e06e5b0db5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g1e06e5b0db5_0_52:notes"/>
          <p:cNvSpPr txBox="1"/>
          <p:nvPr>
            <p:ph idx="12" type="sldNum"/>
          </p:nvPr>
        </p:nvSpPr>
        <p:spPr>
          <a:xfrm>
            <a:off x="1588" y="8685213"/>
            <a:ext cx="2971800" cy="458700"/>
          </a:xfrm>
          <a:prstGeom prst="rect">
            <a:avLst/>
          </a:prstGeom>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1cc9ef3b4d_0_3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g11cc9ef3b4d_0_3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1cc9ef3b4d_0_50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2" name="Google Shape;542;g11cc9ef3b4d_0_5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cc9ef3b4d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g11cc9ef3b4d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cc9ef3b4d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g11cc9ef3b4d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cc9ef3b4d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g11cc9ef3b4d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cc9ef3b4d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g11cc9ef3b4d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cc9ef3b4d_0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g11cc9ef3b4d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cc9ef3b4d_0_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g11cc9ef3b4d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cc9ef3b4d_0_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g11cc9ef3b4d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קופית כותרת">
  <p:cSld name="שקופית כותרת">
    <p:spTree>
      <p:nvGrpSpPr>
        <p:cNvPr id="16" name="Shape 16"/>
        <p:cNvGrpSpPr/>
        <p:nvPr/>
      </p:nvGrpSpPr>
      <p:grpSpPr>
        <a:xfrm>
          <a:off x="0" y="0"/>
          <a:ext cx="0" cy="0"/>
          <a:chOff x="0" y="0"/>
          <a:chExt cx="0" cy="0"/>
        </a:xfrm>
      </p:grpSpPr>
      <p:pic>
        <p:nvPicPr>
          <p:cNvPr id="17" name="Google Shape;17;p2"/>
          <p:cNvPicPr preferRelativeResize="0"/>
          <p:nvPr/>
        </p:nvPicPr>
        <p:blipFill rotWithShape="1">
          <a:blip r:embed="rId2">
            <a:alphaModFix/>
          </a:blip>
          <a:srcRect b="0" l="0" r="0" t="0"/>
          <a:stretch/>
        </p:blipFill>
        <p:spPr>
          <a:xfrm>
            <a:off x="0" y="-249846"/>
            <a:ext cx="12221576" cy="7107846"/>
          </a:xfrm>
          <a:prstGeom prst="rect">
            <a:avLst/>
          </a:prstGeom>
          <a:noFill/>
          <a:ln>
            <a:noFill/>
          </a:ln>
        </p:spPr>
      </p:pic>
      <p:sp>
        <p:nvSpPr>
          <p:cNvPr id="18" name="Google Shape;18;p2"/>
          <p:cNvSpPr txBox="1"/>
          <p:nvPr/>
        </p:nvSpPr>
        <p:spPr>
          <a:xfrm>
            <a:off x="11353800" y="-188599"/>
            <a:ext cx="791586" cy="369332"/>
          </a:xfrm>
          <a:prstGeom prst="rect">
            <a:avLst/>
          </a:prstGeom>
          <a:noFill/>
          <a:ln>
            <a:noFill/>
          </a:ln>
        </p:spPr>
        <p:txBody>
          <a:bodyPr anchorCtr="0" anchor="ctr" bIns="45700" lIns="91425" spcFirstLastPara="1" rIns="91425" wrap="square" tIns="45700">
            <a:spAutoFit/>
          </a:bodyPr>
          <a:lstStyle/>
          <a:p>
            <a:pPr indent="0" lvl="0" marL="0" marR="0" rtl="1" algn="r">
              <a:lnSpc>
                <a:spcPct val="100000"/>
              </a:lnSpc>
              <a:spcBef>
                <a:spcPts val="0"/>
              </a:spcBef>
              <a:spcAft>
                <a:spcPts val="0"/>
              </a:spcAft>
              <a:buClr>
                <a:srgbClr val="000000"/>
              </a:buClr>
              <a:buSzPts val="1800"/>
              <a:buFont typeface="Arial"/>
              <a:buNone/>
            </a:pPr>
            <a:r>
              <a:rPr b="0" i="0" lang="en-US" sz="1800" u="none" cap="none" strike="noStrike">
                <a:solidFill>
                  <a:srgbClr val="33FFFF"/>
                </a:solidFill>
                <a:latin typeface="Quattrocento Sans"/>
                <a:ea typeface="Quattrocento Sans"/>
                <a:cs typeface="Quattrocento Sans"/>
                <a:sym typeface="Quattrocento Sans"/>
              </a:rPr>
              <a:t>בס"ד</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וכן עם כיתוב" type="objTx">
  <p:cSld name="OBJECT_WITH_CAPTION_TEXT">
    <p:spTree>
      <p:nvGrpSpPr>
        <p:cNvPr id="68" name="Shape 68"/>
        <p:cNvGrpSpPr/>
        <p:nvPr/>
      </p:nvGrpSpPr>
      <p:grpSpPr>
        <a:xfrm>
          <a:off x="0" y="0"/>
          <a:ext cx="0" cy="0"/>
          <a:chOff x="0" y="0"/>
          <a:chExt cx="0" cy="0"/>
        </a:xfrm>
      </p:grpSpPr>
      <p:sp>
        <p:nvSpPr>
          <p:cNvPr id="69" name="Google Shape;69;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rtl="1" algn="r">
              <a:lnSpc>
                <a:spcPct val="90000"/>
              </a:lnSpc>
              <a:spcBef>
                <a:spcPts val="0"/>
              </a:spcBef>
              <a:spcAft>
                <a:spcPts val="0"/>
              </a:spcAft>
              <a:buClr>
                <a:schemeClr val="lt1"/>
              </a:buClr>
              <a:buSzPts val="3200"/>
              <a:buFont typeface="Quattrocento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rtl="1" algn="r">
              <a:lnSpc>
                <a:spcPct val="90000"/>
              </a:lnSpc>
              <a:spcBef>
                <a:spcPts val="1000"/>
              </a:spcBef>
              <a:spcAft>
                <a:spcPts val="0"/>
              </a:spcAft>
              <a:buClr>
                <a:srgbClr val="33FFFF"/>
              </a:buClr>
              <a:buSzPts val="3200"/>
              <a:buChar char="•"/>
              <a:defRPr sz="3200"/>
            </a:lvl1pPr>
            <a:lvl2pPr indent="-406400" lvl="1" marL="914400" rtl="1" algn="r">
              <a:lnSpc>
                <a:spcPct val="90000"/>
              </a:lnSpc>
              <a:spcBef>
                <a:spcPts val="500"/>
              </a:spcBef>
              <a:spcAft>
                <a:spcPts val="0"/>
              </a:spcAft>
              <a:buClr>
                <a:srgbClr val="33FFFF"/>
              </a:buClr>
              <a:buSzPts val="2800"/>
              <a:buChar char="•"/>
              <a:defRPr sz="2800"/>
            </a:lvl2pPr>
            <a:lvl3pPr indent="-381000" lvl="2" marL="1371600" rtl="1" algn="r">
              <a:lnSpc>
                <a:spcPct val="90000"/>
              </a:lnSpc>
              <a:spcBef>
                <a:spcPts val="500"/>
              </a:spcBef>
              <a:spcAft>
                <a:spcPts val="0"/>
              </a:spcAft>
              <a:buClr>
                <a:srgbClr val="33FFFF"/>
              </a:buClr>
              <a:buSzPts val="2400"/>
              <a:buChar char="•"/>
              <a:defRPr sz="2400"/>
            </a:lvl3pPr>
            <a:lvl4pPr indent="-355600" lvl="3" marL="1828800" rtl="1" algn="r">
              <a:lnSpc>
                <a:spcPct val="90000"/>
              </a:lnSpc>
              <a:spcBef>
                <a:spcPts val="500"/>
              </a:spcBef>
              <a:spcAft>
                <a:spcPts val="0"/>
              </a:spcAft>
              <a:buClr>
                <a:srgbClr val="33FFFF"/>
              </a:buClr>
              <a:buSzPts val="2000"/>
              <a:buChar char="•"/>
              <a:defRPr sz="2000"/>
            </a:lvl4pPr>
            <a:lvl5pPr indent="-355600" lvl="4" marL="2286000" rtl="1" algn="r">
              <a:lnSpc>
                <a:spcPct val="90000"/>
              </a:lnSpc>
              <a:spcBef>
                <a:spcPts val="500"/>
              </a:spcBef>
              <a:spcAft>
                <a:spcPts val="0"/>
              </a:spcAft>
              <a:buClr>
                <a:srgbClr val="33FFFF"/>
              </a:buClr>
              <a:buSzPts val="2000"/>
              <a:buChar char="•"/>
              <a:defRPr sz="2000"/>
            </a:lvl5pPr>
            <a:lvl6pPr indent="-355600" lvl="5" marL="2743200" rtl="1" algn="r">
              <a:lnSpc>
                <a:spcPct val="90000"/>
              </a:lnSpc>
              <a:spcBef>
                <a:spcPts val="500"/>
              </a:spcBef>
              <a:spcAft>
                <a:spcPts val="0"/>
              </a:spcAft>
              <a:buClr>
                <a:schemeClr val="dk1"/>
              </a:buClr>
              <a:buSzPts val="2000"/>
              <a:buChar char="•"/>
              <a:defRPr sz="2000"/>
            </a:lvl6pPr>
            <a:lvl7pPr indent="-355600" lvl="6" marL="3200400" rtl="1" algn="r">
              <a:lnSpc>
                <a:spcPct val="90000"/>
              </a:lnSpc>
              <a:spcBef>
                <a:spcPts val="500"/>
              </a:spcBef>
              <a:spcAft>
                <a:spcPts val="0"/>
              </a:spcAft>
              <a:buClr>
                <a:schemeClr val="dk1"/>
              </a:buClr>
              <a:buSzPts val="2000"/>
              <a:buChar char="•"/>
              <a:defRPr sz="2000"/>
            </a:lvl7pPr>
            <a:lvl8pPr indent="-355600" lvl="7" marL="3657600" rtl="1" algn="r">
              <a:lnSpc>
                <a:spcPct val="90000"/>
              </a:lnSpc>
              <a:spcBef>
                <a:spcPts val="500"/>
              </a:spcBef>
              <a:spcAft>
                <a:spcPts val="0"/>
              </a:spcAft>
              <a:buClr>
                <a:schemeClr val="dk1"/>
              </a:buClr>
              <a:buSzPts val="2000"/>
              <a:buChar char="•"/>
              <a:defRPr sz="2000"/>
            </a:lvl8pPr>
            <a:lvl9pPr indent="-355600" lvl="8" marL="4114800" rtl="1" algn="r">
              <a:lnSpc>
                <a:spcPct val="90000"/>
              </a:lnSpc>
              <a:spcBef>
                <a:spcPts val="500"/>
              </a:spcBef>
              <a:spcAft>
                <a:spcPts val="0"/>
              </a:spcAft>
              <a:buClr>
                <a:schemeClr val="dk1"/>
              </a:buClr>
              <a:buSzPts val="2000"/>
              <a:buChar char="•"/>
              <a:defRPr sz="2000"/>
            </a:lvl9pPr>
          </a:lstStyle>
          <a:p/>
        </p:txBody>
      </p:sp>
      <p:sp>
        <p:nvSpPr>
          <p:cNvPr id="71" name="Google Shape;71;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000"/>
              </a:spcBef>
              <a:spcAft>
                <a:spcPts val="0"/>
              </a:spcAft>
              <a:buClr>
                <a:srgbClr val="33FFFF"/>
              </a:buClr>
              <a:buSzPts val="1600"/>
              <a:buNone/>
              <a:defRPr sz="1600"/>
            </a:lvl1pPr>
            <a:lvl2pPr indent="-228600" lvl="1" marL="914400" rtl="1" algn="r">
              <a:lnSpc>
                <a:spcPct val="90000"/>
              </a:lnSpc>
              <a:spcBef>
                <a:spcPts val="500"/>
              </a:spcBef>
              <a:spcAft>
                <a:spcPts val="0"/>
              </a:spcAft>
              <a:buClr>
                <a:srgbClr val="33FFFF"/>
              </a:buClr>
              <a:buSzPts val="1400"/>
              <a:buNone/>
              <a:defRPr sz="1400"/>
            </a:lvl2pPr>
            <a:lvl3pPr indent="-228600" lvl="2" marL="1371600" rtl="1" algn="r">
              <a:lnSpc>
                <a:spcPct val="90000"/>
              </a:lnSpc>
              <a:spcBef>
                <a:spcPts val="500"/>
              </a:spcBef>
              <a:spcAft>
                <a:spcPts val="0"/>
              </a:spcAft>
              <a:buClr>
                <a:srgbClr val="33FFFF"/>
              </a:buClr>
              <a:buSzPts val="1200"/>
              <a:buNone/>
              <a:defRPr sz="1200"/>
            </a:lvl3pPr>
            <a:lvl4pPr indent="-228600" lvl="3" marL="1828800" rtl="1" algn="r">
              <a:lnSpc>
                <a:spcPct val="90000"/>
              </a:lnSpc>
              <a:spcBef>
                <a:spcPts val="500"/>
              </a:spcBef>
              <a:spcAft>
                <a:spcPts val="0"/>
              </a:spcAft>
              <a:buClr>
                <a:srgbClr val="33FFFF"/>
              </a:buClr>
              <a:buSzPts val="1000"/>
              <a:buNone/>
              <a:defRPr sz="1000"/>
            </a:lvl4pPr>
            <a:lvl5pPr indent="-228600" lvl="4" marL="2286000" rtl="1" algn="r">
              <a:lnSpc>
                <a:spcPct val="90000"/>
              </a:lnSpc>
              <a:spcBef>
                <a:spcPts val="500"/>
              </a:spcBef>
              <a:spcAft>
                <a:spcPts val="0"/>
              </a:spcAft>
              <a:buClr>
                <a:srgbClr val="33FFFF"/>
              </a:buClr>
              <a:buSzPts val="1000"/>
              <a:buNone/>
              <a:defRPr sz="1000"/>
            </a:lvl5pPr>
            <a:lvl6pPr indent="-228600" lvl="5" marL="2743200" rtl="1" algn="r">
              <a:lnSpc>
                <a:spcPct val="90000"/>
              </a:lnSpc>
              <a:spcBef>
                <a:spcPts val="500"/>
              </a:spcBef>
              <a:spcAft>
                <a:spcPts val="0"/>
              </a:spcAft>
              <a:buClr>
                <a:schemeClr val="dk1"/>
              </a:buClr>
              <a:buSzPts val="1000"/>
              <a:buNone/>
              <a:defRPr sz="1000"/>
            </a:lvl6pPr>
            <a:lvl7pPr indent="-228600" lvl="6" marL="3200400" rtl="1" algn="r">
              <a:lnSpc>
                <a:spcPct val="90000"/>
              </a:lnSpc>
              <a:spcBef>
                <a:spcPts val="500"/>
              </a:spcBef>
              <a:spcAft>
                <a:spcPts val="0"/>
              </a:spcAft>
              <a:buClr>
                <a:schemeClr val="dk1"/>
              </a:buClr>
              <a:buSzPts val="1000"/>
              <a:buNone/>
              <a:defRPr sz="1000"/>
            </a:lvl7pPr>
            <a:lvl8pPr indent="-228600" lvl="7" marL="3657600" rtl="1" algn="r">
              <a:lnSpc>
                <a:spcPct val="90000"/>
              </a:lnSpc>
              <a:spcBef>
                <a:spcPts val="500"/>
              </a:spcBef>
              <a:spcAft>
                <a:spcPts val="0"/>
              </a:spcAft>
              <a:buClr>
                <a:schemeClr val="dk1"/>
              </a:buClr>
              <a:buSzPts val="1000"/>
              <a:buNone/>
              <a:defRPr sz="1000"/>
            </a:lvl8pPr>
            <a:lvl9pPr indent="-228600" lvl="8" marL="4114800" rtl="1" algn="r">
              <a:lnSpc>
                <a:spcPct val="90000"/>
              </a:lnSpc>
              <a:spcBef>
                <a:spcPts val="500"/>
              </a:spcBef>
              <a:spcAft>
                <a:spcPts val="0"/>
              </a:spcAft>
              <a:buClr>
                <a:schemeClr val="dk1"/>
              </a:buClr>
              <a:buSzPts val="1000"/>
              <a:buNone/>
              <a:defRPr sz="1000"/>
            </a:lvl9pPr>
          </a:lstStyle>
          <a:p/>
        </p:txBody>
      </p:sp>
      <p:sp>
        <p:nvSpPr>
          <p:cNvPr id="72" name="Google Shape;72;p11"/>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73" name="Google Shape;7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74" name="Google Shape;74;p11"/>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מונה עם כיתוב" type="picTx">
  <p:cSld name="PICTURE_WITH_CAPTION_TEXT">
    <p:spTree>
      <p:nvGrpSpPr>
        <p:cNvPr id="75" name="Shape 75"/>
        <p:cNvGrpSpPr/>
        <p:nvPr/>
      </p:nvGrpSpPr>
      <p:grpSpPr>
        <a:xfrm>
          <a:off x="0" y="0"/>
          <a:ext cx="0" cy="0"/>
          <a:chOff x="0" y="0"/>
          <a:chExt cx="0" cy="0"/>
        </a:xfrm>
      </p:grpSpPr>
      <p:sp>
        <p:nvSpPr>
          <p:cNvPr id="76" name="Google Shape;76;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rtl="1" algn="r">
              <a:lnSpc>
                <a:spcPct val="90000"/>
              </a:lnSpc>
              <a:spcBef>
                <a:spcPts val="0"/>
              </a:spcBef>
              <a:spcAft>
                <a:spcPts val="0"/>
              </a:spcAft>
              <a:buClr>
                <a:schemeClr val="lt1"/>
              </a:buClr>
              <a:buSzPts val="3200"/>
              <a:buFont typeface="Quattrocento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p:nvPr>
            <p:ph idx="2" type="pic"/>
          </p:nvPr>
        </p:nvSpPr>
        <p:spPr>
          <a:xfrm>
            <a:off x="5183188" y="987425"/>
            <a:ext cx="6172200" cy="4873625"/>
          </a:xfrm>
          <a:prstGeom prst="rect">
            <a:avLst/>
          </a:prstGeom>
          <a:noFill/>
          <a:ln>
            <a:noFill/>
          </a:ln>
        </p:spPr>
      </p:sp>
      <p:sp>
        <p:nvSpPr>
          <p:cNvPr id="78" name="Google Shape;78;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000"/>
              </a:spcBef>
              <a:spcAft>
                <a:spcPts val="0"/>
              </a:spcAft>
              <a:buClr>
                <a:srgbClr val="33FFFF"/>
              </a:buClr>
              <a:buSzPts val="1600"/>
              <a:buNone/>
              <a:defRPr sz="1600"/>
            </a:lvl1pPr>
            <a:lvl2pPr indent="-228600" lvl="1" marL="914400" rtl="1" algn="r">
              <a:lnSpc>
                <a:spcPct val="90000"/>
              </a:lnSpc>
              <a:spcBef>
                <a:spcPts val="500"/>
              </a:spcBef>
              <a:spcAft>
                <a:spcPts val="0"/>
              </a:spcAft>
              <a:buClr>
                <a:srgbClr val="33FFFF"/>
              </a:buClr>
              <a:buSzPts val="1400"/>
              <a:buNone/>
              <a:defRPr sz="1400"/>
            </a:lvl2pPr>
            <a:lvl3pPr indent="-228600" lvl="2" marL="1371600" rtl="1" algn="r">
              <a:lnSpc>
                <a:spcPct val="90000"/>
              </a:lnSpc>
              <a:spcBef>
                <a:spcPts val="500"/>
              </a:spcBef>
              <a:spcAft>
                <a:spcPts val="0"/>
              </a:spcAft>
              <a:buClr>
                <a:srgbClr val="33FFFF"/>
              </a:buClr>
              <a:buSzPts val="1200"/>
              <a:buNone/>
              <a:defRPr sz="1200"/>
            </a:lvl3pPr>
            <a:lvl4pPr indent="-228600" lvl="3" marL="1828800" rtl="1" algn="r">
              <a:lnSpc>
                <a:spcPct val="90000"/>
              </a:lnSpc>
              <a:spcBef>
                <a:spcPts val="500"/>
              </a:spcBef>
              <a:spcAft>
                <a:spcPts val="0"/>
              </a:spcAft>
              <a:buClr>
                <a:srgbClr val="33FFFF"/>
              </a:buClr>
              <a:buSzPts val="1000"/>
              <a:buNone/>
              <a:defRPr sz="1000"/>
            </a:lvl4pPr>
            <a:lvl5pPr indent="-228600" lvl="4" marL="2286000" rtl="1" algn="r">
              <a:lnSpc>
                <a:spcPct val="90000"/>
              </a:lnSpc>
              <a:spcBef>
                <a:spcPts val="500"/>
              </a:spcBef>
              <a:spcAft>
                <a:spcPts val="0"/>
              </a:spcAft>
              <a:buClr>
                <a:srgbClr val="33FFFF"/>
              </a:buClr>
              <a:buSzPts val="1000"/>
              <a:buNone/>
              <a:defRPr sz="1000"/>
            </a:lvl5pPr>
            <a:lvl6pPr indent="-228600" lvl="5" marL="2743200" rtl="1" algn="r">
              <a:lnSpc>
                <a:spcPct val="90000"/>
              </a:lnSpc>
              <a:spcBef>
                <a:spcPts val="500"/>
              </a:spcBef>
              <a:spcAft>
                <a:spcPts val="0"/>
              </a:spcAft>
              <a:buClr>
                <a:schemeClr val="dk1"/>
              </a:buClr>
              <a:buSzPts val="1000"/>
              <a:buNone/>
              <a:defRPr sz="1000"/>
            </a:lvl6pPr>
            <a:lvl7pPr indent="-228600" lvl="6" marL="3200400" rtl="1" algn="r">
              <a:lnSpc>
                <a:spcPct val="90000"/>
              </a:lnSpc>
              <a:spcBef>
                <a:spcPts val="500"/>
              </a:spcBef>
              <a:spcAft>
                <a:spcPts val="0"/>
              </a:spcAft>
              <a:buClr>
                <a:schemeClr val="dk1"/>
              </a:buClr>
              <a:buSzPts val="1000"/>
              <a:buNone/>
              <a:defRPr sz="1000"/>
            </a:lvl7pPr>
            <a:lvl8pPr indent="-228600" lvl="7" marL="3657600" rtl="1" algn="r">
              <a:lnSpc>
                <a:spcPct val="90000"/>
              </a:lnSpc>
              <a:spcBef>
                <a:spcPts val="500"/>
              </a:spcBef>
              <a:spcAft>
                <a:spcPts val="0"/>
              </a:spcAft>
              <a:buClr>
                <a:schemeClr val="dk1"/>
              </a:buClr>
              <a:buSzPts val="1000"/>
              <a:buNone/>
              <a:defRPr sz="1000"/>
            </a:lvl8pPr>
            <a:lvl9pPr indent="-228600" lvl="8" marL="4114800" rtl="1" algn="r">
              <a:lnSpc>
                <a:spcPct val="90000"/>
              </a:lnSpc>
              <a:spcBef>
                <a:spcPts val="500"/>
              </a:spcBef>
              <a:spcAft>
                <a:spcPts val="0"/>
              </a:spcAft>
              <a:buClr>
                <a:schemeClr val="dk1"/>
              </a:buClr>
              <a:buSzPts val="1000"/>
              <a:buNone/>
              <a:defRPr sz="1000"/>
            </a:lvl9pPr>
          </a:lstStyle>
          <a:p/>
        </p:txBody>
      </p:sp>
      <p:sp>
        <p:nvSpPr>
          <p:cNvPr id="79" name="Google Shape;79;p12"/>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80" name="Google Shape;80;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81" name="Google Shape;81;p12"/>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טקסט אנכי" type="vertTx">
  <p:cSld name="VERTICAL_TEXT">
    <p:spTree>
      <p:nvGrpSpPr>
        <p:cNvPr id="82" name="Shape 82"/>
        <p:cNvGrpSpPr/>
        <p:nvPr/>
      </p:nvGrpSpPr>
      <p:grpSpPr>
        <a:xfrm>
          <a:off x="0" y="0"/>
          <a:ext cx="0" cy="0"/>
          <a:chOff x="0" y="0"/>
          <a:chExt cx="0" cy="0"/>
        </a:xfrm>
      </p:grpSpPr>
      <p:sp>
        <p:nvSpPr>
          <p:cNvPr id="83" name="Google Shape;8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rgbClr val="33FFFF"/>
              </a:buClr>
              <a:buSzPts val="1800"/>
              <a:buChar char="•"/>
              <a:defRPr/>
            </a:lvl1pPr>
            <a:lvl2pPr indent="-342900" lvl="1" marL="914400" rtl="1" algn="r">
              <a:lnSpc>
                <a:spcPct val="90000"/>
              </a:lnSpc>
              <a:spcBef>
                <a:spcPts val="500"/>
              </a:spcBef>
              <a:spcAft>
                <a:spcPts val="0"/>
              </a:spcAft>
              <a:buClr>
                <a:srgbClr val="33FFFF"/>
              </a:buClr>
              <a:buSzPts val="1800"/>
              <a:buChar char="•"/>
              <a:defRPr/>
            </a:lvl2pPr>
            <a:lvl3pPr indent="-342900" lvl="2" marL="1371600" rtl="1" algn="r">
              <a:lnSpc>
                <a:spcPct val="90000"/>
              </a:lnSpc>
              <a:spcBef>
                <a:spcPts val="500"/>
              </a:spcBef>
              <a:spcAft>
                <a:spcPts val="0"/>
              </a:spcAft>
              <a:buClr>
                <a:srgbClr val="33FFFF"/>
              </a:buClr>
              <a:buSzPts val="1800"/>
              <a:buChar char="•"/>
              <a:defRPr/>
            </a:lvl3pPr>
            <a:lvl4pPr indent="-342900" lvl="3" marL="1828800" rtl="1" algn="r">
              <a:lnSpc>
                <a:spcPct val="90000"/>
              </a:lnSpc>
              <a:spcBef>
                <a:spcPts val="500"/>
              </a:spcBef>
              <a:spcAft>
                <a:spcPts val="0"/>
              </a:spcAft>
              <a:buClr>
                <a:srgbClr val="33FFFF"/>
              </a:buClr>
              <a:buSzPts val="1800"/>
              <a:buChar char="•"/>
              <a:defRPr/>
            </a:lvl4pPr>
            <a:lvl5pPr indent="-342900" lvl="4" marL="2286000" rtl="1" algn="r">
              <a:lnSpc>
                <a:spcPct val="90000"/>
              </a:lnSpc>
              <a:spcBef>
                <a:spcPts val="500"/>
              </a:spcBef>
              <a:spcAft>
                <a:spcPts val="0"/>
              </a:spcAft>
              <a:buClr>
                <a:srgbClr val="33FFFF"/>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85" name="Google Shape;85;p13"/>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86" name="Google Shape;8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87" name="Google Shape;87;p13"/>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אנכית וטקסט" type="vertTitleAndTx">
  <p:cSld name="VERTICAL_TITLE_AND_VERTICAL_TEXT">
    <p:spTree>
      <p:nvGrpSpPr>
        <p:cNvPr id="88" name="Shape 88"/>
        <p:cNvGrpSpPr/>
        <p:nvPr/>
      </p:nvGrpSpPr>
      <p:grpSpPr>
        <a:xfrm>
          <a:off x="0" y="0"/>
          <a:ext cx="0" cy="0"/>
          <a:chOff x="0" y="0"/>
          <a:chExt cx="0" cy="0"/>
        </a:xfrm>
      </p:grpSpPr>
      <p:sp>
        <p:nvSpPr>
          <p:cNvPr id="89" name="Google Shape;89;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rgbClr val="33FFFF"/>
              </a:buClr>
              <a:buSzPts val="1800"/>
              <a:buChar char="•"/>
              <a:defRPr/>
            </a:lvl1pPr>
            <a:lvl2pPr indent="-342900" lvl="1" marL="914400" rtl="1" algn="r">
              <a:lnSpc>
                <a:spcPct val="90000"/>
              </a:lnSpc>
              <a:spcBef>
                <a:spcPts val="500"/>
              </a:spcBef>
              <a:spcAft>
                <a:spcPts val="0"/>
              </a:spcAft>
              <a:buClr>
                <a:srgbClr val="33FFFF"/>
              </a:buClr>
              <a:buSzPts val="1800"/>
              <a:buChar char="•"/>
              <a:defRPr/>
            </a:lvl2pPr>
            <a:lvl3pPr indent="-342900" lvl="2" marL="1371600" rtl="1" algn="r">
              <a:lnSpc>
                <a:spcPct val="90000"/>
              </a:lnSpc>
              <a:spcBef>
                <a:spcPts val="500"/>
              </a:spcBef>
              <a:spcAft>
                <a:spcPts val="0"/>
              </a:spcAft>
              <a:buClr>
                <a:srgbClr val="33FFFF"/>
              </a:buClr>
              <a:buSzPts val="1800"/>
              <a:buChar char="•"/>
              <a:defRPr/>
            </a:lvl3pPr>
            <a:lvl4pPr indent="-342900" lvl="3" marL="1828800" rtl="1" algn="r">
              <a:lnSpc>
                <a:spcPct val="90000"/>
              </a:lnSpc>
              <a:spcBef>
                <a:spcPts val="500"/>
              </a:spcBef>
              <a:spcAft>
                <a:spcPts val="0"/>
              </a:spcAft>
              <a:buClr>
                <a:srgbClr val="33FFFF"/>
              </a:buClr>
              <a:buSzPts val="1800"/>
              <a:buChar char="•"/>
              <a:defRPr/>
            </a:lvl4pPr>
            <a:lvl5pPr indent="-342900" lvl="4" marL="2286000" rtl="1" algn="r">
              <a:lnSpc>
                <a:spcPct val="90000"/>
              </a:lnSpc>
              <a:spcBef>
                <a:spcPts val="500"/>
              </a:spcBef>
              <a:spcAft>
                <a:spcPts val="0"/>
              </a:spcAft>
              <a:buClr>
                <a:srgbClr val="33FFFF"/>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91" name="Google Shape;91;p14"/>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2" name="Google Shape;9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3" name="Google Shape;93;p14"/>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מקטע עליונה" type="secHead">
  <p:cSld name="SECTION_HEADER">
    <p:spTree>
      <p:nvGrpSpPr>
        <p:cNvPr id="19" name="Shape 19"/>
        <p:cNvGrpSpPr/>
        <p:nvPr/>
      </p:nvGrpSpPr>
      <p:grpSpPr>
        <a:xfrm>
          <a:off x="0" y="0"/>
          <a:ext cx="0" cy="0"/>
          <a:chOff x="0" y="0"/>
          <a:chExt cx="0" cy="0"/>
        </a:xfrm>
      </p:grpSpPr>
      <p:sp>
        <p:nvSpPr>
          <p:cNvPr id="20" name="Google Shape;20;p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rtl="1" algn="r">
              <a:lnSpc>
                <a:spcPct val="90000"/>
              </a:lnSpc>
              <a:spcBef>
                <a:spcPts val="0"/>
              </a:spcBef>
              <a:spcAft>
                <a:spcPts val="0"/>
              </a:spcAft>
              <a:buClr>
                <a:schemeClr val="lt1"/>
              </a:buClr>
              <a:buSzPts val="6000"/>
              <a:buFont typeface="Quattrocento San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000"/>
              </a:spcBef>
              <a:spcAft>
                <a:spcPts val="0"/>
              </a:spcAft>
              <a:buClr>
                <a:srgbClr val="888888"/>
              </a:buClr>
              <a:buSzPts val="2400"/>
              <a:buNone/>
              <a:defRPr sz="2400">
                <a:solidFill>
                  <a:srgbClr val="888888"/>
                </a:solidFill>
              </a:defRPr>
            </a:lvl1pPr>
            <a:lvl2pPr indent="-228600" lvl="1" marL="914400" rtl="1" algn="r">
              <a:lnSpc>
                <a:spcPct val="90000"/>
              </a:lnSpc>
              <a:spcBef>
                <a:spcPts val="500"/>
              </a:spcBef>
              <a:spcAft>
                <a:spcPts val="0"/>
              </a:spcAft>
              <a:buClr>
                <a:srgbClr val="888888"/>
              </a:buClr>
              <a:buSzPts val="2000"/>
              <a:buNone/>
              <a:defRPr sz="2000">
                <a:solidFill>
                  <a:srgbClr val="888888"/>
                </a:solidFill>
              </a:defRPr>
            </a:lvl2pPr>
            <a:lvl3pPr indent="-228600" lvl="2" marL="1371600" rtl="1" algn="r">
              <a:lnSpc>
                <a:spcPct val="90000"/>
              </a:lnSpc>
              <a:spcBef>
                <a:spcPts val="500"/>
              </a:spcBef>
              <a:spcAft>
                <a:spcPts val="0"/>
              </a:spcAft>
              <a:buClr>
                <a:srgbClr val="888888"/>
              </a:buClr>
              <a:buSzPts val="1800"/>
              <a:buNone/>
              <a:defRPr sz="1800">
                <a:solidFill>
                  <a:srgbClr val="888888"/>
                </a:solidFill>
              </a:defRPr>
            </a:lvl3pPr>
            <a:lvl4pPr indent="-228600" lvl="3" marL="1828800" rtl="1" algn="r">
              <a:lnSpc>
                <a:spcPct val="90000"/>
              </a:lnSpc>
              <a:spcBef>
                <a:spcPts val="500"/>
              </a:spcBef>
              <a:spcAft>
                <a:spcPts val="0"/>
              </a:spcAft>
              <a:buClr>
                <a:srgbClr val="888888"/>
              </a:buClr>
              <a:buSzPts val="1600"/>
              <a:buNone/>
              <a:defRPr sz="1600">
                <a:solidFill>
                  <a:srgbClr val="888888"/>
                </a:solidFill>
              </a:defRPr>
            </a:lvl4pPr>
            <a:lvl5pPr indent="-228600" lvl="4" marL="2286000" rtl="1" algn="r">
              <a:lnSpc>
                <a:spcPct val="90000"/>
              </a:lnSpc>
              <a:spcBef>
                <a:spcPts val="500"/>
              </a:spcBef>
              <a:spcAft>
                <a:spcPts val="0"/>
              </a:spcAft>
              <a:buClr>
                <a:srgbClr val="888888"/>
              </a:buClr>
              <a:buSzPts val="1600"/>
              <a:buNone/>
              <a:defRPr sz="1600">
                <a:solidFill>
                  <a:srgbClr val="888888"/>
                </a:solidFill>
              </a:defRPr>
            </a:lvl5pPr>
            <a:lvl6pPr indent="-228600" lvl="5" marL="2743200" rtl="1" algn="r">
              <a:lnSpc>
                <a:spcPct val="90000"/>
              </a:lnSpc>
              <a:spcBef>
                <a:spcPts val="500"/>
              </a:spcBef>
              <a:spcAft>
                <a:spcPts val="0"/>
              </a:spcAft>
              <a:buClr>
                <a:srgbClr val="888888"/>
              </a:buClr>
              <a:buSzPts val="1600"/>
              <a:buNone/>
              <a:defRPr sz="1600">
                <a:solidFill>
                  <a:srgbClr val="888888"/>
                </a:solidFill>
              </a:defRPr>
            </a:lvl6pPr>
            <a:lvl7pPr indent="-228600" lvl="6" marL="3200400" rtl="1" algn="r">
              <a:lnSpc>
                <a:spcPct val="90000"/>
              </a:lnSpc>
              <a:spcBef>
                <a:spcPts val="500"/>
              </a:spcBef>
              <a:spcAft>
                <a:spcPts val="0"/>
              </a:spcAft>
              <a:buClr>
                <a:srgbClr val="888888"/>
              </a:buClr>
              <a:buSzPts val="1600"/>
              <a:buNone/>
              <a:defRPr sz="1600">
                <a:solidFill>
                  <a:srgbClr val="888888"/>
                </a:solidFill>
              </a:defRPr>
            </a:lvl7pPr>
            <a:lvl8pPr indent="-228600" lvl="7" marL="3657600" rtl="1" algn="r">
              <a:lnSpc>
                <a:spcPct val="90000"/>
              </a:lnSpc>
              <a:spcBef>
                <a:spcPts val="500"/>
              </a:spcBef>
              <a:spcAft>
                <a:spcPts val="0"/>
              </a:spcAft>
              <a:buClr>
                <a:srgbClr val="888888"/>
              </a:buClr>
              <a:buSzPts val="1600"/>
              <a:buNone/>
              <a:defRPr sz="1600">
                <a:solidFill>
                  <a:srgbClr val="888888"/>
                </a:solidFill>
              </a:defRPr>
            </a:lvl8pPr>
            <a:lvl9pPr indent="-228600" lvl="8" marL="4114800" rtl="1" algn="r">
              <a:lnSpc>
                <a:spcPct val="90000"/>
              </a:lnSpc>
              <a:spcBef>
                <a:spcPts val="500"/>
              </a:spcBef>
              <a:spcAft>
                <a:spcPts val="0"/>
              </a:spcAft>
              <a:buClr>
                <a:srgbClr val="888888"/>
              </a:buClr>
              <a:buSzPts val="1600"/>
              <a:buNone/>
              <a:defRPr sz="1600">
                <a:solidFill>
                  <a:srgbClr val="888888"/>
                </a:solidFill>
              </a:defRPr>
            </a:lvl9pPr>
          </a:lstStyle>
          <a:p/>
        </p:txBody>
      </p:sp>
      <p:sp>
        <p:nvSpPr>
          <p:cNvPr id="22" name="Google Shape;22;p3"/>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4" name="Google Shape;24;p3"/>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type="title">
  <p:cSld name="TITLE">
    <p:spTree>
      <p:nvGrpSpPr>
        <p:cNvPr id="25" name="Shape 25"/>
        <p:cNvGrpSpPr/>
        <p:nvPr/>
      </p:nvGrpSpPr>
      <p:grpSpPr>
        <a:xfrm>
          <a:off x="0" y="0"/>
          <a:ext cx="0" cy="0"/>
          <a:chOff x="0" y="0"/>
          <a:chExt cx="0" cy="0"/>
        </a:xfrm>
      </p:grpSpPr>
      <p:sp>
        <p:nvSpPr>
          <p:cNvPr id="26" name="Google Shape;26;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rtl="1" algn="ctr">
              <a:lnSpc>
                <a:spcPct val="90000"/>
              </a:lnSpc>
              <a:spcBef>
                <a:spcPts val="0"/>
              </a:spcBef>
              <a:spcAft>
                <a:spcPts val="0"/>
              </a:spcAft>
              <a:buClr>
                <a:schemeClr val="lt1"/>
              </a:buClr>
              <a:buSzPts val="6000"/>
              <a:buFont typeface="Quattrocento San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rtl="1" algn="ctr">
              <a:lnSpc>
                <a:spcPct val="90000"/>
              </a:lnSpc>
              <a:spcBef>
                <a:spcPts val="1000"/>
              </a:spcBef>
              <a:spcAft>
                <a:spcPts val="0"/>
              </a:spcAft>
              <a:buClr>
                <a:srgbClr val="33FFFF"/>
              </a:buClr>
              <a:buSzPts val="2400"/>
              <a:buNone/>
              <a:defRPr sz="2400"/>
            </a:lvl1pPr>
            <a:lvl2pPr lvl="1" rtl="1" algn="ctr">
              <a:lnSpc>
                <a:spcPct val="90000"/>
              </a:lnSpc>
              <a:spcBef>
                <a:spcPts val="500"/>
              </a:spcBef>
              <a:spcAft>
                <a:spcPts val="0"/>
              </a:spcAft>
              <a:buClr>
                <a:srgbClr val="33FFFF"/>
              </a:buClr>
              <a:buSzPts val="2000"/>
              <a:buNone/>
              <a:defRPr sz="2000"/>
            </a:lvl2pPr>
            <a:lvl3pPr lvl="2" rtl="1" algn="ctr">
              <a:lnSpc>
                <a:spcPct val="90000"/>
              </a:lnSpc>
              <a:spcBef>
                <a:spcPts val="500"/>
              </a:spcBef>
              <a:spcAft>
                <a:spcPts val="0"/>
              </a:spcAft>
              <a:buClr>
                <a:srgbClr val="33FFFF"/>
              </a:buClr>
              <a:buSzPts val="1800"/>
              <a:buNone/>
              <a:defRPr sz="1800"/>
            </a:lvl3pPr>
            <a:lvl4pPr lvl="3" rtl="1" algn="ctr">
              <a:lnSpc>
                <a:spcPct val="90000"/>
              </a:lnSpc>
              <a:spcBef>
                <a:spcPts val="500"/>
              </a:spcBef>
              <a:spcAft>
                <a:spcPts val="0"/>
              </a:spcAft>
              <a:buClr>
                <a:srgbClr val="33FFFF"/>
              </a:buClr>
              <a:buSzPts val="1600"/>
              <a:buNone/>
              <a:defRPr sz="1600"/>
            </a:lvl4pPr>
            <a:lvl5pPr lvl="4" rtl="1" algn="ctr">
              <a:lnSpc>
                <a:spcPct val="90000"/>
              </a:lnSpc>
              <a:spcBef>
                <a:spcPts val="500"/>
              </a:spcBef>
              <a:spcAft>
                <a:spcPts val="0"/>
              </a:spcAft>
              <a:buClr>
                <a:srgbClr val="33FFFF"/>
              </a:buClr>
              <a:buSzPts val="1600"/>
              <a:buNone/>
              <a:defRPr sz="1600"/>
            </a:lvl5pPr>
            <a:lvl6pPr lvl="5" rtl="1" algn="ctr">
              <a:lnSpc>
                <a:spcPct val="90000"/>
              </a:lnSpc>
              <a:spcBef>
                <a:spcPts val="500"/>
              </a:spcBef>
              <a:spcAft>
                <a:spcPts val="0"/>
              </a:spcAft>
              <a:buClr>
                <a:schemeClr val="dk1"/>
              </a:buClr>
              <a:buSzPts val="1600"/>
              <a:buNone/>
              <a:defRPr sz="1600"/>
            </a:lvl6pPr>
            <a:lvl7pPr lvl="6" rtl="1" algn="ctr">
              <a:lnSpc>
                <a:spcPct val="90000"/>
              </a:lnSpc>
              <a:spcBef>
                <a:spcPts val="500"/>
              </a:spcBef>
              <a:spcAft>
                <a:spcPts val="0"/>
              </a:spcAft>
              <a:buClr>
                <a:schemeClr val="dk1"/>
              </a:buClr>
              <a:buSzPts val="1600"/>
              <a:buNone/>
              <a:defRPr sz="1600"/>
            </a:lvl7pPr>
            <a:lvl8pPr lvl="7" rtl="1" algn="ctr">
              <a:lnSpc>
                <a:spcPct val="90000"/>
              </a:lnSpc>
              <a:spcBef>
                <a:spcPts val="500"/>
              </a:spcBef>
              <a:spcAft>
                <a:spcPts val="0"/>
              </a:spcAft>
              <a:buClr>
                <a:schemeClr val="dk1"/>
              </a:buClr>
              <a:buSzPts val="1600"/>
              <a:buNone/>
              <a:defRPr sz="1600"/>
            </a:lvl8pPr>
            <a:lvl9pPr lvl="8" rtl="1" algn="ctr">
              <a:lnSpc>
                <a:spcPct val="90000"/>
              </a:lnSpc>
              <a:spcBef>
                <a:spcPts val="500"/>
              </a:spcBef>
              <a:spcAft>
                <a:spcPts val="0"/>
              </a:spcAft>
              <a:buClr>
                <a:schemeClr val="dk1"/>
              </a:buClr>
              <a:buSzPts val="1600"/>
              <a:buNone/>
              <a:defRPr sz="1600"/>
            </a:lvl9pPr>
          </a:lstStyle>
          <a:p/>
        </p:txBody>
      </p:sp>
      <p:sp>
        <p:nvSpPr>
          <p:cNvPr id="28" name="Google Shape;28;p4"/>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30" name="Google Shape;30;p4"/>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1" name="Shape 31"/>
        <p:cNvGrpSpPr/>
        <p:nvPr/>
      </p:nvGrpSpPr>
      <p:grpSpPr>
        <a:xfrm>
          <a:off x="0" y="0"/>
          <a:ext cx="0" cy="0"/>
          <a:chOff x="0" y="0"/>
          <a:chExt cx="0" cy="0"/>
        </a:xfrm>
      </p:grpSpPr>
      <p:pic>
        <p:nvPicPr>
          <p:cNvPr id="32" name="Google Shape;32;p5"/>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33" name="Google Shape;33;p5"/>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34" name="Google Shape;34;p5"/>
          <p:cNvPicPr preferRelativeResize="0"/>
          <p:nvPr/>
        </p:nvPicPr>
        <p:blipFill rotWithShape="1">
          <a:blip r:embed="rId3">
            <a:alphaModFix/>
          </a:blip>
          <a:srcRect b="0" l="0" r="0" t="0"/>
          <a:stretch/>
        </p:blipFill>
        <p:spPr>
          <a:xfrm>
            <a:off x="265438" y="5357828"/>
            <a:ext cx="1166198" cy="132647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תוכן" type="obj">
  <p:cSld name="OBJECT">
    <p:spTree>
      <p:nvGrpSpPr>
        <p:cNvPr id="35" name="Shape 35"/>
        <p:cNvGrpSpPr/>
        <p:nvPr/>
      </p:nvGrpSpPr>
      <p:grpSpPr>
        <a:xfrm>
          <a:off x="0" y="0"/>
          <a:ext cx="0" cy="0"/>
          <a:chOff x="0" y="0"/>
          <a:chExt cx="0" cy="0"/>
        </a:xfrm>
      </p:grpSpPr>
      <p:pic>
        <p:nvPicPr>
          <p:cNvPr id="36" name="Google Shape;36;p6"/>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37" name="Google Shape;37;p6"/>
          <p:cNvPicPr preferRelativeResize="0"/>
          <p:nvPr/>
        </p:nvPicPr>
        <p:blipFill rotWithShape="1">
          <a:blip r:embed="rId3">
            <a:alphaModFix/>
          </a:blip>
          <a:srcRect b="0" l="0" r="0" t="0"/>
          <a:stretch/>
        </p:blipFill>
        <p:spPr>
          <a:xfrm>
            <a:off x="265438" y="5357828"/>
            <a:ext cx="1166198" cy="1326478"/>
          </a:xfrm>
          <a:prstGeom prst="rect">
            <a:avLst/>
          </a:prstGeom>
          <a:noFill/>
          <a:ln>
            <a:noFill/>
          </a:ln>
        </p:spPr>
      </p:pic>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lt1"/>
              </a:buClr>
              <a:buSzPts val="4800"/>
              <a:buFont typeface="Quattrocento Sans"/>
              <a:buNone/>
              <a:defRPr sz="480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57200" lvl="0" marL="457200" rtl="1" algn="r">
              <a:lnSpc>
                <a:spcPct val="90000"/>
              </a:lnSpc>
              <a:spcBef>
                <a:spcPts val="1000"/>
              </a:spcBef>
              <a:spcAft>
                <a:spcPts val="0"/>
              </a:spcAft>
              <a:buClr>
                <a:srgbClr val="33FFFF"/>
              </a:buClr>
              <a:buSzPts val="3600"/>
              <a:buChar char="•"/>
              <a:defRPr sz="3600">
                <a:solidFill>
                  <a:srgbClr val="33FFFF"/>
                </a:solidFill>
                <a:latin typeface="Quattrocento Sans"/>
                <a:ea typeface="Quattrocento Sans"/>
                <a:cs typeface="Quattrocento Sans"/>
                <a:sym typeface="Quattrocento Sans"/>
              </a:defRPr>
            </a:lvl1pPr>
            <a:lvl2pPr indent="-381000" lvl="1" marL="914400" rtl="1" algn="r">
              <a:lnSpc>
                <a:spcPct val="90000"/>
              </a:lnSpc>
              <a:spcBef>
                <a:spcPts val="500"/>
              </a:spcBef>
              <a:spcAft>
                <a:spcPts val="0"/>
              </a:spcAft>
              <a:buClr>
                <a:srgbClr val="33FFFF"/>
              </a:buClr>
              <a:buSzPts val="2400"/>
              <a:buChar char="•"/>
              <a:defRPr>
                <a:solidFill>
                  <a:srgbClr val="33FFFF"/>
                </a:solidFill>
              </a:defRPr>
            </a:lvl2pPr>
            <a:lvl3pPr indent="-381000" lvl="2" marL="1371600" rtl="1" algn="r">
              <a:lnSpc>
                <a:spcPct val="90000"/>
              </a:lnSpc>
              <a:spcBef>
                <a:spcPts val="500"/>
              </a:spcBef>
              <a:spcAft>
                <a:spcPts val="0"/>
              </a:spcAft>
              <a:buClr>
                <a:srgbClr val="33FFFF"/>
              </a:buClr>
              <a:buSzPts val="2400"/>
              <a:buChar char="•"/>
              <a:defRPr>
                <a:solidFill>
                  <a:srgbClr val="33FFFF"/>
                </a:solidFill>
              </a:defRPr>
            </a:lvl3pPr>
            <a:lvl4pPr indent="-381000" lvl="3" marL="1828800" rtl="1" algn="r">
              <a:lnSpc>
                <a:spcPct val="90000"/>
              </a:lnSpc>
              <a:spcBef>
                <a:spcPts val="500"/>
              </a:spcBef>
              <a:spcAft>
                <a:spcPts val="0"/>
              </a:spcAft>
              <a:buClr>
                <a:srgbClr val="33FFFF"/>
              </a:buClr>
              <a:buSzPts val="2400"/>
              <a:buChar char="•"/>
              <a:defRPr>
                <a:solidFill>
                  <a:srgbClr val="33FFFF"/>
                </a:solidFill>
              </a:defRPr>
            </a:lvl4pPr>
            <a:lvl5pPr indent="-381000" lvl="4" marL="2286000" rtl="1" algn="r">
              <a:lnSpc>
                <a:spcPct val="90000"/>
              </a:lnSpc>
              <a:spcBef>
                <a:spcPts val="500"/>
              </a:spcBef>
              <a:spcAft>
                <a:spcPts val="0"/>
              </a:spcAft>
              <a:buClr>
                <a:srgbClr val="33FFFF"/>
              </a:buClr>
              <a:buSzPts val="2400"/>
              <a:buChar char="•"/>
              <a:defRPr>
                <a:solidFill>
                  <a:srgbClr val="33FFFF"/>
                </a:solidFill>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40" name="Google Shape;40;p6"/>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1" name="Google Shape;4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2" name="Google Shape;42;p6"/>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ני תכנים" type="twoObj">
  <p:cSld name="TWO_OBJECTS">
    <p:spTree>
      <p:nvGrpSpPr>
        <p:cNvPr id="43" name="Shape 43"/>
        <p:cNvGrpSpPr/>
        <p:nvPr/>
      </p:nvGrpSpPr>
      <p:grpSpPr>
        <a:xfrm>
          <a:off x="0" y="0"/>
          <a:ext cx="0" cy="0"/>
          <a:chOff x="0" y="0"/>
          <a:chExt cx="0" cy="0"/>
        </a:xfrm>
      </p:grpSpPr>
      <p:sp>
        <p:nvSpPr>
          <p:cNvPr id="44" name="Google Shape;4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rgbClr val="33FFFF"/>
              </a:buClr>
              <a:buSzPts val="1800"/>
              <a:buChar char="•"/>
              <a:defRPr/>
            </a:lvl1pPr>
            <a:lvl2pPr indent="-342900" lvl="1" marL="914400" rtl="1" algn="r">
              <a:lnSpc>
                <a:spcPct val="90000"/>
              </a:lnSpc>
              <a:spcBef>
                <a:spcPts val="500"/>
              </a:spcBef>
              <a:spcAft>
                <a:spcPts val="0"/>
              </a:spcAft>
              <a:buClr>
                <a:srgbClr val="33FFFF"/>
              </a:buClr>
              <a:buSzPts val="1800"/>
              <a:buChar char="•"/>
              <a:defRPr/>
            </a:lvl2pPr>
            <a:lvl3pPr indent="-342900" lvl="2" marL="1371600" rtl="1" algn="r">
              <a:lnSpc>
                <a:spcPct val="90000"/>
              </a:lnSpc>
              <a:spcBef>
                <a:spcPts val="500"/>
              </a:spcBef>
              <a:spcAft>
                <a:spcPts val="0"/>
              </a:spcAft>
              <a:buClr>
                <a:srgbClr val="33FFFF"/>
              </a:buClr>
              <a:buSzPts val="1800"/>
              <a:buChar char="•"/>
              <a:defRPr/>
            </a:lvl3pPr>
            <a:lvl4pPr indent="-342900" lvl="3" marL="1828800" rtl="1" algn="r">
              <a:lnSpc>
                <a:spcPct val="90000"/>
              </a:lnSpc>
              <a:spcBef>
                <a:spcPts val="500"/>
              </a:spcBef>
              <a:spcAft>
                <a:spcPts val="0"/>
              </a:spcAft>
              <a:buClr>
                <a:srgbClr val="33FFFF"/>
              </a:buClr>
              <a:buSzPts val="1800"/>
              <a:buChar char="•"/>
              <a:defRPr/>
            </a:lvl4pPr>
            <a:lvl5pPr indent="-342900" lvl="4" marL="2286000" rtl="1" algn="r">
              <a:lnSpc>
                <a:spcPct val="90000"/>
              </a:lnSpc>
              <a:spcBef>
                <a:spcPts val="500"/>
              </a:spcBef>
              <a:spcAft>
                <a:spcPts val="0"/>
              </a:spcAft>
              <a:buClr>
                <a:srgbClr val="33FFFF"/>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46" name="Google Shape;46;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rgbClr val="33FFFF"/>
              </a:buClr>
              <a:buSzPts val="1800"/>
              <a:buChar char="•"/>
              <a:defRPr/>
            </a:lvl1pPr>
            <a:lvl2pPr indent="-342900" lvl="1" marL="914400" rtl="1" algn="r">
              <a:lnSpc>
                <a:spcPct val="90000"/>
              </a:lnSpc>
              <a:spcBef>
                <a:spcPts val="500"/>
              </a:spcBef>
              <a:spcAft>
                <a:spcPts val="0"/>
              </a:spcAft>
              <a:buClr>
                <a:srgbClr val="33FFFF"/>
              </a:buClr>
              <a:buSzPts val="1800"/>
              <a:buChar char="•"/>
              <a:defRPr/>
            </a:lvl2pPr>
            <a:lvl3pPr indent="-342900" lvl="2" marL="1371600" rtl="1" algn="r">
              <a:lnSpc>
                <a:spcPct val="90000"/>
              </a:lnSpc>
              <a:spcBef>
                <a:spcPts val="500"/>
              </a:spcBef>
              <a:spcAft>
                <a:spcPts val="0"/>
              </a:spcAft>
              <a:buClr>
                <a:srgbClr val="33FFFF"/>
              </a:buClr>
              <a:buSzPts val="1800"/>
              <a:buChar char="•"/>
              <a:defRPr/>
            </a:lvl3pPr>
            <a:lvl4pPr indent="-342900" lvl="3" marL="1828800" rtl="1" algn="r">
              <a:lnSpc>
                <a:spcPct val="90000"/>
              </a:lnSpc>
              <a:spcBef>
                <a:spcPts val="500"/>
              </a:spcBef>
              <a:spcAft>
                <a:spcPts val="0"/>
              </a:spcAft>
              <a:buClr>
                <a:srgbClr val="33FFFF"/>
              </a:buClr>
              <a:buSzPts val="1800"/>
              <a:buChar char="•"/>
              <a:defRPr/>
            </a:lvl4pPr>
            <a:lvl5pPr indent="-342900" lvl="4" marL="2286000" rtl="1" algn="r">
              <a:lnSpc>
                <a:spcPct val="90000"/>
              </a:lnSpc>
              <a:spcBef>
                <a:spcPts val="500"/>
              </a:spcBef>
              <a:spcAft>
                <a:spcPts val="0"/>
              </a:spcAft>
              <a:buClr>
                <a:srgbClr val="33FFFF"/>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47" name="Google Shape;47;p7"/>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9" name="Google Shape;49;p7"/>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השוואה" type="twoTxTwoObj">
  <p:cSld name="TWO_OBJECTS_WITH_TEXT">
    <p:spTree>
      <p:nvGrpSpPr>
        <p:cNvPr id="50" name="Shape 50"/>
        <p:cNvGrpSpPr/>
        <p:nvPr/>
      </p:nvGrpSpPr>
      <p:grpSpPr>
        <a:xfrm>
          <a:off x="0" y="0"/>
          <a:ext cx="0" cy="0"/>
          <a:chOff x="0" y="0"/>
          <a:chExt cx="0" cy="0"/>
        </a:xfrm>
      </p:grpSpPr>
      <p:sp>
        <p:nvSpPr>
          <p:cNvPr id="51" name="Google Shape;51;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rtl="1" algn="r">
              <a:lnSpc>
                <a:spcPct val="90000"/>
              </a:lnSpc>
              <a:spcBef>
                <a:spcPts val="1000"/>
              </a:spcBef>
              <a:spcAft>
                <a:spcPts val="0"/>
              </a:spcAft>
              <a:buClr>
                <a:srgbClr val="33FFFF"/>
              </a:buClr>
              <a:buSzPts val="2400"/>
              <a:buNone/>
              <a:defRPr b="1" sz="2400"/>
            </a:lvl1pPr>
            <a:lvl2pPr indent="-228600" lvl="1" marL="914400" rtl="1" algn="r">
              <a:lnSpc>
                <a:spcPct val="90000"/>
              </a:lnSpc>
              <a:spcBef>
                <a:spcPts val="500"/>
              </a:spcBef>
              <a:spcAft>
                <a:spcPts val="0"/>
              </a:spcAft>
              <a:buClr>
                <a:srgbClr val="33FFFF"/>
              </a:buClr>
              <a:buSzPts val="2000"/>
              <a:buNone/>
              <a:defRPr b="1" sz="2000"/>
            </a:lvl2pPr>
            <a:lvl3pPr indent="-228600" lvl="2" marL="1371600" rtl="1" algn="r">
              <a:lnSpc>
                <a:spcPct val="90000"/>
              </a:lnSpc>
              <a:spcBef>
                <a:spcPts val="500"/>
              </a:spcBef>
              <a:spcAft>
                <a:spcPts val="0"/>
              </a:spcAft>
              <a:buClr>
                <a:srgbClr val="33FFFF"/>
              </a:buClr>
              <a:buSzPts val="1800"/>
              <a:buNone/>
              <a:defRPr b="1" sz="1800"/>
            </a:lvl3pPr>
            <a:lvl4pPr indent="-228600" lvl="3" marL="1828800" rtl="1" algn="r">
              <a:lnSpc>
                <a:spcPct val="90000"/>
              </a:lnSpc>
              <a:spcBef>
                <a:spcPts val="500"/>
              </a:spcBef>
              <a:spcAft>
                <a:spcPts val="0"/>
              </a:spcAft>
              <a:buClr>
                <a:srgbClr val="33FFFF"/>
              </a:buClr>
              <a:buSzPts val="1600"/>
              <a:buNone/>
              <a:defRPr b="1" sz="1600"/>
            </a:lvl4pPr>
            <a:lvl5pPr indent="-228600" lvl="4" marL="2286000" rtl="1" algn="r">
              <a:lnSpc>
                <a:spcPct val="90000"/>
              </a:lnSpc>
              <a:spcBef>
                <a:spcPts val="500"/>
              </a:spcBef>
              <a:spcAft>
                <a:spcPts val="0"/>
              </a:spcAft>
              <a:buClr>
                <a:srgbClr val="33FFFF"/>
              </a:buClr>
              <a:buSzPts val="1600"/>
              <a:buNone/>
              <a:defRPr b="1" sz="1600"/>
            </a:lvl5pPr>
            <a:lvl6pPr indent="-228600" lvl="5" marL="2743200" rtl="1" algn="r">
              <a:lnSpc>
                <a:spcPct val="90000"/>
              </a:lnSpc>
              <a:spcBef>
                <a:spcPts val="500"/>
              </a:spcBef>
              <a:spcAft>
                <a:spcPts val="0"/>
              </a:spcAft>
              <a:buClr>
                <a:schemeClr val="dk1"/>
              </a:buClr>
              <a:buSzPts val="1600"/>
              <a:buNone/>
              <a:defRPr b="1" sz="1600"/>
            </a:lvl6pPr>
            <a:lvl7pPr indent="-228600" lvl="6" marL="3200400" rtl="1" algn="r">
              <a:lnSpc>
                <a:spcPct val="90000"/>
              </a:lnSpc>
              <a:spcBef>
                <a:spcPts val="500"/>
              </a:spcBef>
              <a:spcAft>
                <a:spcPts val="0"/>
              </a:spcAft>
              <a:buClr>
                <a:schemeClr val="dk1"/>
              </a:buClr>
              <a:buSzPts val="1600"/>
              <a:buNone/>
              <a:defRPr b="1" sz="1600"/>
            </a:lvl7pPr>
            <a:lvl8pPr indent="-228600" lvl="7" marL="3657600" rtl="1" algn="r">
              <a:lnSpc>
                <a:spcPct val="90000"/>
              </a:lnSpc>
              <a:spcBef>
                <a:spcPts val="500"/>
              </a:spcBef>
              <a:spcAft>
                <a:spcPts val="0"/>
              </a:spcAft>
              <a:buClr>
                <a:schemeClr val="dk1"/>
              </a:buClr>
              <a:buSzPts val="1600"/>
              <a:buNone/>
              <a:defRPr b="1" sz="1600"/>
            </a:lvl8pPr>
            <a:lvl9pPr indent="-228600" lvl="8" marL="4114800" rtl="1" algn="r">
              <a:lnSpc>
                <a:spcPct val="90000"/>
              </a:lnSpc>
              <a:spcBef>
                <a:spcPts val="500"/>
              </a:spcBef>
              <a:spcAft>
                <a:spcPts val="0"/>
              </a:spcAft>
              <a:buClr>
                <a:schemeClr val="dk1"/>
              </a:buClr>
              <a:buSzPts val="1600"/>
              <a:buNone/>
              <a:defRPr b="1" sz="1600"/>
            </a:lvl9pPr>
          </a:lstStyle>
          <a:p/>
        </p:txBody>
      </p:sp>
      <p:sp>
        <p:nvSpPr>
          <p:cNvPr id="53" name="Google Shape;53;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rgbClr val="33FFFF"/>
              </a:buClr>
              <a:buSzPts val="1800"/>
              <a:buChar char="•"/>
              <a:defRPr/>
            </a:lvl1pPr>
            <a:lvl2pPr indent="-342900" lvl="1" marL="914400" rtl="1" algn="r">
              <a:lnSpc>
                <a:spcPct val="90000"/>
              </a:lnSpc>
              <a:spcBef>
                <a:spcPts val="500"/>
              </a:spcBef>
              <a:spcAft>
                <a:spcPts val="0"/>
              </a:spcAft>
              <a:buClr>
                <a:srgbClr val="33FFFF"/>
              </a:buClr>
              <a:buSzPts val="1800"/>
              <a:buChar char="•"/>
              <a:defRPr/>
            </a:lvl2pPr>
            <a:lvl3pPr indent="-342900" lvl="2" marL="1371600" rtl="1" algn="r">
              <a:lnSpc>
                <a:spcPct val="90000"/>
              </a:lnSpc>
              <a:spcBef>
                <a:spcPts val="500"/>
              </a:spcBef>
              <a:spcAft>
                <a:spcPts val="0"/>
              </a:spcAft>
              <a:buClr>
                <a:srgbClr val="33FFFF"/>
              </a:buClr>
              <a:buSzPts val="1800"/>
              <a:buChar char="•"/>
              <a:defRPr/>
            </a:lvl3pPr>
            <a:lvl4pPr indent="-342900" lvl="3" marL="1828800" rtl="1" algn="r">
              <a:lnSpc>
                <a:spcPct val="90000"/>
              </a:lnSpc>
              <a:spcBef>
                <a:spcPts val="500"/>
              </a:spcBef>
              <a:spcAft>
                <a:spcPts val="0"/>
              </a:spcAft>
              <a:buClr>
                <a:srgbClr val="33FFFF"/>
              </a:buClr>
              <a:buSzPts val="1800"/>
              <a:buChar char="•"/>
              <a:defRPr/>
            </a:lvl4pPr>
            <a:lvl5pPr indent="-342900" lvl="4" marL="2286000" rtl="1" algn="r">
              <a:lnSpc>
                <a:spcPct val="90000"/>
              </a:lnSpc>
              <a:spcBef>
                <a:spcPts val="500"/>
              </a:spcBef>
              <a:spcAft>
                <a:spcPts val="0"/>
              </a:spcAft>
              <a:buClr>
                <a:srgbClr val="33FFFF"/>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54" name="Google Shape;54;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rtl="1" algn="r">
              <a:lnSpc>
                <a:spcPct val="90000"/>
              </a:lnSpc>
              <a:spcBef>
                <a:spcPts val="1000"/>
              </a:spcBef>
              <a:spcAft>
                <a:spcPts val="0"/>
              </a:spcAft>
              <a:buClr>
                <a:srgbClr val="33FFFF"/>
              </a:buClr>
              <a:buSzPts val="2400"/>
              <a:buNone/>
              <a:defRPr b="1" sz="2400"/>
            </a:lvl1pPr>
            <a:lvl2pPr indent="-228600" lvl="1" marL="914400" rtl="1" algn="r">
              <a:lnSpc>
                <a:spcPct val="90000"/>
              </a:lnSpc>
              <a:spcBef>
                <a:spcPts val="500"/>
              </a:spcBef>
              <a:spcAft>
                <a:spcPts val="0"/>
              </a:spcAft>
              <a:buClr>
                <a:srgbClr val="33FFFF"/>
              </a:buClr>
              <a:buSzPts val="2000"/>
              <a:buNone/>
              <a:defRPr b="1" sz="2000"/>
            </a:lvl2pPr>
            <a:lvl3pPr indent="-228600" lvl="2" marL="1371600" rtl="1" algn="r">
              <a:lnSpc>
                <a:spcPct val="90000"/>
              </a:lnSpc>
              <a:spcBef>
                <a:spcPts val="500"/>
              </a:spcBef>
              <a:spcAft>
                <a:spcPts val="0"/>
              </a:spcAft>
              <a:buClr>
                <a:srgbClr val="33FFFF"/>
              </a:buClr>
              <a:buSzPts val="1800"/>
              <a:buNone/>
              <a:defRPr b="1" sz="1800"/>
            </a:lvl3pPr>
            <a:lvl4pPr indent="-228600" lvl="3" marL="1828800" rtl="1" algn="r">
              <a:lnSpc>
                <a:spcPct val="90000"/>
              </a:lnSpc>
              <a:spcBef>
                <a:spcPts val="500"/>
              </a:spcBef>
              <a:spcAft>
                <a:spcPts val="0"/>
              </a:spcAft>
              <a:buClr>
                <a:srgbClr val="33FFFF"/>
              </a:buClr>
              <a:buSzPts val="1600"/>
              <a:buNone/>
              <a:defRPr b="1" sz="1600"/>
            </a:lvl4pPr>
            <a:lvl5pPr indent="-228600" lvl="4" marL="2286000" rtl="1" algn="r">
              <a:lnSpc>
                <a:spcPct val="90000"/>
              </a:lnSpc>
              <a:spcBef>
                <a:spcPts val="500"/>
              </a:spcBef>
              <a:spcAft>
                <a:spcPts val="0"/>
              </a:spcAft>
              <a:buClr>
                <a:srgbClr val="33FFFF"/>
              </a:buClr>
              <a:buSzPts val="1600"/>
              <a:buNone/>
              <a:defRPr b="1" sz="1600"/>
            </a:lvl5pPr>
            <a:lvl6pPr indent="-228600" lvl="5" marL="2743200" rtl="1" algn="r">
              <a:lnSpc>
                <a:spcPct val="90000"/>
              </a:lnSpc>
              <a:spcBef>
                <a:spcPts val="500"/>
              </a:spcBef>
              <a:spcAft>
                <a:spcPts val="0"/>
              </a:spcAft>
              <a:buClr>
                <a:schemeClr val="dk1"/>
              </a:buClr>
              <a:buSzPts val="1600"/>
              <a:buNone/>
              <a:defRPr b="1" sz="1600"/>
            </a:lvl6pPr>
            <a:lvl7pPr indent="-228600" lvl="6" marL="3200400" rtl="1" algn="r">
              <a:lnSpc>
                <a:spcPct val="90000"/>
              </a:lnSpc>
              <a:spcBef>
                <a:spcPts val="500"/>
              </a:spcBef>
              <a:spcAft>
                <a:spcPts val="0"/>
              </a:spcAft>
              <a:buClr>
                <a:schemeClr val="dk1"/>
              </a:buClr>
              <a:buSzPts val="1600"/>
              <a:buNone/>
              <a:defRPr b="1" sz="1600"/>
            </a:lvl7pPr>
            <a:lvl8pPr indent="-228600" lvl="7" marL="3657600" rtl="1" algn="r">
              <a:lnSpc>
                <a:spcPct val="90000"/>
              </a:lnSpc>
              <a:spcBef>
                <a:spcPts val="500"/>
              </a:spcBef>
              <a:spcAft>
                <a:spcPts val="0"/>
              </a:spcAft>
              <a:buClr>
                <a:schemeClr val="dk1"/>
              </a:buClr>
              <a:buSzPts val="1600"/>
              <a:buNone/>
              <a:defRPr b="1" sz="1600"/>
            </a:lvl8pPr>
            <a:lvl9pPr indent="-228600" lvl="8" marL="4114800" rtl="1" algn="r">
              <a:lnSpc>
                <a:spcPct val="90000"/>
              </a:lnSpc>
              <a:spcBef>
                <a:spcPts val="500"/>
              </a:spcBef>
              <a:spcAft>
                <a:spcPts val="0"/>
              </a:spcAft>
              <a:buClr>
                <a:schemeClr val="dk1"/>
              </a:buClr>
              <a:buSzPts val="1600"/>
              <a:buNone/>
              <a:defRPr b="1" sz="1600"/>
            </a:lvl9pPr>
          </a:lstStyle>
          <a:p/>
        </p:txBody>
      </p:sp>
      <p:sp>
        <p:nvSpPr>
          <p:cNvPr id="55" name="Google Shape;55;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rgbClr val="33FFFF"/>
              </a:buClr>
              <a:buSzPts val="1800"/>
              <a:buChar char="•"/>
              <a:defRPr/>
            </a:lvl1pPr>
            <a:lvl2pPr indent="-342900" lvl="1" marL="914400" rtl="1" algn="r">
              <a:lnSpc>
                <a:spcPct val="90000"/>
              </a:lnSpc>
              <a:spcBef>
                <a:spcPts val="500"/>
              </a:spcBef>
              <a:spcAft>
                <a:spcPts val="0"/>
              </a:spcAft>
              <a:buClr>
                <a:srgbClr val="33FFFF"/>
              </a:buClr>
              <a:buSzPts val="1800"/>
              <a:buChar char="•"/>
              <a:defRPr/>
            </a:lvl2pPr>
            <a:lvl3pPr indent="-342900" lvl="2" marL="1371600" rtl="1" algn="r">
              <a:lnSpc>
                <a:spcPct val="90000"/>
              </a:lnSpc>
              <a:spcBef>
                <a:spcPts val="500"/>
              </a:spcBef>
              <a:spcAft>
                <a:spcPts val="0"/>
              </a:spcAft>
              <a:buClr>
                <a:srgbClr val="33FFFF"/>
              </a:buClr>
              <a:buSzPts val="1800"/>
              <a:buChar char="•"/>
              <a:defRPr/>
            </a:lvl3pPr>
            <a:lvl4pPr indent="-342900" lvl="3" marL="1828800" rtl="1" algn="r">
              <a:lnSpc>
                <a:spcPct val="90000"/>
              </a:lnSpc>
              <a:spcBef>
                <a:spcPts val="500"/>
              </a:spcBef>
              <a:spcAft>
                <a:spcPts val="0"/>
              </a:spcAft>
              <a:buClr>
                <a:srgbClr val="33FFFF"/>
              </a:buClr>
              <a:buSzPts val="1800"/>
              <a:buChar char="•"/>
              <a:defRPr/>
            </a:lvl4pPr>
            <a:lvl5pPr indent="-342900" lvl="4" marL="2286000" rtl="1" algn="r">
              <a:lnSpc>
                <a:spcPct val="90000"/>
              </a:lnSpc>
              <a:spcBef>
                <a:spcPts val="500"/>
              </a:spcBef>
              <a:spcAft>
                <a:spcPts val="0"/>
              </a:spcAft>
              <a:buClr>
                <a:srgbClr val="33FFFF"/>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56" name="Google Shape;56;p8"/>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57" name="Google Shape;5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58" name="Google Shape;58;p8"/>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בלבד" type="titleOnly">
  <p:cSld name="TITLE_ONLY">
    <p:spTree>
      <p:nvGrpSpPr>
        <p:cNvPr id="59" name="Shape 59"/>
        <p:cNvGrpSpPr/>
        <p:nvPr/>
      </p:nvGrpSpPr>
      <p:grpSpPr>
        <a:xfrm>
          <a:off x="0" y="0"/>
          <a:ext cx="0" cy="0"/>
          <a:chOff x="0" y="0"/>
          <a:chExt cx="0" cy="0"/>
        </a:xfrm>
      </p:grpSpPr>
      <p:sp>
        <p:nvSpPr>
          <p:cNvPr id="60" name="Google Shape;6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2" name="Google Shape;6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3" name="Google Shape;63;p9"/>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ריק" type="blank">
  <p:cSld name="BLANK">
    <p:spTree>
      <p:nvGrpSpPr>
        <p:cNvPr id="64" name="Shape 64"/>
        <p:cNvGrpSpPr/>
        <p:nvPr/>
      </p:nvGrpSpPr>
      <p:grpSpPr>
        <a:xfrm>
          <a:off x="0" y="0"/>
          <a:ext cx="0" cy="0"/>
          <a:chOff x="0" y="0"/>
          <a:chExt cx="0" cy="0"/>
        </a:xfrm>
      </p:grpSpPr>
      <p:sp>
        <p:nvSpPr>
          <p:cNvPr id="65" name="Google Shape;65;p10"/>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7" name="Google Shape;67;p10"/>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0" y="-19050"/>
            <a:ext cx="12192000" cy="6877050"/>
          </a:xfrm>
          <a:prstGeom prst="rect">
            <a:avLst/>
          </a:prstGeom>
          <a:noFill/>
          <a:ln>
            <a:noFill/>
          </a:ln>
        </p:spPr>
      </p:pic>
      <p:sp>
        <p:nvSpPr>
          <p:cNvPr id="11" name="Google Shape;11;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1" algn="r">
              <a:lnSpc>
                <a:spcPct val="90000"/>
              </a:lnSpc>
              <a:spcBef>
                <a:spcPts val="0"/>
              </a:spcBef>
              <a:spcAft>
                <a:spcPts val="0"/>
              </a:spcAft>
              <a:buClr>
                <a:schemeClr val="lt1"/>
              </a:buClr>
              <a:buSzPts val="4800"/>
              <a:buFont typeface="Quattrocento Sans"/>
              <a:buNone/>
              <a:defRPr b="0" i="0" sz="4800" u="none" cap="none" strike="noStrike">
                <a:solidFill>
                  <a:schemeClr val="lt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57200" lvl="0" marL="457200" marR="0" rtl="1" algn="r">
              <a:lnSpc>
                <a:spcPct val="90000"/>
              </a:lnSpc>
              <a:spcBef>
                <a:spcPts val="1000"/>
              </a:spcBef>
              <a:spcAft>
                <a:spcPts val="0"/>
              </a:spcAft>
              <a:buClr>
                <a:srgbClr val="33FFFF"/>
              </a:buClr>
              <a:buSzPts val="3600"/>
              <a:buFont typeface="Arial"/>
              <a:buChar char="•"/>
              <a:defRPr b="0" i="0" sz="3600" u="none" cap="none" strike="noStrike">
                <a:solidFill>
                  <a:srgbClr val="33FFFF"/>
                </a:solidFill>
                <a:latin typeface="Quattrocento Sans"/>
                <a:ea typeface="Quattrocento Sans"/>
                <a:cs typeface="Quattrocento Sans"/>
                <a:sym typeface="Quattrocento Sans"/>
              </a:defRPr>
            </a:lvl1pPr>
            <a:lvl2pPr indent="-381000" lvl="1" marL="914400" marR="0" rtl="1" algn="r">
              <a:lnSpc>
                <a:spcPct val="90000"/>
              </a:lnSpc>
              <a:spcBef>
                <a:spcPts val="500"/>
              </a:spcBef>
              <a:spcAft>
                <a:spcPts val="0"/>
              </a:spcAft>
              <a:buClr>
                <a:srgbClr val="33FFFF"/>
              </a:buClr>
              <a:buSzPts val="2400"/>
              <a:buFont typeface="Arial"/>
              <a:buChar char="•"/>
              <a:defRPr b="0" i="0" sz="2400" u="none" cap="none" strike="noStrike">
                <a:solidFill>
                  <a:srgbClr val="33FFFF"/>
                </a:solidFill>
                <a:latin typeface="Calibri"/>
                <a:ea typeface="Calibri"/>
                <a:cs typeface="Calibri"/>
                <a:sym typeface="Calibri"/>
              </a:defRPr>
            </a:lvl2pPr>
            <a:lvl3pPr indent="-381000" lvl="2" marL="1371600" marR="0" rtl="1" algn="r">
              <a:lnSpc>
                <a:spcPct val="90000"/>
              </a:lnSpc>
              <a:spcBef>
                <a:spcPts val="500"/>
              </a:spcBef>
              <a:spcAft>
                <a:spcPts val="0"/>
              </a:spcAft>
              <a:buClr>
                <a:srgbClr val="33FFFF"/>
              </a:buClr>
              <a:buSzPts val="2400"/>
              <a:buFont typeface="Arial"/>
              <a:buChar char="•"/>
              <a:defRPr b="0" i="0" sz="2400" u="none" cap="none" strike="noStrike">
                <a:solidFill>
                  <a:srgbClr val="33FFFF"/>
                </a:solidFill>
                <a:latin typeface="Calibri"/>
                <a:ea typeface="Calibri"/>
                <a:cs typeface="Calibri"/>
                <a:sym typeface="Calibri"/>
              </a:defRPr>
            </a:lvl3pPr>
            <a:lvl4pPr indent="-381000" lvl="3" marL="1828800" marR="0" rtl="1" algn="r">
              <a:lnSpc>
                <a:spcPct val="90000"/>
              </a:lnSpc>
              <a:spcBef>
                <a:spcPts val="500"/>
              </a:spcBef>
              <a:spcAft>
                <a:spcPts val="0"/>
              </a:spcAft>
              <a:buClr>
                <a:srgbClr val="33FFFF"/>
              </a:buClr>
              <a:buSzPts val="2400"/>
              <a:buFont typeface="Arial"/>
              <a:buChar char="•"/>
              <a:defRPr b="0" i="0" sz="2400" u="none" cap="none" strike="noStrike">
                <a:solidFill>
                  <a:srgbClr val="33FFFF"/>
                </a:solidFill>
                <a:latin typeface="Calibri"/>
                <a:ea typeface="Calibri"/>
                <a:cs typeface="Calibri"/>
                <a:sym typeface="Calibri"/>
              </a:defRPr>
            </a:lvl4pPr>
            <a:lvl5pPr indent="-381000" lvl="4" marL="2286000" marR="0" rtl="1" algn="r">
              <a:lnSpc>
                <a:spcPct val="90000"/>
              </a:lnSpc>
              <a:spcBef>
                <a:spcPts val="500"/>
              </a:spcBef>
              <a:spcAft>
                <a:spcPts val="0"/>
              </a:spcAft>
              <a:buClr>
                <a:srgbClr val="33FFFF"/>
              </a:buClr>
              <a:buSzPts val="2400"/>
              <a:buFont typeface="Arial"/>
              <a:buChar char="•"/>
              <a:defRPr b="0" i="0" sz="2400" u="none" cap="none" strike="noStrike">
                <a:solidFill>
                  <a:srgbClr val="33FFFF"/>
                </a:solidFill>
                <a:latin typeface="Calibri"/>
                <a:ea typeface="Calibri"/>
                <a:cs typeface="Calibri"/>
                <a:sym typeface="Calibri"/>
              </a:defRPr>
            </a:lvl5pPr>
            <a:lvl6pPr indent="-342900" lvl="5" marL="27432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1"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3.jpg"/><Relationship Id="rId4" Type="http://schemas.openxmlformats.org/officeDocument/2006/relationships/image" Target="../media/image13.png"/><Relationship Id="rId5" Type="http://schemas.openxmlformats.org/officeDocument/2006/relationships/image" Target="../media/image21.png"/><Relationship Id="rId6" Type="http://schemas.openxmlformats.org/officeDocument/2006/relationships/image" Target="../media/image24.png"/><Relationship Id="rId7"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3.jpg"/><Relationship Id="rId4" Type="http://schemas.openxmlformats.org/officeDocument/2006/relationships/image" Target="../media/image20.png"/><Relationship Id="rId5"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3.jpg"/><Relationship Id="rId4" Type="http://schemas.openxmlformats.org/officeDocument/2006/relationships/image" Target="../media/image22.png"/><Relationship Id="rId5" Type="http://schemas.openxmlformats.org/officeDocument/2006/relationships/image" Target="../media/image47.png"/><Relationship Id="rId6"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3.jpg"/></Relationships>
</file>

<file path=ppt/slides/_rels/slide14.xml.rels><?xml version="1.0" encoding="UTF-8" standalone="yes"?><Relationships xmlns="http://schemas.openxmlformats.org/package/2006/relationships"><Relationship Id="rId11" Type="http://schemas.openxmlformats.org/officeDocument/2006/relationships/image" Target="../media/image38.png"/><Relationship Id="rId10" Type="http://schemas.openxmlformats.org/officeDocument/2006/relationships/image" Target="../media/image42.png"/><Relationship Id="rId13" Type="http://schemas.openxmlformats.org/officeDocument/2006/relationships/image" Target="../media/image26.png"/><Relationship Id="rId12" Type="http://schemas.openxmlformats.org/officeDocument/2006/relationships/image" Target="../media/image51.png"/><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8.png"/><Relationship Id="rId4" Type="http://schemas.openxmlformats.org/officeDocument/2006/relationships/image" Target="../media/image31.png"/><Relationship Id="rId9" Type="http://schemas.openxmlformats.org/officeDocument/2006/relationships/image" Target="../media/image45.png"/><Relationship Id="rId15" Type="http://schemas.openxmlformats.org/officeDocument/2006/relationships/image" Target="../media/image34.png"/><Relationship Id="rId14" Type="http://schemas.openxmlformats.org/officeDocument/2006/relationships/image" Target="../media/image33.png"/><Relationship Id="rId17" Type="http://schemas.openxmlformats.org/officeDocument/2006/relationships/image" Target="../media/image29.png"/><Relationship Id="rId16" Type="http://schemas.openxmlformats.org/officeDocument/2006/relationships/image" Target="../media/image32.png"/><Relationship Id="rId5" Type="http://schemas.openxmlformats.org/officeDocument/2006/relationships/image" Target="../media/image41.png"/><Relationship Id="rId19" Type="http://schemas.openxmlformats.org/officeDocument/2006/relationships/image" Target="../media/image30.png"/><Relationship Id="rId6" Type="http://schemas.openxmlformats.org/officeDocument/2006/relationships/image" Target="../media/image40.png"/><Relationship Id="rId18" Type="http://schemas.openxmlformats.org/officeDocument/2006/relationships/image" Target="../media/image39.png"/><Relationship Id="rId7" Type="http://schemas.openxmlformats.org/officeDocument/2006/relationships/image" Target="../media/image49.png"/><Relationship Id="rId8" Type="http://schemas.openxmlformats.org/officeDocument/2006/relationships/image" Target="../media/image4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3.png"/><Relationship Id="rId4" Type="http://schemas.openxmlformats.org/officeDocument/2006/relationships/image" Target="../media/image35.png"/><Relationship Id="rId5" Type="http://schemas.openxmlformats.org/officeDocument/2006/relationships/image" Target="../media/image4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5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s://www.baeldung.com/cs/virtualization-techniques-compared"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hyperlink" Target="https://www.openvswitch.or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5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37.jpg"/><Relationship Id="rId4" Type="http://schemas.openxmlformats.org/officeDocument/2006/relationships/hyperlink" Target="https://ubuntu.com/blog/kvm-hyphervisor" TargetMode="External"/><Relationship Id="rId5"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3.jp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3.jp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3.jpg"/><Relationship Id="rId4" Type="http://schemas.openxmlformats.org/officeDocument/2006/relationships/image" Target="../media/image6.png"/><Relationship Id="rId9" Type="http://schemas.openxmlformats.org/officeDocument/2006/relationships/image" Target="../media/image14.png"/><Relationship Id="rId5" Type="http://schemas.openxmlformats.org/officeDocument/2006/relationships/image" Target="../media/image16.png"/><Relationship Id="rId6" Type="http://schemas.openxmlformats.org/officeDocument/2006/relationships/image" Target="../media/image10.png"/><Relationship Id="rId7" Type="http://schemas.openxmlformats.org/officeDocument/2006/relationships/image" Target="../media/image7.png"/><Relationship Id="rId8"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3.jp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3.jp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nvSpPr>
        <p:spPr>
          <a:xfrm>
            <a:off x="838200" y="365125"/>
            <a:ext cx="10515600" cy="1369200"/>
          </a:xfrm>
          <a:prstGeom prst="rect">
            <a:avLst/>
          </a:prstGeom>
          <a:noFill/>
          <a:ln>
            <a:noFill/>
          </a:ln>
        </p:spPr>
        <p:txBody>
          <a:bodyPr anchorCtr="0" anchor="t" bIns="45700" lIns="91425" spcFirstLastPara="1" rIns="91425" wrap="square" tIns="45700">
            <a:noAutofit/>
          </a:bodyPr>
          <a:lstStyle/>
          <a:p>
            <a:pPr indent="0" lvl="0" marL="0" marR="0" rtl="1" algn="r">
              <a:lnSpc>
                <a:spcPct val="90000"/>
              </a:lnSpc>
              <a:spcBef>
                <a:spcPts val="0"/>
              </a:spcBef>
              <a:spcAft>
                <a:spcPts val="0"/>
              </a:spcAft>
              <a:buClr>
                <a:schemeClr val="lt1"/>
              </a:buClr>
              <a:buSzPts val="4800"/>
              <a:buFont typeface="Quattrocento Sans"/>
              <a:buNone/>
            </a:pPr>
            <a:r>
              <a:t/>
            </a:r>
            <a:endParaRPr b="0" i="0" sz="4800" u="none" cap="none" strike="noStrike">
              <a:solidFill>
                <a:schemeClr val="lt1"/>
              </a:solidFill>
              <a:latin typeface="Quattrocento Sans"/>
              <a:ea typeface="Quattrocento Sans"/>
              <a:cs typeface="Quattrocento Sans"/>
              <a:sym typeface="Quattrocento Sans"/>
            </a:endParaRPr>
          </a:p>
        </p:txBody>
      </p:sp>
      <p:sp>
        <p:nvSpPr>
          <p:cNvPr id="99" name="Google Shape;99;p15"/>
          <p:cNvSpPr txBox="1"/>
          <p:nvPr/>
        </p:nvSpPr>
        <p:spPr>
          <a:xfrm>
            <a:off x="1379872" y="1027477"/>
            <a:ext cx="9738900" cy="1015800"/>
          </a:xfrm>
          <a:prstGeom prst="rect">
            <a:avLst/>
          </a:prstGeom>
          <a:noFill/>
          <a:ln>
            <a:noFill/>
          </a:ln>
        </p:spPr>
        <p:txBody>
          <a:bodyPr anchorCtr="0" anchor="t" bIns="45700" lIns="91425" spcFirstLastPara="1" rIns="91425" wrap="square" tIns="45700">
            <a:spAutoFit/>
          </a:bodyPr>
          <a:lstStyle/>
          <a:p>
            <a:pPr indent="0" lvl="0" marL="0" marR="0" rtl="1" algn="ctr">
              <a:lnSpc>
                <a:spcPct val="100000"/>
              </a:lnSpc>
              <a:spcBef>
                <a:spcPts val="0"/>
              </a:spcBef>
              <a:spcAft>
                <a:spcPts val="0"/>
              </a:spcAft>
              <a:buClr>
                <a:srgbClr val="000000"/>
              </a:buClr>
              <a:buSzPts val="6000"/>
              <a:buFont typeface="Arial"/>
              <a:buNone/>
            </a:pPr>
            <a:r>
              <a:rPr b="0" i="0" lang="en-US" sz="6000" u="none" cap="none" strike="noStrike">
                <a:solidFill>
                  <a:schemeClr val="lt1"/>
                </a:solidFill>
                <a:latin typeface="Quattrocento Sans"/>
                <a:ea typeface="Quattrocento Sans"/>
                <a:cs typeface="Quattrocento Sans"/>
                <a:sym typeface="Quattrocento Sans"/>
              </a:rPr>
              <a:t>מסלול  DevOps Engineer</a:t>
            </a:r>
            <a:endParaRPr b="0" i="0" sz="6000" u="none" cap="none" strike="noStrike">
              <a:solidFill>
                <a:schemeClr val="lt1"/>
              </a:solidFill>
              <a:latin typeface="Quattrocento Sans"/>
              <a:ea typeface="Quattrocento Sans"/>
              <a:cs typeface="Quattrocento Sans"/>
              <a:sym typeface="Quattrocento Sans"/>
            </a:endParaRPr>
          </a:p>
        </p:txBody>
      </p:sp>
      <p:sp>
        <p:nvSpPr>
          <p:cNvPr id="100" name="Google Shape;100;p15"/>
          <p:cNvSpPr txBox="1"/>
          <p:nvPr/>
        </p:nvSpPr>
        <p:spPr>
          <a:xfrm>
            <a:off x="3122400" y="2087488"/>
            <a:ext cx="5947200" cy="646500"/>
          </a:xfrm>
          <a:prstGeom prst="rect">
            <a:avLst/>
          </a:prstGeom>
          <a:noFill/>
          <a:ln>
            <a:noFill/>
          </a:ln>
        </p:spPr>
        <p:txBody>
          <a:bodyPr anchorCtr="0" anchor="t" bIns="45700" lIns="91425" spcFirstLastPara="1" rIns="91425" wrap="square" tIns="45700">
            <a:spAutoFit/>
          </a:bodyPr>
          <a:lstStyle/>
          <a:p>
            <a:pPr indent="0" lvl="0" marL="0" marR="0" rtl="1"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Quattrocento Sans"/>
                <a:ea typeface="Quattrocento Sans"/>
                <a:cs typeface="Quattrocento Sans"/>
                <a:sym typeface="Quattrocento Sans"/>
              </a:rPr>
              <a:t>קמפוס ת"א    </a:t>
            </a:r>
            <a:r>
              <a:rPr lang="en-US" sz="3600">
                <a:solidFill>
                  <a:schemeClr val="lt1"/>
                </a:solidFill>
                <a:latin typeface="Quattrocento Sans"/>
                <a:ea typeface="Quattrocento Sans"/>
                <a:cs typeface="Quattrocento Sans"/>
                <a:sym typeface="Quattrocento Sans"/>
              </a:rPr>
              <a:t>נובמבר</a:t>
            </a:r>
            <a:r>
              <a:rPr b="0" i="0" lang="en-US" sz="3600" u="none" cap="none" strike="noStrike">
                <a:solidFill>
                  <a:schemeClr val="lt1"/>
                </a:solidFill>
                <a:latin typeface="Quattrocento Sans"/>
                <a:ea typeface="Quattrocento Sans"/>
                <a:cs typeface="Quattrocento Sans"/>
                <a:sym typeface="Quattrocento Sans"/>
              </a:rPr>
              <a:t> 202</a:t>
            </a:r>
            <a:r>
              <a:rPr lang="en-US" sz="3600">
                <a:solidFill>
                  <a:schemeClr val="lt1"/>
                </a:solidFill>
                <a:latin typeface="Quattrocento Sans"/>
                <a:ea typeface="Quattrocento Sans"/>
                <a:cs typeface="Quattrocento Sans"/>
                <a:sym typeface="Quattrocento Sans"/>
              </a:rPr>
              <a:t>3</a:t>
            </a:r>
            <a:endParaRPr b="0" i="0" sz="1400" u="none" cap="none" strike="noStrike">
              <a:solidFill>
                <a:srgbClr val="000000"/>
              </a:solidFill>
              <a:latin typeface="Arial"/>
              <a:ea typeface="Arial"/>
              <a:cs typeface="Arial"/>
              <a:sym typeface="Arial"/>
            </a:endParaRPr>
          </a:p>
        </p:txBody>
      </p:sp>
      <p:sp>
        <p:nvSpPr>
          <p:cNvPr id="101" name="Google Shape;101;p15"/>
          <p:cNvSpPr/>
          <p:nvPr/>
        </p:nvSpPr>
        <p:spPr>
          <a:xfrm>
            <a:off x="6003599" y="2315336"/>
            <a:ext cx="184800" cy="190800"/>
          </a:xfrm>
          <a:prstGeom prst="ellipse">
            <a:avLst/>
          </a:prstGeom>
          <a:solidFill>
            <a:srgbClr val="33FFFF"/>
          </a:solidFill>
          <a:ln cap="flat" cmpd="sng" w="12700">
            <a:solidFill>
              <a:srgbClr val="33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2" name="Google Shape;102;p15"/>
          <p:cNvSpPr/>
          <p:nvPr/>
        </p:nvSpPr>
        <p:spPr>
          <a:xfrm>
            <a:off x="8677279" y="2315338"/>
            <a:ext cx="184800" cy="190800"/>
          </a:xfrm>
          <a:prstGeom prst="ellipse">
            <a:avLst/>
          </a:prstGeom>
          <a:solidFill>
            <a:srgbClr val="33FFFF"/>
          </a:solidFill>
          <a:ln cap="flat" cmpd="sng" w="12700">
            <a:solidFill>
              <a:srgbClr val="33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3" name="Google Shape;103;p15"/>
          <p:cNvSpPr/>
          <p:nvPr/>
        </p:nvSpPr>
        <p:spPr>
          <a:xfrm>
            <a:off x="3329933" y="2315327"/>
            <a:ext cx="184800" cy="190800"/>
          </a:xfrm>
          <a:prstGeom prst="ellipse">
            <a:avLst/>
          </a:prstGeom>
          <a:solidFill>
            <a:srgbClr val="33FFFF"/>
          </a:solidFill>
          <a:ln cap="flat" cmpd="sng" w="12700">
            <a:solidFill>
              <a:srgbClr val="33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4" name="Google Shape;104;p15"/>
          <p:cNvSpPr txBox="1"/>
          <p:nvPr/>
        </p:nvSpPr>
        <p:spPr>
          <a:xfrm>
            <a:off x="3882477" y="2778324"/>
            <a:ext cx="4570800" cy="646500"/>
          </a:xfrm>
          <a:prstGeom prst="rect">
            <a:avLst/>
          </a:prstGeom>
          <a:noFill/>
          <a:ln>
            <a:noFill/>
          </a:ln>
        </p:spPr>
        <p:txBody>
          <a:bodyPr anchorCtr="0" anchor="ctr" bIns="45700" lIns="91425" spcFirstLastPara="1" rIns="91425" wrap="square" tIns="45700">
            <a:spAutoFit/>
          </a:bodyPr>
          <a:lstStyle/>
          <a:p>
            <a:pPr indent="0" lvl="0" marL="0" marR="0" rtl="1" algn="r">
              <a:lnSpc>
                <a:spcPct val="100000"/>
              </a:lnSpc>
              <a:spcBef>
                <a:spcPts val="0"/>
              </a:spcBef>
              <a:spcAft>
                <a:spcPts val="0"/>
              </a:spcAft>
              <a:buClr>
                <a:srgbClr val="000000"/>
              </a:buClr>
              <a:buSzPts val="3600"/>
              <a:buFont typeface="Arial"/>
              <a:buNone/>
            </a:pPr>
            <a:r>
              <a:rPr b="0" i="0" lang="en-US" sz="3600" u="none" cap="none" strike="noStrike">
                <a:solidFill>
                  <a:srgbClr val="33FFFF"/>
                </a:solidFill>
                <a:latin typeface="Quattrocento Sans"/>
                <a:ea typeface="Quattrocento Sans"/>
                <a:cs typeface="Quattrocento Sans"/>
                <a:sym typeface="Quattrocento Sans"/>
              </a:rPr>
              <a:t>שם המרצה: </a:t>
            </a:r>
            <a:r>
              <a:rPr lang="en-US" sz="3600">
                <a:solidFill>
                  <a:srgbClr val="33FFFF"/>
                </a:solidFill>
                <a:latin typeface="Quattrocento Sans"/>
                <a:ea typeface="Quattrocento Sans"/>
                <a:cs typeface="Quattrocento Sans"/>
                <a:sym typeface="Quattrocento Sans"/>
              </a:rPr>
              <a:t>רון חדד</a:t>
            </a:r>
            <a:endParaRPr b="0" i="0" sz="3600" u="none" cap="none" strike="noStrike">
              <a:solidFill>
                <a:srgbClr val="33FFFF"/>
              </a:solidFill>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4"/>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191" name="Google Shape;191;p24"/>
          <p:cNvSpPr txBox="1"/>
          <p:nvPr/>
        </p:nvSpPr>
        <p:spPr>
          <a:xfrm>
            <a:off x="211275" y="205700"/>
            <a:ext cx="11830800" cy="238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lang="en-US" sz="4000">
                <a:solidFill>
                  <a:srgbClr val="FFFFFF"/>
                </a:solidFill>
                <a:latin typeface="Quattrocento Sans"/>
                <a:ea typeface="Quattrocento Sans"/>
                <a:cs typeface="Quattrocento Sans"/>
                <a:sym typeface="Quattrocento Sans"/>
              </a:rPr>
              <a:t>Type 1 vs. Type 2 Hypervisor</a:t>
            </a:r>
            <a:endParaRPr sz="40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sp>
        <p:nvSpPr>
          <p:cNvPr id="192" name="Google Shape;192;p24"/>
          <p:cNvSpPr txBox="1"/>
          <p:nvPr/>
        </p:nvSpPr>
        <p:spPr>
          <a:xfrm>
            <a:off x="6222498" y="1743156"/>
            <a:ext cx="5257800" cy="3134400"/>
          </a:xfrm>
          <a:prstGeom prst="rect">
            <a:avLst/>
          </a:prstGeom>
          <a:solidFill>
            <a:srgbClr val="9BC850"/>
          </a:solidFill>
          <a:ln>
            <a:noFill/>
          </a:ln>
        </p:spPr>
        <p:txBody>
          <a:bodyPr anchorCtr="0" anchor="t" bIns="0" lIns="0" spcFirstLastPara="1" rIns="0" wrap="square" tIns="339725">
            <a:spAutoFit/>
          </a:bodyPr>
          <a:lstStyle/>
          <a:p>
            <a:pPr indent="0" lvl="0" marL="0" marR="0" rtl="0" algn="l">
              <a:lnSpc>
                <a:spcPct val="100000"/>
              </a:lnSpc>
              <a:spcBef>
                <a:spcPts val="0"/>
              </a:spcBef>
              <a:spcAft>
                <a:spcPts val="0"/>
              </a:spcAft>
              <a:buNone/>
            </a:pPr>
            <a:r>
              <a:rPr lang="en-US" sz="2600">
                <a:solidFill>
                  <a:srgbClr val="FFFFFF"/>
                </a:solidFill>
                <a:latin typeface="Trebuchet MS"/>
                <a:ea typeface="Trebuchet MS"/>
                <a:cs typeface="Trebuchet MS"/>
                <a:sym typeface="Trebuchet MS"/>
              </a:rPr>
              <a:t>Type 2 Hypervisor</a:t>
            </a:r>
            <a:endParaRPr sz="2600">
              <a:solidFill>
                <a:srgbClr val="000000"/>
              </a:solidFill>
              <a:latin typeface="Trebuchet MS"/>
              <a:ea typeface="Trebuchet MS"/>
              <a:cs typeface="Trebuchet MS"/>
              <a:sym typeface="Trebuchet MS"/>
            </a:endParaRPr>
          </a:p>
          <a:p>
            <a:pPr indent="0" lvl="0" marL="0" marR="548005" rtl="0" algn="l">
              <a:lnSpc>
                <a:spcPct val="108333"/>
              </a:lnSpc>
              <a:spcBef>
                <a:spcPts val="600"/>
              </a:spcBef>
              <a:spcAft>
                <a:spcPts val="0"/>
              </a:spcAft>
              <a:buNone/>
            </a:pPr>
            <a:r>
              <a:t/>
            </a:r>
            <a:endParaRPr sz="1800">
              <a:latin typeface="Calibri"/>
              <a:ea typeface="Calibri"/>
              <a:cs typeface="Calibri"/>
              <a:sym typeface="Calibri"/>
            </a:endParaRPr>
          </a:p>
          <a:p>
            <a:pPr indent="0" lvl="0" marL="0" marR="548005" rtl="0" algn="l">
              <a:lnSpc>
                <a:spcPct val="108333"/>
              </a:lnSpc>
              <a:spcBef>
                <a:spcPts val="600"/>
              </a:spcBef>
              <a:spcAft>
                <a:spcPts val="0"/>
              </a:spcAft>
              <a:buNone/>
            </a:pPr>
            <a:r>
              <a:rPr lang="en-US" sz="2200">
                <a:solidFill>
                  <a:srgbClr val="FFFFFF"/>
                </a:solidFill>
                <a:latin typeface="Verdana"/>
                <a:ea typeface="Verdana"/>
                <a:cs typeface="Verdana"/>
                <a:sym typeface="Verdana"/>
              </a:rPr>
              <a:t>Loaded in an OS running  on the hardware</a:t>
            </a:r>
            <a:endParaRPr sz="2200">
              <a:solidFill>
                <a:srgbClr val="FFFFFF"/>
              </a:solidFill>
              <a:latin typeface="Verdana"/>
              <a:ea typeface="Verdana"/>
              <a:cs typeface="Verdana"/>
              <a:sym typeface="Verdana"/>
            </a:endParaRPr>
          </a:p>
          <a:p>
            <a:pPr indent="0" lvl="0" marL="0" marR="548005" rtl="0" algn="l">
              <a:lnSpc>
                <a:spcPct val="108333"/>
              </a:lnSpc>
              <a:spcBef>
                <a:spcPts val="600"/>
              </a:spcBef>
              <a:spcAft>
                <a:spcPts val="0"/>
              </a:spcAft>
              <a:buNone/>
            </a:pPr>
            <a:r>
              <a:t/>
            </a:r>
            <a:endParaRPr sz="2200">
              <a:solidFill>
                <a:srgbClr val="FFFFFF"/>
              </a:solidFill>
              <a:latin typeface="Verdana"/>
              <a:ea typeface="Verdana"/>
              <a:cs typeface="Verdana"/>
              <a:sym typeface="Verdana"/>
            </a:endParaRPr>
          </a:p>
          <a:p>
            <a:pPr indent="-330200" lvl="0" marL="457200" marR="0" rtl="0" algn="l">
              <a:lnSpc>
                <a:spcPct val="100000"/>
              </a:lnSpc>
              <a:spcBef>
                <a:spcPts val="320"/>
              </a:spcBef>
              <a:spcAft>
                <a:spcPts val="0"/>
              </a:spcAft>
              <a:buClr>
                <a:srgbClr val="FFFFFF"/>
              </a:buClr>
              <a:buSzPts val="1600"/>
              <a:buFont typeface="Arial"/>
              <a:buChar char="-"/>
            </a:pPr>
            <a:r>
              <a:rPr b="0" i="0" lang="en-US" sz="2200" u="none" cap="none" strike="noStrike">
                <a:solidFill>
                  <a:srgbClr val="FFFFFF"/>
                </a:solidFill>
                <a:latin typeface="Verdana"/>
                <a:ea typeface="Verdana"/>
                <a:cs typeface="Verdana"/>
                <a:sym typeface="Verdana"/>
              </a:rPr>
              <a:t>Virtual Box</a:t>
            </a:r>
            <a:endParaRPr b="0" i="0" sz="2200" u="none" cap="none" strike="noStrike">
              <a:solidFill>
                <a:srgbClr val="000000"/>
              </a:solidFill>
              <a:latin typeface="Verdana"/>
              <a:ea typeface="Verdana"/>
              <a:cs typeface="Verdana"/>
              <a:sym typeface="Verdana"/>
            </a:endParaRPr>
          </a:p>
          <a:p>
            <a:pPr indent="-330200" lvl="0" marL="457200" marR="0" rtl="0" algn="l">
              <a:lnSpc>
                <a:spcPct val="100000"/>
              </a:lnSpc>
              <a:spcBef>
                <a:spcPts val="320"/>
              </a:spcBef>
              <a:spcAft>
                <a:spcPts val="0"/>
              </a:spcAft>
              <a:buClr>
                <a:srgbClr val="FFFFFF"/>
              </a:buClr>
              <a:buSzPts val="1600"/>
              <a:buFont typeface="Arial"/>
              <a:buChar char="-"/>
            </a:pPr>
            <a:r>
              <a:rPr lang="en-US" sz="2200">
                <a:solidFill>
                  <a:srgbClr val="FFFFFF"/>
                </a:solidFill>
                <a:latin typeface="Verdana"/>
                <a:ea typeface="Verdana"/>
                <a:cs typeface="Verdana"/>
                <a:sym typeface="Verdana"/>
              </a:rPr>
              <a:t>VMWare</a:t>
            </a:r>
            <a:endParaRPr b="0" i="0" sz="2200" u="none" cap="none" strike="noStrike">
              <a:solidFill>
                <a:srgbClr val="000000"/>
              </a:solidFill>
              <a:latin typeface="Verdana"/>
              <a:ea typeface="Verdana"/>
              <a:cs typeface="Verdana"/>
              <a:sym typeface="Verdana"/>
            </a:endParaRPr>
          </a:p>
        </p:txBody>
      </p:sp>
      <p:sp>
        <p:nvSpPr>
          <p:cNvPr id="193" name="Google Shape;193;p24"/>
          <p:cNvSpPr txBox="1"/>
          <p:nvPr/>
        </p:nvSpPr>
        <p:spPr>
          <a:xfrm>
            <a:off x="711700" y="1743150"/>
            <a:ext cx="5257800" cy="3027900"/>
          </a:xfrm>
          <a:prstGeom prst="rect">
            <a:avLst/>
          </a:prstGeom>
          <a:solidFill>
            <a:srgbClr val="675BA7"/>
          </a:solidFill>
          <a:ln>
            <a:noFill/>
          </a:ln>
        </p:spPr>
        <p:txBody>
          <a:bodyPr anchorCtr="0" anchor="t" bIns="0" lIns="0" spcFirstLastPara="1" rIns="0" wrap="square" tIns="348600">
            <a:spAutoFit/>
          </a:bodyPr>
          <a:lstStyle/>
          <a:p>
            <a:pPr indent="0" lvl="0" marL="0" marR="0" rtl="0" algn="l">
              <a:lnSpc>
                <a:spcPct val="100000"/>
              </a:lnSpc>
              <a:spcBef>
                <a:spcPts val="0"/>
              </a:spcBef>
              <a:spcAft>
                <a:spcPts val="0"/>
              </a:spcAft>
              <a:buNone/>
            </a:pPr>
            <a:r>
              <a:rPr lang="en-US" sz="2400">
                <a:solidFill>
                  <a:srgbClr val="FFFFFF"/>
                </a:solidFill>
                <a:latin typeface="Trebuchet MS"/>
                <a:ea typeface="Trebuchet MS"/>
                <a:cs typeface="Trebuchet MS"/>
                <a:sym typeface="Trebuchet MS"/>
              </a:rPr>
              <a:t>Type 1 Hypervisor</a:t>
            </a:r>
            <a:endParaRPr sz="2400">
              <a:solidFill>
                <a:srgbClr val="000000"/>
              </a:solidFill>
              <a:latin typeface="Trebuchet MS"/>
              <a:ea typeface="Trebuchet MS"/>
              <a:cs typeface="Trebuchet MS"/>
              <a:sym typeface="Trebuchet MS"/>
            </a:endParaRPr>
          </a:p>
          <a:p>
            <a:pPr indent="0" lvl="0" marL="0" marR="865505" rtl="0" algn="l">
              <a:lnSpc>
                <a:spcPct val="108333"/>
              </a:lnSpc>
              <a:spcBef>
                <a:spcPts val="640"/>
              </a:spcBef>
              <a:spcAft>
                <a:spcPts val="0"/>
              </a:spcAft>
              <a:buNone/>
            </a:pPr>
            <a:r>
              <a:t/>
            </a:r>
            <a:endParaRPr sz="1800">
              <a:latin typeface="Calibri"/>
              <a:ea typeface="Calibri"/>
              <a:cs typeface="Calibri"/>
              <a:sym typeface="Calibri"/>
            </a:endParaRPr>
          </a:p>
          <a:p>
            <a:pPr indent="0" lvl="0" marL="0" marR="865505" rtl="0" algn="l">
              <a:lnSpc>
                <a:spcPct val="108333"/>
              </a:lnSpc>
              <a:spcBef>
                <a:spcPts val="640"/>
              </a:spcBef>
              <a:spcAft>
                <a:spcPts val="0"/>
              </a:spcAft>
              <a:buNone/>
            </a:pPr>
            <a:r>
              <a:rPr lang="en-US" sz="2000">
                <a:solidFill>
                  <a:srgbClr val="FFFFFF"/>
                </a:solidFill>
                <a:latin typeface="Verdana"/>
                <a:ea typeface="Verdana"/>
                <a:cs typeface="Verdana"/>
                <a:sym typeface="Verdana"/>
              </a:rPr>
              <a:t>Loaded directly on the hardware</a:t>
            </a:r>
            <a:endParaRPr sz="2000">
              <a:latin typeface="Verdana"/>
              <a:ea typeface="Verdana"/>
              <a:cs typeface="Verdana"/>
              <a:sym typeface="Verdana"/>
            </a:endParaRPr>
          </a:p>
          <a:p>
            <a:pPr indent="0" lvl="0" marL="0" marR="865505" rtl="0" algn="l">
              <a:lnSpc>
                <a:spcPct val="108333"/>
              </a:lnSpc>
              <a:spcBef>
                <a:spcPts val="640"/>
              </a:spcBef>
              <a:spcAft>
                <a:spcPts val="0"/>
              </a:spcAft>
              <a:buNone/>
            </a:pPr>
            <a:r>
              <a:t/>
            </a:r>
            <a:endParaRPr sz="2000">
              <a:latin typeface="Verdana"/>
              <a:ea typeface="Verdana"/>
              <a:cs typeface="Verdana"/>
              <a:sym typeface="Verdana"/>
            </a:endParaRPr>
          </a:p>
          <a:p>
            <a:pPr indent="-323850" lvl="0" marL="457200" marR="0" rtl="0" algn="l">
              <a:lnSpc>
                <a:spcPct val="100000"/>
              </a:lnSpc>
              <a:spcBef>
                <a:spcPts val="320"/>
              </a:spcBef>
              <a:spcAft>
                <a:spcPts val="0"/>
              </a:spcAft>
              <a:buClr>
                <a:srgbClr val="FFFFFF"/>
              </a:buClr>
              <a:buSzPts val="1500"/>
              <a:buFont typeface="Arial"/>
              <a:buChar char="-"/>
            </a:pPr>
            <a:r>
              <a:rPr b="0" i="0" lang="en-US" sz="2100" u="none" cap="none" strike="noStrike">
                <a:solidFill>
                  <a:srgbClr val="FFFFFF"/>
                </a:solidFill>
                <a:latin typeface="Verdana"/>
                <a:ea typeface="Verdana"/>
                <a:cs typeface="Verdana"/>
                <a:sym typeface="Verdana"/>
              </a:rPr>
              <a:t>Hyper-V</a:t>
            </a:r>
            <a:endParaRPr b="0" i="0" sz="2100" u="none" cap="none" strike="noStrike">
              <a:solidFill>
                <a:srgbClr val="000000"/>
              </a:solidFill>
              <a:latin typeface="Verdana"/>
              <a:ea typeface="Verdana"/>
              <a:cs typeface="Verdana"/>
              <a:sym typeface="Verdana"/>
            </a:endParaRPr>
          </a:p>
          <a:p>
            <a:pPr indent="-323850" lvl="0" marL="457200" marR="0" rtl="0" algn="l">
              <a:lnSpc>
                <a:spcPct val="100000"/>
              </a:lnSpc>
              <a:spcBef>
                <a:spcPts val="320"/>
              </a:spcBef>
              <a:spcAft>
                <a:spcPts val="0"/>
              </a:spcAft>
              <a:buClr>
                <a:srgbClr val="FFFFFF"/>
              </a:buClr>
              <a:buSzPts val="1500"/>
              <a:buFont typeface="Arial"/>
              <a:buChar char="-"/>
            </a:pPr>
            <a:r>
              <a:rPr b="0" i="0" lang="en-US" sz="2100" u="none" cap="none" strike="noStrike">
                <a:solidFill>
                  <a:srgbClr val="FFFFFF"/>
                </a:solidFill>
                <a:latin typeface="Verdana"/>
                <a:ea typeface="Verdana"/>
                <a:cs typeface="Verdana"/>
                <a:sym typeface="Verdana"/>
              </a:rPr>
              <a:t>KVM</a:t>
            </a:r>
            <a:endParaRPr sz="2100">
              <a:solidFill>
                <a:srgbClr val="FFFFFF"/>
              </a:solidFill>
              <a:latin typeface="Verdana"/>
              <a:ea typeface="Verdana"/>
              <a:cs typeface="Verdana"/>
              <a:sym typeface="Verdana"/>
            </a:endParaRPr>
          </a:p>
          <a:p>
            <a:pPr indent="0" lvl="0" marL="0" marR="0" rtl="0" algn="l">
              <a:lnSpc>
                <a:spcPct val="100000"/>
              </a:lnSpc>
              <a:spcBef>
                <a:spcPts val="320"/>
              </a:spcBef>
              <a:spcAft>
                <a:spcPts val="0"/>
              </a:spcAft>
              <a:buNone/>
            </a:pPr>
            <a:r>
              <a:t/>
            </a:r>
            <a:endParaRPr sz="2100">
              <a:solidFill>
                <a:srgbClr val="FFFFFF"/>
              </a:solidFill>
              <a:latin typeface="Verdana"/>
              <a:ea typeface="Verdana"/>
              <a:cs typeface="Verdana"/>
              <a:sym typeface="Verdana"/>
            </a:endParaRPr>
          </a:p>
        </p:txBody>
      </p:sp>
      <p:pic>
        <p:nvPicPr>
          <p:cNvPr id="194" name="Google Shape;194;p24"/>
          <p:cNvPicPr preferRelativeResize="0"/>
          <p:nvPr/>
        </p:nvPicPr>
        <p:blipFill>
          <a:blip r:embed="rId4">
            <a:alphaModFix/>
          </a:blip>
          <a:stretch>
            <a:fillRect/>
          </a:stretch>
        </p:blipFill>
        <p:spPr>
          <a:xfrm>
            <a:off x="1173538" y="5322550"/>
            <a:ext cx="1743075" cy="1000125"/>
          </a:xfrm>
          <a:prstGeom prst="rect">
            <a:avLst/>
          </a:prstGeom>
          <a:noFill/>
          <a:ln>
            <a:noFill/>
          </a:ln>
        </p:spPr>
      </p:pic>
      <p:pic>
        <p:nvPicPr>
          <p:cNvPr id="195" name="Google Shape;195;p24"/>
          <p:cNvPicPr preferRelativeResize="0"/>
          <p:nvPr/>
        </p:nvPicPr>
        <p:blipFill>
          <a:blip r:embed="rId5">
            <a:alphaModFix/>
          </a:blip>
          <a:stretch>
            <a:fillRect/>
          </a:stretch>
        </p:blipFill>
        <p:spPr>
          <a:xfrm>
            <a:off x="9561613" y="5327313"/>
            <a:ext cx="1285875" cy="990600"/>
          </a:xfrm>
          <a:prstGeom prst="rect">
            <a:avLst/>
          </a:prstGeom>
          <a:noFill/>
          <a:ln>
            <a:noFill/>
          </a:ln>
        </p:spPr>
      </p:pic>
      <p:pic>
        <p:nvPicPr>
          <p:cNvPr id="196" name="Google Shape;196;p24"/>
          <p:cNvPicPr preferRelativeResize="0"/>
          <p:nvPr/>
        </p:nvPicPr>
        <p:blipFill>
          <a:blip r:embed="rId6">
            <a:alphaModFix/>
          </a:blip>
          <a:stretch>
            <a:fillRect/>
          </a:stretch>
        </p:blipFill>
        <p:spPr>
          <a:xfrm>
            <a:off x="6991013" y="5365425"/>
            <a:ext cx="2009775" cy="914400"/>
          </a:xfrm>
          <a:prstGeom prst="rect">
            <a:avLst/>
          </a:prstGeom>
          <a:noFill/>
          <a:ln>
            <a:noFill/>
          </a:ln>
        </p:spPr>
      </p:pic>
      <p:pic>
        <p:nvPicPr>
          <p:cNvPr id="197" name="Google Shape;197;p24"/>
          <p:cNvPicPr preferRelativeResize="0"/>
          <p:nvPr/>
        </p:nvPicPr>
        <p:blipFill rotWithShape="1">
          <a:blip r:embed="rId7">
            <a:alphaModFix/>
          </a:blip>
          <a:srcRect b="0" l="49400" r="0" t="0"/>
          <a:stretch/>
        </p:blipFill>
        <p:spPr>
          <a:xfrm>
            <a:off x="3389819" y="5389225"/>
            <a:ext cx="2009775" cy="866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5"/>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203" name="Google Shape;203;p25"/>
          <p:cNvSpPr txBox="1"/>
          <p:nvPr/>
        </p:nvSpPr>
        <p:spPr>
          <a:xfrm>
            <a:off x="211275" y="205700"/>
            <a:ext cx="11830800" cy="238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lang="en-US" sz="4000">
                <a:solidFill>
                  <a:srgbClr val="FFFFFF"/>
                </a:solidFill>
                <a:latin typeface="Quattrocento Sans"/>
                <a:ea typeface="Quattrocento Sans"/>
                <a:cs typeface="Quattrocento Sans"/>
                <a:sym typeface="Quattrocento Sans"/>
              </a:rPr>
              <a:t>Type 1 vs. Type 2 Hypervisor</a:t>
            </a:r>
            <a:endParaRPr sz="40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sp>
        <p:nvSpPr>
          <p:cNvPr id="204" name="Google Shape;204;p25"/>
          <p:cNvSpPr/>
          <p:nvPr/>
        </p:nvSpPr>
        <p:spPr>
          <a:xfrm>
            <a:off x="2599270" y="3742270"/>
            <a:ext cx="795900" cy="16002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25"/>
          <p:cNvSpPr/>
          <p:nvPr/>
        </p:nvSpPr>
        <p:spPr>
          <a:xfrm>
            <a:off x="8390470" y="3742270"/>
            <a:ext cx="804300" cy="16002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25"/>
          <p:cNvSpPr txBox="1"/>
          <p:nvPr/>
        </p:nvSpPr>
        <p:spPr>
          <a:xfrm>
            <a:off x="2286787" y="5507567"/>
            <a:ext cx="1421100" cy="936300"/>
          </a:xfrm>
          <a:prstGeom prst="rect">
            <a:avLst/>
          </a:prstGeom>
          <a:noFill/>
          <a:ln>
            <a:noFill/>
          </a:ln>
        </p:spPr>
        <p:txBody>
          <a:bodyPr anchorCtr="0" anchor="t" bIns="0" lIns="0" spcFirstLastPara="1" rIns="0" wrap="square" tIns="12700">
            <a:spAutoFit/>
          </a:bodyPr>
          <a:lstStyle/>
          <a:p>
            <a:pPr indent="0" lvl="0" marL="12700" marR="5080" rtl="1" algn="ctr">
              <a:lnSpc>
                <a:spcPct val="100000"/>
              </a:lnSpc>
              <a:spcBef>
                <a:spcPts val="0"/>
              </a:spcBef>
              <a:spcAft>
                <a:spcPts val="0"/>
              </a:spcAft>
              <a:buNone/>
            </a:pPr>
            <a:r>
              <a:rPr lang="en-US" sz="2000">
                <a:solidFill>
                  <a:srgbClr val="33FFFF"/>
                </a:solidFill>
                <a:latin typeface="Verdana"/>
                <a:ea typeface="Verdana"/>
                <a:cs typeface="Verdana"/>
                <a:sym typeface="Verdana"/>
              </a:rPr>
              <a:t>Type 1  Bare Metal  Hypervisor</a:t>
            </a:r>
            <a:endParaRPr sz="2000">
              <a:solidFill>
                <a:srgbClr val="33FFFF"/>
              </a:solidFill>
              <a:latin typeface="Verdana"/>
              <a:ea typeface="Verdana"/>
              <a:cs typeface="Verdana"/>
              <a:sym typeface="Verdana"/>
            </a:endParaRPr>
          </a:p>
        </p:txBody>
      </p:sp>
      <p:sp>
        <p:nvSpPr>
          <p:cNvPr id="207" name="Google Shape;207;p25"/>
          <p:cNvSpPr txBox="1"/>
          <p:nvPr/>
        </p:nvSpPr>
        <p:spPr>
          <a:xfrm>
            <a:off x="8083283" y="5507567"/>
            <a:ext cx="1421100" cy="936300"/>
          </a:xfrm>
          <a:prstGeom prst="rect">
            <a:avLst/>
          </a:prstGeom>
          <a:noFill/>
          <a:ln>
            <a:noFill/>
          </a:ln>
        </p:spPr>
        <p:txBody>
          <a:bodyPr anchorCtr="0" anchor="t" bIns="0" lIns="0" spcFirstLastPara="1" rIns="0" wrap="square" tIns="12700">
            <a:spAutoFit/>
          </a:bodyPr>
          <a:lstStyle/>
          <a:p>
            <a:pPr indent="0" lvl="0" marL="12065" marR="5080" rtl="1" algn="ctr">
              <a:lnSpc>
                <a:spcPct val="100000"/>
              </a:lnSpc>
              <a:spcBef>
                <a:spcPts val="0"/>
              </a:spcBef>
              <a:spcAft>
                <a:spcPts val="0"/>
              </a:spcAft>
              <a:buNone/>
            </a:pPr>
            <a:r>
              <a:rPr lang="en-US" sz="2000">
                <a:solidFill>
                  <a:srgbClr val="33FFFF"/>
                </a:solidFill>
                <a:latin typeface="Verdana"/>
                <a:ea typeface="Verdana"/>
                <a:cs typeface="Verdana"/>
                <a:sym typeface="Verdana"/>
              </a:rPr>
              <a:t>Type 2  Hosted  Hypervisor</a:t>
            </a:r>
            <a:endParaRPr sz="2000">
              <a:solidFill>
                <a:srgbClr val="33FFFF"/>
              </a:solidFill>
              <a:latin typeface="Verdana"/>
              <a:ea typeface="Verdana"/>
              <a:cs typeface="Verdana"/>
              <a:sym typeface="Verdana"/>
            </a:endParaRPr>
          </a:p>
        </p:txBody>
      </p:sp>
      <p:sp>
        <p:nvSpPr>
          <p:cNvPr id="208" name="Google Shape;208;p25"/>
          <p:cNvSpPr txBox="1"/>
          <p:nvPr/>
        </p:nvSpPr>
        <p:spPr>
          <a:xfrm>
            <a:off x="1989670" y="3173423"/>
            <a:ext cx="2015400" cy="395100"/>
          </a:xfrm>
          <a:prstGeom prst="rect">
            <a:avLst/>
          </a:prstGeom>
          <a:solidFill>
            <a:srgbClr val="F05A28"/>
          </a:solidFill>
          <a:ln>
            <a:noFill/>
          </a:ln>
        </p:spPr>
        <p:txBody>
          <a:bodyPr anchorCtr="0" anchor="t" bIns="0" lIns="0" spcFirstLastPara="1" rIns="0" wrap="square" tIns="86350">
            <a:spAutoFit/>
          </a:bodyPr>
          <a:lstStyle/>
          <a:p>
            <a:pPr indent="0" lvl="0" marL="309245" marR="0" rtl="1" algn="r">
              <a:lnSpc>
                <a:spcPct val="100000"/>
              </a:lnSpc>
              <a:spcBef>
                <a:spcPts val="0"/>
              </a:spcBef>
              <a:spcAft>
                <a:spcPts val="0"/>
              </a:spcAft>
              <a:buNone/>
            </a:pPr>
            <a:r>
              <a:rPr lang="en-US" sz="2000">
                <a:solidFill>
                  <a:srgbClr val="FFFFFF"/>
                </a:solidFill>
                <a:latin typeface="Verdana"/>
                <a:ea typeface="Verdana"/>
                <a:cs typeface="Verdana"/>
                <a:sym typeface="Verdana"/>
              </a:rPr>
              <a:t>Hypervisor</a:t>
            </a:r>
            <a:endParaRPr sz="2000">
              <a:solidFill>
                <a:srgbClr val="000000"/>
              </a:solidFill>
              <a:latin typeface="Verdana"/>
              <a:ea typeface="Verdana"/>
              <a:cs typeface="Verdana"/>
              <a:sym typeface="Verdana"/>
            </a:endParaRPr>
          </a:p>
        </p:txBody>
      </p:sp>
      <p:sp>
        <p:nvSpPr>
          <p:cNvPr id="209" name="Google Shape;209;p25"/>
          <p:cNvSpPr txBox="1"/>
          <p:nvPr/>
        </p:nvSpPr>
        <p:spPr>
          <a:xfrm>
            <a:off x="7786154" y="3098277"/>
            <a:ext cx="2015400" cy="402000"/>
          </a:xfrm>
          <a:prstGeom prst="rect">
            <a:avLst/>
          </a:prstGeom>
          <a:solidFill>
            <a:srgbClr val="2A9FBC"/>
          </a:solidFill>
          <a:ln>
            <a:noFill/>
          </a:ln>
        </p:spPr>
        <p:txBody>
          <a:bodyPr anchorCtr="0" anchor="t" bIns="0" lIns="0" spcFirstLastPara="1" rIns="0" wrap="square" tIns="93325">
            <a:spAutoFit/>
          </a:bodyPr>
          <a:lstStyle/>
          <a:p>
            <a:pPr indent="0" lvl="0" marL="0" marR="0" rtl="1" algn="ctr">
              <a:lnSpc>
                <a:spcPct val="100000"/>
              </a:lnSpc>
              <a:spcBef>
                <a:spcPts val="0"/>
              </a:spcBef>
              <a:spcAft>
                <a:spcPts val="0"/>
              </a:spcAft>
              <a:buNone/>
            </a:pPr>
            <a:r>
              <a:rPr lang="en-US" sz="2000">
                <a:solidFill>
                  <a:srgbClr val="FFFFFF"/>
                </a:solidFill>
                <a:latin typeface="Verdana"/>
                <a:ea typeface="Verdana"/>
                <a:cs typeface="Verdana"/>
                <a:sym typeface="Verdana"/>
              </a:rPr>
              <a:t>OS</a:t>
            </a:r>
            <a:endParaRPr sz="2000">
              <a:solidFill>
                <a:srgbClr val="000000"/>
              </a:solidFill>
              <a:latin typeface="Verdana"/>
              <a:ea typeface="Verdana"/>
              <a:cs typeface="Verdana"/>
              <a:sym typeface="Verdana"/>
            </a:endParaRPr>
          </a:p>
        </p:txBody>
      </p:sp>
      <p:sp>
        <p:nvSpPr>
          <p:cNvPr id="210" name="Google Shape;210;p25"/>
          <p:cNvSpPr txBox="1"/>
          <p:nvPr/>
        </p:nvSpPr>
        <p:spPr>
          <a:xfrm>
            <a:off x="7786154" y="2444101"/>
            <a:ext cx="2015400" cy="395700"/>
          </a:xfrm>
          <a:prstGeom prst="rect">
            <a:avLst/>
          </a:prstGeom>
          <a:solidFill>
            <a:srgbClr val="F05A28"/>
          </a:solidFill>
          <a:ln>
            <a:noFill/>
          </a:ln>
        </p:spPr>
        <p:txBody>
          <a:bodyPr anchorCtr="0" anchor="t" bIns="0" lIns="0" spcFirstLastPara="1" rIns="0" wrap="square" tIns="86975">
            <a:spAutoFit/>
          </a:bodyPr>
          <a:lstStyle/>
          <a:p>
            <a:pPr indent="0" lvl="0" marL="309245" marR="0" rtl="1" algn="r">
              <a:lnSpc>
                <a:spcPct val="100000"/>
              </a:lnSpc>
              <a:spcBef>
                <a:spcPts val="0"/>
              </a:spcBef>
              <a:spcAft>
                <a:spcPts val="0"/>
              </a:spcAft>
              <a:buNone/>
            </a:pPr>
            <a:r>
              <a:rPr lang="en-US" sz="2000">
                <a:solidFill>
                  <a:srgbClr val="FFFFFF"/>
                </a:solidFill>
                <a:latin typeface="Verdana"/>
                <a:ea typeface="Verdana"/>
                <a:cs typeface="Verdana"/>
                <a:sym typeface="Verdana"/>
              </a:rPr>
              <a:t>Hypervisor</a:t>
            </a:r>
            <a:endParaRPr sz="2000">
              <a:solidFill>
                <a:srgbClr val="000000"/>
              </a:solidFill>
              <a:latin typeface="Verdana"/>
              <a:ea typeface="Verdana"/>
              <a:cs typeface="Verdana"/>
              <a:sym typeface="Verdana"/>
            </a:endParaRPr>
          </a:p>
        </p:txBody>
      </p:sp>
      <p:grpSp>
        <p:nvGrpSpPr>
          <p:cNvPr id="211" name="Google Shape;211;p25"/>
          <p:cNvGrpSpPr/>
          <p:nvPr/>
        </p:nvGrpSpPr>
        <p:grpSpPr>
          <a:xfrm>
            <a:off x="1265317" y="2370315"/>
            <a:ext cx="947734" cy="648969"/>
            <a:chOff x="1265317" y="2370315"/>
            <a:chExt cx="947734" cy="648969"/>
          </a:xfrm>
        </p:grpSpPr>
        <p:sp>
          <p:nvSpPr>
            <p:cNvPr id="212" name="Google Shape;212;p25"/>
            <p:cNvSpPr/>
            <p:nvPr/>
          </p:nvSpPr>
          <p:spPr>
            <a:xfrm>
              <a:off x="2050491" y="2370315"/>
              <a:ext cx="162560" cy="648969"/>
            </a:xfrm>
            <a:custGeom>
              <a:rect b="b" l="l" r="r" t="t"/>
              <a:pathLst>
                <a:path extrusionOk="0" h="648969" w="162560">
                  <a:moveTo>
                    <a:pt x="162102" y="0"/>
                  </a:moveTo>
                  <a:lnTo>
                    <a:pt x="0" y="162102"/>
                  </a:lnTo>
                  <a:lnTo>
                    <a:pt x="0" y="648411"/>
                  </a:lnTo>
                  <a:lnTo>
                    <a:pt x="162102" y="486308"/>
                  </a:lnTo>
                  <a:lnTo>
                    <a:pt x="162102" y="0"/>
                  </a:lnTo>
                  <a:close/>
                </a:path>
              </a:pathLst>
            </a:custGeom>
            <a:solidFill>
              <a:srgbClr val="228097"/>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25"/>
            <p:cNvSpPr/>
            <p:nvPr/>
          </p:nvSpPr>
          <p:spPr>
            <a:xfrm>
              <a:off x="1265317" y="2370315"/>
              <a:ext cx="947419" cy="162560"/>
            </a:xfrm>
            <a:custGeom>
              <a:rect b="b" l="l" r="r" t="t"/>
              <a:pathLst>
                <a:path extrusionOk="0" h="162560" w="947419">
                  <a:moveTo>
                    <a:pt x="947276" y="0"/>
                  </a:moveTo>
                  <a:lnTo>
                    <a:pt x="162098" y="0"/>
                  </a:lnTo>
                  <a:lnTo>
                    <a:pt x="0" y="162102"/>
                  </a:lnTo>
                  <a:lnTo>
                    <a:pt x="785173" y="162102"/>
                  </a:lnTo>
                  <a:lnTo>
                    <a:pt x="947276" y="0"/>
                  </a:lnTo>
                  <a:close/>
                </a:path>
              </a:pathLst>
            </a:custGeom>
            <a:solidFill>
              <a:srgbClr val="54B2C9"/>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25"/>
            <p:cNvSpPr/>
            <p:nvPr/>
          </p:nvSpPr>
          <p:spPr>
            <a:xfrm>
              <a:off x="1265317" y="2370315"/>
              <a:ext cx="947419" cy="648969"/>
            </a:xfrm>
            <a:custGeom>
              <a:rect b="b" l="l" r="r" t="t"/>
              <a:pathLst>
                <a:path extrusionOk="0" h="648969" w="947419">
                  <a:moveTo>
                    <a:pt x="0" y="162102"/>
                  </a:moveTo>
                  <a:lnTo>
                    <a:pt x="162102" y="0"/>
                  </a:lnTo>
                  <a:lnTo>
                    <a:pt x="947272" y="0"/>
                  </a:lnTo>
                  <a:lnTo>
                    <a:pt x="947272" y="486306"/>
                  </a:lnTo>
                  <a:lnTo>
                    <a:pt x="785171" y="648407"/>
                  </a:lnTo>
                  <a:lnTo>
                    <a:pt x="0" y="648407"/>
                  </a:lnTo>
                  <a:lnTo>
                    <a:pt x="0" y="162102"/>
                  </a:lnTo>
                  <a:close/>
                </a:path>
                <a:path extrusionOk="0" h="648969" w="947419">
                  <a:moveTo>
                    <a:pt x="0" y="162102"/>
                  </a:moveTo>
                  <a:lnTo>
                    <a:pt x="785171" y="162102"/>
                  </a:lnTo>
                  <a:lnTo>
                    <a:pt x="947272" y="0"/>
                  </a:lnTo>
                </a:path>
              </a:pathLst>
            </a:custGeom>
            <a:noFill/>
            <a:ln cap="flat" cmpd="sng" w="25400">
              <a:solidFill>
                <a:srgbClr val="2A9FBC"/>
              </a:solidFill>
              <a:prstDash val="solid"/>
              <a:round/>
              <a:headEnd len="sm" w="sm" type="none"/>
              <a:tailEnd len="sm" w="sm" type="none"/>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15" name="Google Shape;215;p25"/>
          <p:cNvSpPr txBox="1"/>
          <p:nvPr/>
        </p:nvSpPr>
        <p:spPr>
          <a:xfrm>
            <a:off x="1265317" y="2532417"/>
            <a:ext cx="798300" cy="392400"/>
          </a:xfrm>
          <a:prstGeom prst="rect">
            <a:avLst/>
          </a:prstGeom>
          <a:solidFill>
            <a:srgbClr val="2A9FBC"/>
          </a:solidFill>
          <a:ln>
            <a:noFill/>
          </a:ln>
        </p:spPr>
        <p:txBody>
          <a:bodyPr anchorCtr="0" anchor="t" bIns="0" lIns="0" spcFirstLastPara="1" rIns="0" wrap="square" tIns="83800">
            <a:spAutoFit/>
          </a:bodyPr>
          <a:lstStyle/>
          <a:p>
            <a:pPr indent="0" lvl="0" marL="186690" marR="0" rtl="1" algn="r">
              <a:lnSpc>
                <a:spcPct val="100000"/>
              </a:lnSpc>
              <a:spcBef>
                <a:spcPts val="0"/>
              </a:spcBef>
              <a:spcAft>
                <a:spcPts val="0"/>
              </a:spcAft>
              <a:buNone/>
            </a:pPr>
            <a:r>
              <a:rPr lang="en-US" sz="2000">
                <a:solidFill>
                  <a:srgbClr val="FFFFFF"/>
                </a:solidFill>
                <a:latin typeface="Verdana"/>
                <a:ea typeface="Verdana"/>
                <a:cs typeface="Verdana"/>
                <a:sym typeface="Verdana"/>
              </a:rPr>
              <a:t>VM</a:t>
            </a:r>
            <a:endParaRPr sz="2000">
              <a:solidFill>
                <a:srgbClr val="000000"/>
              </a:solidFill>
              <a:latin typeface="Verdana"/>
              <a:ea typeface="Verdana"/>
              <a:cs typeface="Verdana"/>
              <a:sym typeface="Verdana"/>
            </a:endParaRPr>
          </a:p>
        </p:txBody>
      </p:sp>
      <p:grpSp>
        <p:nvGrpSpPr>
          <p:cNvPr id="216" name="Google Shape;216;p25"/>
          <p:cNvGrpSpPr/>
          <p:nvPr/>
        </p:nvGrpSpPr>
        <p:grpSpPr>
          <a:xfrm>
            <a:off x="2337904" y="2370315"/>
            <a:ext cx="947738" cy="648969"/>
            <a:chOff x="2337904" y="2370315"/>
            <a:chExt cx="947738" cy="648969"/>
          </a:xfrm>
        </p:grpSpPr>
        <p:sp>
          <p:nvSpPr>
            <p:cNvPr id="217" name="Google Shape;217;p25"/>
            <p:cNvSpPr/>
            <p:nvPr/>
          </p:nvSpPr>
          <p:spPr>
            <a:xfrm>
              <a:off x="3123082" y="2370315"/>
              <a:ext cx="162560" cy="648969"/>
            </a:xfrm>
            <a:custGeom>
              <a:rect b="b" l="l" r="r" t="t"/>
              <a:pathLst>
                <a:path extrusionOk="0" h="648969" w="162560">
                  <a:moveTo>
                    <a:pt x="162090" y="0"/>
                  </a:moveTo>
                  <a:lnTo>
                    <a:pt x="0" y="162102"/>
                  </a:lnTo>
                  <a:lnTo>
                    <a:pt x="0" y="648411"/>
                  </a:lnTo>
                  <a:lnTo>
                    <a:pt x="162090" y="486308"/>
                  </a:lnTo>
                  <a:lnTo>
                    <a:pt x="162090" y="0"/>
                  </a:lnTo>
                  <a:close/>
                </a:path>
              </a:pathLst>
            </a:custGeom>
            <a:solidFill>
              <a:srgbClr val="228097"/>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25"/>
            <p:cNvSpPr/>
            <p:nvPr/>
          </p:nvSpPr>
          <p:spPr>
            <a:xfrm>
              <a:off x="2337904" y="2370315"/>
              <a:ext cx="947420" cy="162560"/>
            </a:xfrm>
            <a:custGeom>
              <a:rect b="b" l="l" r="r" t="t"/>
              <a:pathLst>
                <a:path extrusionOk="0" h="162560" w="947420">
                  <a:moveTo>
                    <a:pt x="947267" y="0"/>
                  </a:moveTo>
                  <a:lnTo>
                    <a:pt x="162102" y="0"/>
                  </a:lnTo>
                  <a:lnTo>
                    <a:pt x="0" y="162102"/>
                  </a:lnTo>
                  <a:lnTo>
                    <a:pt x="785177" y="162102"/>
                  </a:lnTo>
                  <a:lnTo>
                    <a:pt x="947267" y="0"/>
                  </a:lnTo>
                  <a:close/>
                </a:path>
              </a:pathLst>
            </a:custGeom>
            <a:solidFill>
              <a:srgbClr val="54B2C9"/>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25"/>
            <p:cNvSpPr/>
            <p:nvPr/>
          </p:nvSpPr>
          <p:spPr>
            <a:xfrm>
              <a:off x="2337904" y="2370315"/>
              <a:ext cx="947420" cy="648969"/>
            </a:xfrm>
            <a:custGeom>
              <a:rect b="b" l="l" r="r" t="t"/>
              <a:pathLst>
                <a:path extrusionOk="0" h="648969" w="947420">
                  <a:moveTo>
                    <a:pt x="0" y="162102"/>
                  </a:moveTo>
                  <a:lnTo>
                    <a:pt x="162102" y="0"/>
                  </a:lnTo>
                  <a:lnTo>
                    <a:pt x="947272" y="0"/>
                  </a:lnTo>
                  <a:lnTo>
                    <a:pt x="947272" y="486306"/>
                  </a:lnTo>
                  <a:lnTo>
                    <a:pt x="785171" y="648407"/>
                  </a:lnTo>
                  <a:lnTo>
                    <a:pt x="0" y="648407"/>
                  </a:lnTo>
                  <a:lnTo>
                    <a:pt x="0" y="162102"/>
                  </a:lnTo>
                  <a:close/>
                </a:path>
                <a:path extrusionOk="0" h="648969" w="947420">
                  <a:moveTo>
                    <a:pt x="0" y="162102"/>
                  </a:moveTo>
                  <a:lnTo>
                    <a:pt x="785171" y="162102"/>
                  </a:lnTo>
                  <a:lnTo>
                    <a:pt x="947272" y="0"/>
                  </a:lnTo>
                </a:path>
              </a:pathLst>
            </a:custGeom>
            <a:noFill/>
            <a:ln cap="flat" cmpd="sng" w="25400">
              <a:solidFill>
                <a:srgbClr val="2A9FBC"/>
              </a:solidFill>
              <a:prstDash val="solid"/>
              <a:round/>
              <a:headEnd len="sm" w="sm" type="none"/>
              <a:tailEnd len="sm" w="sm" type="none"/>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20" name="Google Shape;220;p25"/>
          <p:cNvSpPr txBox="1"/>
          <p:nvPr/>
        </p:nvSpPr>
        <p:spPr>
          <a:xfrm>
            <a:off x="2337904" y="2532417"/>
            <a:ext cx="798300" cy="392400"/>
          </a:xfrm>
          <a:prstGeom prst="rect">
            <a:avLst/>
          </a:prstGeom>
          <a:solidFill>
            <a:srgbClr val="2A9FBC"/>
          </a:solidFill>
          <a:ln>
            <a:noFill/>
          </a:ln>
        </p:spPr>
        <p:txBody>
          <a:bodyPr anchorCtr="0" anchor="t" bIns="0" lIns="0" spcFirstLastPara="1" rIns="0" wrap="square" tIns="83800">
            <a:spAutoFit/>
          </a:bodyPr>
          <a:lstStyle/>
          <a:p>
            <a:pPr indent="0" lvl="0" marL="186690" marR="0" rtl="1" algn="r">
              <a:lnSpc>
                <a:spcPct val="100000"/>
              </a:lnSpc>
              <a:spcBef>
                <a:spcPts val="0"/>
              </a:spcBef>
              <a:spcAft>
                <a:spcPts val="0"/>
              </a:spcAft>
              <a:buNone/>
            </a:pPr>
            <a:r>
              <a:rPr lang="en-US" sz="2000">
                <a:solidFill>
                  <a:srgbClr val="FFFFFF"/>
                </a:solidFill>
                <a:latin typeface="Verdana"/>
                <a:ea typeface="Verdana"/>
                <a:cs typeface="Verdana"/>
                <a:sym typeface="Verdana"/>
              </a:rPr>
              <a:t>VM</a:t>
            </a:r>
            <a:endParaRPr sz="2000">
              <a:solidFill>
                <a:srgbClr val="000000"/>
              </a:solidFill>
              <a:latin typeface="Verdana"/>
              <a:ea typeface="Verdana"/>
              <a:cs typeface="Verdana"/>
              <a:sym typeface="Verdana"/>
            </a:endParaRPr>
          </a:p>
        </p:txBody>
      </p:sp>
      <p:grpSp>
        <p:nvGrpSpPr>
          <p:cNvPr id="221" name="Google Shape;221;p25"/>
          <p:cNvGrpSpPr/>
          <p:nvPr/>
        </p:nvGrpSpPr>
        <p:grpSpPr>
          <a:xfrm>
            <a:off x="3471443" y="2370315"/>
            <a:ext cx="947738" cy="648969"/>
            <a:chOff x="3471443" y="2370315"/>
            <a:chExt cx="947738" cy="648969"/>
          </a:xfrm>
        </p:grpSpPr>
        <p:sp>
          <p:nvSpPr>
            <p:cNvPr id="222" name="Google Shape;222;p25"/>
            <p:cNvSpPr/>
            <p:nvPr/>
          </p:nvSpPr>
          <p:spPr>
            <a:xfrm>
              <a:off x="4256621" y="2370315"/>
              <a:ext cx="162560" cy="648969"/>
            </a:xfrm>
            <a:custGeom>
              <a:rect b="b" l="l" r="r" t="t"/>
              <a:pathLst>
                <a:path extrusionOk="0" h="648969" w="162560">
                  <a:moveTo>
                    <a:pt x="162090" y="0"/>
                  </a:moveTo>
                  <a:lnTo>
                    <a:pt x="0" y="162102"/>
                  </a:lnTo>
                  <a:lnTo>
                    <a:pt x="0" y="648411"/>
                  </a:lnTo>
                  <a:lnTo>
                    <a:pt x="162090" y="486308"/>
                  </a:lnTo>
                  <a:lnTo>
                    <a:pt x="162090" y="0"/>
                  </a:lnTo>
                  <a:close/>
                </a:path>
              </a:pathLst>
            </a:custGeom>
            <a:solidFill>
              <a:srgbClr val="228097"/>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25"/>
            <p:cNvSpPr/>
            <p:nvPr/>
          </p:nvSpPr>
          <p:spPr>
            <a:xfrm>
              <a:off x="3471443" y="2370315"/>
              <a:ext cx="947420" cy="162560"/>
            </a:xfrm>
            <a:custGeom>
              <a:rect b="b" l="l" r="r" t="t"/>
              <a:pathLst>
                <a:path extrusionOk="0" h="162560" w="947420">
                  <a:moveTo>
                    <a:pt x="947267" y="0"/>
                  </a:moveTo>
                  <a:lnTo>
                    <a:pt x="162102" y="0"/>
                  </a:lnTo>
                  <a:lnTo>
                    <a:pt x="0" y="162102"/>
                  </a:lnTo>
                  <a:lnTo>
                    <a:pt x="785177" y="162102"/>
                  </a:lnTo>
                  <a:lnTo>
                    <a:pt x="947267" y="0"/>
                  </a:lnTo>
                  <a:close/>
                </a:path>
              </a:pathLst>
            </a:custGeom>
            <a:solidFill>
              <a:srgbClr val="54B2C9"/>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25"/>
            <p:cNvSpPr/>
            <p:nvPr/>
          </p:nvSpPr>
          <p:spPr>
            <a:xfrm>
              <a:off x="3471443" y="2370315"/>
              <a:ext cx="947420" cy="648969"/>
            </a:xfrm>
            <a:custGeom>
              <a:rect b="b" l="l" r="r" t="t"/>
              <a:pathLst>
                <a:path extrusionOk="0" h="648969" w="947420">
                  <a:moveTo>
                    <a:pt x="0" y="162102"/>
                  </a:moveTo>
                  <a:lnTo>
                    <a:pt x="162102" y="0"/>
                  </a:lnTo>
                  <a:lnTo>
                    <a:pt x="947272" y="0"/>
                  </a:lnTo>
                  <a:lnTo>
                    <a:pt x="947272" y="486306"/>
                  </a:lnTo>
                  <a:lnTo>
                    <a:pt x="785171" y="648407"/>
                  </a:lnTo>
                  <a:lnTo>
                    <a:pt x="0" y="648407"/>
                  </a:lnTo>
                  <a:lnTo>
                    <a:pt x="0" y="162102"/>
                  </a:lnTo>
                  <a:close/>
                </a:path>
                <a:path extrusionOk="0" h="648969" w="947420">
                  <a:moveTo>
                    <a:pt x="0" y="162102"/>
                  </a:moveTo>
                  <a:lnTo>
                    <a:pt x="785171" y="162102"/>
                  </a:lnTo>
                  <a:lnTo>
                    <a:pt x="947272" y="0"/>
                  </a:lnTo>
                </a:path>
              </a:pathLst>
            </a:custGeom>
            <a:noFill/>
            <a:ln cap="flat" cmpd="sng" w="25400">
              <a:solidFill>
                <a:srgbClr val="2A9FBC"/>
              </a:solidFill>
              <a:prstDash val="solid"/>
              <a:round/>
              <a:headEnd len="sm" w="sm" type="none"/>
              <a:tailEnd len="sm" w="sm" type="none"/>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25" name="Google Shape;225;p25"/>
          <p:cNvSpPr txBox="1"/>
          <p:nvPr/>
        </p:nvSpPr>
        <p:spPr>
          <a:xfrm>
            <a:off x="3471443" y="2532417"/>
            <a:ext cx="798300" cy="392400"/>
          </a:xfrm>
          <a:prstGeom prst="rect">
            <a:avLst/>
          </a:prstGeom>
          <a:solidFill>
            <a:srgbClr val="2A9FBC"/>
          </a:solidFill>
          <a:ln>
            <a:noFill/>
          </a:ln>
        </p:spPr>
        <p:txBody>
          <a:bodyPr anchorCtr="0" anchor="t" bIns="0" lIns="0" spcFirstLastPara="1" rIns="0" wrap="square" tIns="83800">
            <a:spAutoFit/>
          </a:bodyPr>
          <a:lstStyle/>
          <a:p>
            <a:pPr indent="0" lvl="0" marL="186690" marR="0" rtl="1" algn="r">
              <a:lnSpc>
                <a:spcPct val="100000"/>
              </a:lnSpc>
              <a:spcBef>
                <a:spcPts val="0"/>
              </a:spcBef>
              <a:spcAft>
                <a:spcPts val="0"/>
              </a:spcAft>
              <a:buNone/>
            </a:pPr>
            <a:r>
              <a:rPr lang="en-US" sz="2000">
                <a:solidFill>
                  <a:srgbClr val="FFFFFF"/>
                </a:solidFill>
                <a:latin typeface="Verdana"/>
                <a:ea typeface="Verdana"/>
                <a:cs typeface="Verdana"/>
                <a:sym typeface="Verdana"/>
              </a:rPr>
              <a:t>VM</a:t>
            </a:r>
            <a:endParaRPr sz="2000">
              <a:solidFill>
                <a:srgbClr val="000000"/>
              </a:solidFill>
              <a:latin typeface="Verdana"/>
              <a:ea typeface="Verdana"/>
              <a:cs typeface="Verdana"/>
              <a:sym typeface="Verdana"/>
            </a:endParaRPr>
          </a:p>
        </p:txBody>
      </p:sp>
      <p:grpSp>
        <p:nvGrpSpPr>
          <p:cNvPr id="226" name="Google Shape;226;p25"/>
          <p:cNvGrpSpPr/>
          <p:nvPr/>
        </p:nvGrpSpPr>
        <p:grpSpPr>
          <a:xfrm>
            <a:off x="1926818" y="1548803"/>
            <a:ext cx="947738" cy="648969"/>
            <a:chOff x="1926818" y="1548803"/>
            <a:chExt cx="947738" cy="648969"/>
          </a:xfrm>
        </p:grpSpPr>
        <p:sp>
          <p:nvSpPr>
            <p:cNvPr id="227" name="Google Shape;227;p25"/>
            <p:cNvSpPr/>
            <p:nvPr/>
          </p:nvSpPr>
          <p:spPr>
            <a:xfrm>
              <a:off x="2711996" y="1548803"/>
              <a:ext cx="162560" cy="648969"/>
            </a:xfrm>
            <a:custGeom>
              <a:rect b="b" l="l" r="r" t="t"/>
              <a:pathLst>
                <a:path extrusionOk="0" h="648969" w="162560">
                  <a:moveTo>
                    <a:pt x="162102" y="0"/>
                  </a:moveTo>
                  <a:lnTo>
                    <a:pt x="0" y="162102"/>
                  </a:lnTo>
                  <a:lnTo>
                    <a:pt x="0" y="648398"/>
                  </a:lnTo>
                  <a:lnTo>
                    <a:pt x="162102" y="486308"/>
                  </a:lnTo>
                  <a:lnTo>
                    <a:pt x="162102" y="0"/>
                  </a:lnTo>
                  <a:close/>
                </a:path>
              </a:pathLst>
            </a:custGeom>
            <a:solidFill>
              <a:srgbClr val="228097"/>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25"/>
            <p:cNvSpPr/>
            <p:nvPr/>
          </p:nvSpPr>
          <p:spPr>
            <a:xfrm>
              <a:off x="1926818" y="1548803"/>
              <a:ext cx="947419" cy="162560"/>
            </a:xfrm>
            <a:custGeom>
              <a:rect b="b" l="l" r="r" t="t"/>
              <a:pathLst>
                <a:path extrusionOk="0" h="162560" w="947419">
                  <a:moveTo>
                    <a:pt x="947280" y="0"/>
                  </a:moveTo>
                  <a:lnTo>
                    <a:pt x="162115" y="0"/>
                  </a:lnTo>
                  <a:lnTo>
                    <a:pt x="0" y="162102"/>
                  </a:lnTo>
                  <a:lnTo>
                    <a:pt x="785177" y="162102"/>
                  </a:lnTo>
                  <a:lnTo>
                    <a:pt x="947280" y="0"/>
                  </a:lnTo>
                  <a:close/>
                </a:path>
              </a:pathLst>
            </a:custGeom>
            <a:solidFill>
              <a:srgbClr val="54B2C9"/>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25"/>
            <p:cNvSpPr/>
            <p:nvPr/>
          </p:nvSpPr>
          <p:spPr>
            <a:xfrm>
              <a:off x="1926818" y="1548803"/>
              <a:ext cx="947419" cy="648969"/>
            </a:xfrm>
            <a:custGeom>
              <a:rect b="b" l="l" r="r" t="t"/>
              <a:pathLst>
                <a:path extrusionOk="0" h="648969" w="947419">
                  <a:moveTo>
                    <a:pt x="0" y="162102"/>
                  </a:moveTo>
                  <a:lnTo>
                    <a:pt x="162102" y="0"/>
                  </a:lnTo>
                  <a:lnTo>
                    <a:pt x="947272" y="0"/>
                  </a:lnTo>
                  <a:lnTo>
                    <a:pt x="947272" y="486306"/>
                  </a:lnTo>
                  <a:lnTo>
                    <a:pt x="785171" y="648407"/>
                  </a:lnTo>
                  <a:lnTo>
                    <a:pt x="0" y="648407"/>
                  </a:lnTo>
                  <a:lnTo>
                    <a:pt x="0" y="162102"/>
                  </a:lnTo>
                  <a:close/>
                </a:path>
                <a:path extrusionOk="0" h="648969" w="947419">
                  <a:moveTo>
                    <a:pt x="0" y="162102"/>
                  </a:moveTo>
                  <a:lnTo>
                    <a:pt x="785171" y="162102"/>
                  </a:lnTo>
                  <a:lnTo>
                    <a:pt x="947272" y="0"/>
                  </a:lnTo>
                </a:path>
              </a:pathLst>
            </a:custGeom>
            <a:noFill/>
            <a:ln cap="flat" cmpd="sng" w="25400">
              <a:solidFill>
                <a:srgbClr val="2A9FBC"/>
              </a:solidFill>
              <a:prstDash val="solid"/>
              <a:round/>
              <a:headEnd len="sm" w="sm" type="none"/>
              <a:tailEnd len="sm" w="sm" type="none"/>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30" name="Google Shape;230;p25"/>
          <p:cNvSpPr txBox="1"/>
          <p:nvPr/>
        </p:nvSpPr>
        <p:spPr>
          <a:xfrm>
            <a:off x="1926818" y="1710896"/>
            <a:ext cx="798300" cy="392400"/>
          </a:xfrm>
          <a:prstGeom prst="rect">
            <a:avLst/>
          </a:prstGeom>
          <a:solidFill>
            <a:srgbClr val="2A9FBC"/>
          </a:solidFill>
          <a:ln>
            <a:noFill/>
          </a:ln>
        </p:spPr>
        <p:txBody>
          <a:bodyPr anchorCtr="0" anchor="t" bIns="0" lIns="0" spcFirstLastPara="1" rIns="0" wrap="square" tIns="83800">
            <a:spAutoFit/>
          </a:bodyPr>
          <a:lstStyle/>
          <a:p>
            <a:pPr indent="0" lvl="0" marL="186690" marR="0" rtl="1" algn="r">
              <a:lnSpc>
                <a:spcPct val="100000"/>
              </a:lnSpc>
              <a:spcBef>
                <a:spcPts val="0"/>
              </a:spcBef>
              <a:spcAft>
                <a:spcPts val="0"/>
              </a:spcAft>
              <a:buNone/>
            </a:pPr>
            <a:r>
              <a:rPr lang="en-US" sz="2000">
                <a:solidFill>
                  <a:srgbClr val="FFFFFF"/>
                </a:solidFill>
                <a:latin typeface="Verdana"/>
                <a:ea typeface="Verdana"/>
                <a:cs typeface="Verdana"/>
                <a:sym typeface="Verdana"/>
              </a:rPr>
              <a:t>VM</a:t>
            </a:r>
            <a:endParaRPr sz="2000">
              <a:solidFill>
                <a:srgbClr val="000000"/>
              </a:solidFill>
              <a:latin typeface="Verdana"/>
              <a:ea typeface="Verdana"/>
              <a:cs typeface="Verdana"/>
              <a:sym typeface="Verdana"/>
            </a:endParaRPr>
          </a:p>
        </p:txBody>
      </p:sp>
      <p:grpSp>
        <p:nvGrpSpPr>
          <p:cNvPr id="231" name="Google Shape;231;p25"/>
          <p:cNvGrpSpPr/>
          <p:nvPr/>
        </p:nvGrpSpPr>
        <p:grpSpPr>
          <a:xfrm>
            <a:off x="3057461" y="1567218"/>
            <a:ext cx="947725" cy="648969"/>
            <a:chOff x="3057461" y="1567218"/>
            <a:chExt cx="947725" cy="648969"/>
          </a:xfrm>
        </p:grpSpPr>
        <p:sp>
          <p:nvSpPr>
            <p:cNvPr id="232" name="Google Shape;232;p25"/>
            <p:cNvSpPr/>
            <p:nvPr/>
          </p:nvSpPr>
          <p:spPr>
            <a:xfrm>
              <a:off x="3842626" y="1567218"/>
              <a:ext cx="162560" cy="648969"/>
            </a:xfrm>
            <a:custGeom>
              <a:rect b="b" l="l" r="r" t="t"/>
              <a:pathLst>
                <a:path extrusionOk="0" h="648969" w="162560">
                  <a:moveTo>
                    <a:pt x="162102" y="0"/>
                  </a:moveTo>
                  <a:lnTo>
                    <a:pt x="0" y="162102"/>
                  </a:lnTo>
                  <a:lnTo>
                    <a:pt x="0" y="648411"/>
                  </a:lnTo>
                  <a:lnTo>
                    <a:pt x="162102" y="486308"/>
                  </a:lnTo>
                  <a:lnTo>
                    <a:pt x="162102" y="0"/>
                  </a:lnTo>
                  <a:close/>
                </a:path>
              </a:pathLst>
            </a:custGeom>
            <a:solidFill>
              <a:srgbClr val="228097"/>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25"/>
            <p:cNvSpPr/>
            <p:nvPr/>
          </p:nvSpPr>
          <p:spPr>
            <a:xfrm>
              <a:off x="3057461" y="1567218"/>
              <a:ext cx="947420" cy="162560"/>
            </a:xfrm>
            <a:custGeom>
              <a:rect b="b" l="l" r="r" t="t"/>
              <a:pathLst>
                <a:path extrusionOk="0" h="162560" w="947420">
                  <a:moveTo>
                    <a:pt x="947267" y="0"/>
                  </a:moveTo>
                  <a:lnTo>
                    <a:pt x="162102" y="0"/>
                  </a:lnTo>
                  <a:lnTo>
                    <a:pt x="0" y="162102"/>
                  </a:lnTo>
                  <a:lnTo>
                    <a:pt x="785164" y="162102"/>
                  </a:lnTo>
                  <a:lnTo>
                    <a:pt x="947267" y="0"/>
                  </a:lnTo>
                  <a:close/>
                </a:path>
              </a:pathLst>
            </a:custGeom>
            <a:solidFill>
              <a:srgbClr val="54B2C9"/>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25"/>
            <p:cNvSpPr/>
            <p:nvPr/>
          </p:nvSpPr>
          <p:spPr>
            <a:xfrm>
              <a:off x="3057461" y="1567218"/>
              <a:ext cx="947420" cy="648969"/>
            </a:xfrm>
            <a:custGeom>
              <a:rect b="b" l="l" r="r" t="t"/>
              <a:pathLst>
                <a:path extrusionOk="0" h="648969" w="947420">
                  <a:moveTo>
                    <a:pt x="0" y="162102"/>
                  </a:moveTo>
                  <a:lnTo>
                    <a:pt x="162102" y="0"/>
                  </a:lnTo>
                  <a:lnTo>
                    <a:pt x="947272" y="0"/>
                  </a:lnTo>
                  <a:lnTo>
                    <a:pt x="947272" y="486306"/>
                  </a:lnTo>
                  <a:lnTo>
                    <a:pt x="785171" y="648407"/>
                  </a:lnTo>
                  <a:lnTo>
                    <a:pt x="0" y="648407"/>
                  </a:lnTo>
                  <a:lnTo>
                    <a:pt x="0" y="162102"/>
                  </a:lnTo>
                  <a:close/>
                </a:path>
                <a:path extrusionOk="0" h="648969" w="947420">
                  <a:moveTo>
                    <a:pt x="0" y="162102"/>
                  </a:moveTo>
                  <a:lnTo>
                    <a:pt x="785171" y="162102"/>
                  </a:lnTo>
                  <a:lnTo>
                    <a:pt x="947272" y="0"/>
                  </a:lnTo>
                </a:path>
              </a:pathLst>
            </a:custGeom>
            <a:noFill/>
            <a:ln cap="flat" cmpd="sng" w="25400">
              <a:solidFill>
                <a:srgbClr val="2A9FBC"/>
              </a:solidFill>
              <a:prstDash val="solid"/>
              <a:round/>
              <a:headEnd len="sm" w="sm" type="none"/>
              <a:tailEnd len="sm" w="sm" type="none"/>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35" name="Google Shape;235;p25"/>
          <p:cNvSpPr txBox="1"/>
          <p:nvPr/>
        </p:nvSpPr>
        <p:spPr>
          <a:xfrm>
            <a:off x="3057461" y="1729320"/>
            <a:ext cx="798300" cy="391200"/>
          </a:xfrm>
          <a:prstGeom prst="rect">
            <a:avLst/>
          </a:prstGeom>
          <a:solidFill>
            <a:srgbClr val="2A9FBC"/>
          </a:solidFill>
          <a:ln>
            <a:noFill/>
          </a:ln>
        </p:spPr>
        <p:txBody>
          <a:bodyPr anchorCtr="0" anchor="t" bIns="0" lIns="0" spcFirstLastPara="1" rIns="0" wrap="square" tIns="82550">
            <a:spAutoFit/>
          </a:bodyPr>
          <a:lstStyle/>
          <a:p>
            <a:pPr indent="0" lvl="0" marL="186690" marR="0" rtl="1" algn="r">
              <a:lnSpc>
                <a:spcPct val="100000"/>
              </a:lnSpc>
              <a:spcBef>
                <a:spcPts val="0"/>
              </a:spcBef>
              <a:spcAft>
                <a:spcPts val="0"/>
              </a:spcAft>
              <a:buNone/>
            </a:pPr>
            <a:r>
              <a:rPr lang="en-US" sz="2000">
                <a:solidFill>
                  <a:srgbClr val="FFFFFF"/>
                </a:solidFill>
                <a:latin typeface="Verdana"/>
                <a:ea typeface="Verdana"/>
                <a:cs typeface="Verdana"/>
                <a:sym typeface="Verdana"/>
              </a:rPr>
              <a:t>VM</a:t>
            </a:r>
            <a:endParaRPr sz="2000">
              <a:solidFill>
                <a:srgbClr val="000000"/>
              </a:solidFill>
              <a:latin typeface="Verdana"/>
              <a:ea typeface="Verdana"/>
              <a:cs typeface="Verdana"/>
              <a:sym typeface="Verdana"/>
            </a:endParaRPr>
          </a:p>
        </p:txBody>
      </p:sp>
      <p:grpSp>
        <p:nvGrpSpPr>
          <p:cNvPr id="236" name="Google Shape;236;p25"/>
          <p:cNvGrpSpPr/>
          <p:nvPr/>
        </p:nvGrpSpPr>
        <p:grpSpPr>
          <a:xfrm>
            <a:off x="7769225" y="1642363"/>
            <a:ext cx="947723" cy="648969"/>
            <a:chOff x="7769225" y="1642363"/>
            <a:chExt cx="947723" cy="648969"/>
          </a:xfrm>
        </p:grpSpPr>
        <p:sp>
          <p:nvSpPr>
            <p:cNvPr id="237" name="Google Shape;237;p25"/>
            <p:cNvSpPr/>
            <p:nvPr/>
          </p:nvSpPr>
          <p:spPr>
            <a:xfrm>
              <a:off x="8554389" y="1642363"/>
              <a:ext cx="162559" cy="648969"/>
            </a:xfrm>
            <a:custGeom>
              <a:rect b="b" l="l" r="r" t="t"/>
              <a:pathLst>
                <a:path extrusionOk="0" h="648969" w="162559">
                  <a:moveTo>
                    <a:pt x="162102" y="0"/>
                  </a:moveTo>
                  <a:lnTo>
                    <a:pt x="0" y="162102"/>
                  </a:lnTo>
                  <a:lnTo>
                    <a:pt x="0" y="648411"/>
                  </a:lnTo>
                  <a:lnTo>
                    <a:pt x="162102" y="486308"/>
                  </a:lnTo>
                  <a:lnTo>
                    <a:pt x="162102" y="0"/>
                  </a:lnTo>
                  <a:close/>
                </a:path>
              </a:pathLst>
            </a:custGeom>
            <a:solidFill>
              <a:srgbClr val="228097"/>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25"/>
            <p:cNvSpPr/>
            <p:nvPr/>
          </p:nvSpPr>
          <p:spPr>
            <a:xfrm>
              <a:off x="7769225" y="1642363"/>
              <a:ext cx="947420" cy="162560"/>
            </a:xfrm>
            <a:custGeom>
              <a:rect b="b" l="l" r="r" t="t"/>
              <a:pathLst>
                <a:path extrusionOk="0" h="162560" w="947420">
                  <a:moveTo>
                    <a:pt x="947267" y="0"/>
                  </a:moveTo>
                  <a:lnTo>
                    <a:pt x="162102" y="0"/>
                  </a:lnTo>
                  <a:lnTo>
                    <a:pt x="0" y="162102"/>
                  </a:lnTo>
                  <a:lnTo>
                    <a:pt x="785164" y="162102"/>
                  </a:lnTo>
                  <a:lnTo>
                    <a:pt x="947267" y="0"/>
                  </a:lnTo>
                  <a:close/>
                </a:path>
              </a:pathLst>
            </a:custGeom>
            <a:solidFill>
              <a:srgbClr val="54B2C9"/>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25"/>
            <p:cNvSpPr/>
            <p:nvPr/>
          </p:nvSpPr>
          <p:spPr>
            <a:xfrm>
              <a:off x="7769225" y="1642363"/>
              <a:ext cx="947420" cy="648969"/>
            </a:xfrm>
            <a:custGeom>
              <a:rect b="b" l="l" r="r" t="t"/>
              <a:pathLst>
                <a:path extrusionOk="0" h="648969" w="947420">
                  <a:moveTo>
                    <a:pt x="0" y="162102"/>
                  </a:moveTo>
                  <a:lnTo>
                    <a:pt x="162102" y="0"/>
                  </a:lnTo>
                  <a:lnTo>
                    <a:pt x="947272" y="0"/>
                  </a:lnTo>
                  <a:lnTo>
                    <a:pt x="947272" y="486306"/>
                  </a:lnTo>
                  <a:lnTo>
                    <a:pt x="785171" y="648407"/>
                  </a:lnTo>
                  <a:lnTo>
                    <a:pt x="0" y="648407"/>
                  </a:lnTo>
                  <a:lnTo>
                    <a:pt x="0" y="162102"/>
                  </a:lnTo>
                  <a:close/>
                </a:path>
                <a:path extrusionOk="0" h="648969" w="947420">
                  <a:moveTo>
                    <a:pt x="0" y="162102"/>
                  </a:moveTo>
                  <a:lnTo>
                    <a:pt x="785171" y="162102"/>
                  </a:lnTo>
                  <a:lnTo>
                    <a:pt x="947272" y="0"/>
                  </a:lnTo>
                </a:path>
              </a:pathLst>
            </a:custGeom>
            <a:noFill/>
            <a:ln cap="flat" cmpd="sng" w="25400">
              <a:solidFill>
                <a:srgbClr val="2A9FBC"/>
              </a:solidFill>
              <a:prstDash val="solid"/>
              <a:round/>
              <a:headEnd len="sm" w="sm" type="none"/>
              <a:tailEnd len="sm" w="sm" type="none"/>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40" name="Google Shape;240;p25"/>
          <p:cNvSpPr txBox="1"/>
          <p:nvPr/>
        </p:nvSpPr>
        <p:spPr>
          <a:xfrm>
            <a:off x="7769225" y="1804466"/>
            <a:ext cx="798300" cy="391800"/>
          </a:xfrm>
          <a:prstGeom prst="rect">
            <a:avLst/>
          </a:prstGeom>
          <a:solidFill>
            <a:srgbClr val="2A9FBC"/>
          </a:solidFill>
          <a:ln>
            <a:noFill/>
          </a:ln>
        </p:spPr>
        <p:txBody>
          <a:bodyPr anchorCtr="0" anchor="t" bIns="0" lIns="0" spcFirstLastPara="1" rIns="0" wrap="square" tIns="83175">
            <a:spAutoFit/>
          </a:bodyPr>
          <a:lstStyle/>
          <a:p>
            <a:pPr indent="0" lvl="0" marL="186690" marR="0" rtl="1" algn="r">
              <a:lnSpc>
                <a:spcPct val="100000"/>
              </a:lnSpc>
              <a:spcBef>
                <a:spcPts val="0"/>
              </a:spcBef>
              <a:spcAft>
                <a:spcPts val="0"/>
              </a:spcAft>
              <a:buNone/>
            </a:pPr>
            <a:r>
              <a:rPr lang="en-US" sz="2000">
                <a:solidFill>
                  <a:srgbClr val="FFFFFF"/>
                </a:solidFill>
                <a:latin typeface="Verdana"/>
                <a:ea typeface="Verdana"/>
                <a:cs typeface="Verdana"/>
                <a:sym typeface="Verdana"/>
              </a:rPr>
              <a:t>VM</a:t>
            </a:r>
            <a:endParaRPr sz="2000">
              <a:solidFill>
                <a:srgbClr val="000000"/>
              </a:solidFill>
              <a:latin typeface="Verdana"/>
              <a:ea typeface="Verdana"/>
              <a:cs typeface="Verdana"/>
              <a:sym typeface="Verdana"/>
            </a:endParaRPr>
          </a:p>
        </p:txBody>
      </p:sp>
      <p:grpSp>
        <p:nvGrpSpPr>
          <p:cNvPr id="241" name="Google Shape;241;p25"/>
          <p:cNvGrpSpPr/>
          <p:nvPr/>
        </p:nvGrpSpPr>
        <p:grpSpPr>
          <a:xfrm>
            <a:off x="8853944" y="1642363"/>
            <a:ext cx="947737" cy="648969"/>
            <a:chOff x="8853944" y="1642363"/>
            <a:chExt cx="947737" cy="648969"/>
          </a:xfrm>
        </p:grpSpPr>
        <p:sp>
          <p:nvSpPr>
            <p:cNvPr id="242" name="Google Shape;242;p25"/>
            <p:cNvSpPr/>
            <p:nvPr/>
          </p:nvSpPr>
          <p:spPr>
            <a:xfrm>
              <a:off x="9639122" y="1642363"/>
              <a:ext cx="162559" cy="648969"/>
            </a:xfrm>
            <a:custGeom>
              <a:rect b="b" l="l" r="r" t="t"/>
              <a:pathLst>
                <a:path extrusionOk="0" h="648969" w="162559">
                  <a:moveTo>
                    <a:pt x="162102" y="0"/>
                  </a:moveTo>
                  <a:lnTo>
                    <a:pt x="0" y="162102"/>
                  </a:lnTo>
                  <a:lnTo>
                    <a:pt x="0" y="648411"/>
                  </a:lnTo>
                  <a:lnTo>
                    <a:pt x="162102" y="486308"/>
                  </a:lnTo>
                  <a:lnTo>
                    <a:pt x="162102" y="0"/>
                  </a:lnTo>
                  <a:close/>
                </a:path>
              </a:pathLst>
            </a:custGeom>
            <a:solidFill>
              <a:srgbClr val="228097"/>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25"/>
            <p:cNvSpPr/>
            <p:nvPr/>
          </p:nvSpPr>
          <p:spPr>
            <a:xfrm>
              <a:off x="8853944" y="1642363"/>
              <a:ext cx="947420" cy="162560"/>
            </a:xfrm>
            <a:custGeom>
              <a:rect b="b" l="l" r="r" t="t"/>
              <a:pathLst>
                <a:path extrusionOk="0" h="162560" w="947420">
                  <a:moveTo>
                    <a:pt x="947280" y="0"/>
                  </a:moveTo>
                  <a:lnTo>
                    <a:pt x="162102" y="0"/>
                  </a:lnTo>
                  <a:lnTo>
                    <a:pt x="0" y="162102"/>
                  </a:lnTo>
                  <a:lnTo>
                    <a:pt x="785177" y="162102"/>
                  </a:lnTo>
                  <a:lnTo>
                    <a:pt x="947280" y="0"/>
                  </a:lnTo>
                  <a:close/>
                </a:path>
              </a:pathLst>
            </a:custGeom>
            <a:solidFill>
              <a:srgbClr val="54B2C9"/>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25"/>
            <p:cNvSpPr/>
            <p:nvPr/>
          </p:nvSpPr>
          <p:spPr>
            <a:xfrm>
              <a:off x="8853944" y="1642363"/>
              <a:ext cx="947420" cy="648969"/>
            </a:xfrm>
            <a:custGeom>
              <a:rect b="b" l="l" r="r" t="t"/>
              <a:pathLst>
                <a:path extrusionOk="0" h="648969" w="947420">
                  <a:moveTo>
                    <a:pt x="0" y="162102"/>
                  </a:moveTo>
                  <a:lnTo>
                    <a:pt x="162102" y="0"/>
                  </a:lnTo>
                  <a:lnTo>
                    <a:pt x="947272" y="0"/>
                  </a:lnTo>
                  <a:lnTo>
                    <a:pt x="947272" y="486306"/>
                  </a:lnTo>
                  <a:lnTo>
                    <a:pt x="785171" y="648407"/>
                  </a:lnTo>
                  <a:lnTo>
                    <a:pt x="0" y="648407"/>
                  </a:lnTo>
                  <a:lnTo>
                    <a:pt x="0" y="162102"/>
                  </a:lnTo>
                  <a:close/>
                </a:path>
                <a:path extrusionOk="0" h="648969" w="947420">
                  <a:moveTo>
                    <a:pt x="0" y="162102"/>
                  </a:moveTo>
                  <a:lnTo>
                    <a:pt x="785171" y="162102"/>
                  </a:lnTo>
                  <a:lnTo>
                    <a:pt x="947272" y="0"/>
                  </a:lnTo>
                </a:path>
              </a:pathLst>
            </a:custGeom>
            <a:noFill/>
            <a:ln cap="flat" cmpd="sng" w="25400">
              <a:solidFill>
                <a:srgbClr val="2A9FBC"/>
              </a:solidFill>
              <a:prstDash val="solid"/>
              <a:round/>
              <a:headEnd len="sm" w="sm" type="none"/>
              <a:tailEnd len="sm" w="sm" type="none"/>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45" name="Google Shape;245;p25"/>
          <p:cNvSpPr txBox="1"/>
          <p:nvPr/>
        </p:nvSpPr>
        <p:spPr>
          <a:xfrm>
            <a:off x="8853944" y="1804466"/>
            <a:ext cx="798300" cy="391800"/>
          </a:xfrm>
          <a:prstGeom prst="rect">
            <a:avLst/>
          </a:prstGeom>
          <a:solidFill>
            <a:srgbClr val="2A9FBC"/>
          </a:solidFill>
          <a:ln>
            <a:noFill/>
          </a:ln>
        </p:spPr>
        <p:txBody>
          <a:bodyPr anchorCtr="0" anchor="t" bIns="0" lIns="0" spcFirstLastPara="1" rIns="0" wrap="square" tIns="83175">
            <a:spAutoFit/>
          </a:bodyPr>
          <a:lstStyle/>
          <a:p>
            <a:pPr indent="0" lvl="0" marL="186690" marR="0" rtl="1" algn="r">
              <a:lnSpc>
                <a:spcPct val="100000"/>
              </a:lnSpc>
              <a:spcBef>
                <a:spcPts val="0"/>
              </a:spcBef>
              <a:spcAft>
                <a:spcPts val="0"/>
              </a:spcAft>
              <a:buNone/>
            </a:pPr>
            <a:r>
              <a:rPr lang="en-US" sz="2000">
                <a:solidFill>
                  <a:srgbClr val="FFFFFF"/>
                </a:solidFill>
                <a:latin typeface="Verdana"/>
                <a:ea typeface="Verdana"/>
                <a:cs typeface="Verdana"/>
                <a:sym typeface="Verdana"/>
              </a:rPr>
              <a:t>VM</a:t>
            </a:r>
            <a:endParaRPr sz="2000">
              <a:solidFill>
                <a:srgbClr val="000000"/>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26"/>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251" name="Google Shape;251;p26"/>
          <p:cNvSpPr txBox="1"/>
          <p:nvPr/>
        </p:nvSpPr>
        <p:spPr>
          <a:xfrm>
            <a:off x="211275" y="205700"/>
            <a:ext cx="11830800" cy="238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a:solidFill>
                  <a:srgbClr val="FFFFFF"/>
                </a:solidFill>
                <a:latin typeface="Quattrocento Sans"/>
                <a:ea typeface="Quattrocento Sans"/>
                <a:cs typeface="Quattrocento Sans"/>
                <a:sym typeface="Quattrocento Sans"/>
              </a:rPr>
              <a:t>Virtualization management</a:t>
            </a:r>
            <a:endParaRPr sz="40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sp>
        <p:nvSpPr>
          <p:cNvPr id="252" name="Google Shape;252;p26"/>
          <p:cNvSpPr/>
          <p:nvPr/>
        </p:nvSpPr>
        <p:spPr>
          <a:xfrm>
            <a:off x="2396070" y="4614338"/>
            <a:ext cx="804300" cy="15918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253" name="Google Shape;253;p26"/>
          <p:cNvSpPr txBox="1"/>
          <p:nvPr/>
        </p:nvSpPr>
        <p:spPr>
          <a:xfrm>
            <a:off x="2028482" y="6379625"/>
            <a:ext cx="1538100" cy="320700"/>
          </a:xfrm>
          <a:prstGeom prst="rect">
            <a:avLst/>
          </a:prstGeom>
          <a:noFill/>
          <a:ln>
            <a:noFill/>
          </a:ln>
        </p:spPr>
        <p:txBody>
          <a:bodyPr anchorCtr="0" anchor="t" bIns="0" lIns="0" spcFirstLastPara="1" rIns="0" wrap="square" tIns="12700">
            <a:spAutoFit/>
          </a:bodyPr>
          <a:lstStyle/>
          <a:p>
            <a:pPr indent="0" lvl="0" marL="12700" marR="0" rtl="1" algn="r">
              <a:lnSpc>
                <a:spcPct val="100000"/>
              </a:lnSpc>
              <a:spcBef>
                <a:spcPts val="0"/>
              </a:spcBef>
              <a:spcAft>
                <a:spcPts val="0"/>
              </a:spcAft>
              <a:buNone/>
            </a:pPr>
            <a:r>
              <a:rPr lang="en-US" sz="2000">
                <a:solidFill>
                  <a:srgbClr val="404040"/>
                </a:solidFill>
                <a:latin typeface="Verdana"/>
                <a:ea typeface="Verdana"/>
                <a:cs typeface="Verdana"/>
                <a:sym typeface="Verdana"/>
              </a:rPr>
              <a:t>Virtual Host</a:t>
            </a:r>
            <a:endParaRPr sz="2000">
              <a:solidFill>
                <a:srgbClr val="000000"/>
              </a:solidFill>
              <a:latin typeface="Verdana"/>
              <a:ea typeface="Verdana"/>
              <a:cs typeface="Verdana"/>
              <a:sym typeface="Verdana"/>
            </a:endParaRPr>
          </a:p>
        </p:txBody>
      </p:sp>
      <p:sp>
        <p:nvSpPr>
          <p:cNvPr id="254" name="Google Shape;254;p26"/>
          <p:cNvSpPr txBox="1"/>
          <p:nvPr/>
        </p:nvSpPr>
        <p:spPr>
          <a:xfrm>
            <a:off x="1790242" y="4040567"/>
            <a:ext cx="2015400" cy="399600"/>
          </a:xfrm>
          <a:prstGeom prst="rect">
            <a:avLst/>
          </a:prstGeom>
          <a:solidFill>
            <a:srgbClr val="F05A28"/>
          </a:solidFill>
          <a:ln>
            <a:noFill/>
          </a:ln>
        </p:spPr>
        <p:txBody>
          <a:bodyPr anchorCtr="0" anchor="t" bIns="0" lIns="0" spcFirstLastPara="1" rIns="0" wrap="square" tIns="90800">
            <a:spAutoFit/>
          </a:bodyPr>
          <a:lstStyle/>
          <a:p>
            <a:pPr indent="0" lvl="0" marL="309245" marR="0" rtl="1" algn="r">
              <a:lnSpc>
                <a:spcPct val="100000"/>
              </a:lnSpc>
              <a:spcBef>
                <a:spcPts val="0"/>
              </a:spcBef>
              <a:spcAft>
                <a:spcPts val="0"/>
              </a:spcAft>
              <a:buNone/>
            </a:pPr>
            <a:r>
              <a:rPr lang="en-US" sz="2000">
                <a:solidFill>
                  <a:srgbClr val="FFFFFF"/>
                </a:solidFill>
                <a:latin typeface="Verdana"/>
                <a:ea typeface="Verdana"/>
                <a:cs typeface="Verdana"/>
                <a:sym typeface="Verdana"/>
              </a:rPr>
              <a:t>Hypervisor</a:t>
            </a:r>
            <a:endParaRPr sz="2000">
              <a:solidFill>
                <a:srgbClr val="000000"/>
              </a:solidFill>
              <a:latin typeface="Verdana"/>
              <a:ea typeface="Verdana"/>
              <a:cs typeface="Verdana"/>
              <a:sym typeface="Verdana"/>
            </a:endParaRPr>
          </a:p>
        </p:txBody>
      </p:sp>
      <p:grpSp>
        <p:nvGrpSpPr>
          <p:cNvPr id="255" name="Google Shape;255;p26"/>
          <p:cNvGrpSpPr/>
          <p:nvPr/>
        </p:nvGrpSpPr>
        <p:grpSpPr>
          <a:xfrm>
            <a:off x="1065899" y="3237471"/>
            <a:ext cx="947736" cy="648970"/>
            <a:chOff x="1065899" y="3237471"/>
            <a:chExt cx="947736" cy="648970"/>
          </a:xfrm>
        </p:grpSpPr>
        <p:sp>
          <p:nvSpPr>
            <p:cNvPr id="256" name="Google Shape;256;p26"/>
            <p:cNvSpPr/>
            <p:nvPr/>
          </p:nvSpPr>
          <p:spPr>
            <a:xfrm>
              <a:off x="1851075" y="3237471"/>
              <a:ext cx="162560" cy="648970"/>
            </a:xfrm>
            <a:custGeom>
              <a:rect b="b" l="l" r="r" t="t"/>
              <a:pathLst>
                <a:path extrusionOk="0" h="648970" w="162560">
                  <a:moveTo>
                    <a:pt x="162090" y="0"/>
                  </a:moveTo>
                  <a:lnTo>
                    <a:pt x="0" y="162102"/>
                  </a:lnTo>
                  <a:lnTo>
                    <a:pt x="0" y="648398"/>
                  </a:lnTo>
                  <a:lnTo>
                    <a:pt x="162090" y="486295"/>
                  </a:lnTo>
                  <a:lnTo>
                    <a:pt x="162090" y="0"/>
                  </a:lnTo>
                  <a:close/>
                </a:path>
              </a:pathLst>
            </a:custGeom>
            <a:solidFill>
              <a:srgbClr val="228097"/>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26"/>
            <p:cNvSpPr/>
            <p:nvPr/>
          </p:nvSpPr>
          <p:spPr>
            <a:xfrm>
              <a:off x="1065899" y="3237471"/>
              <a:ext cx="947419" cy="162560"/>
            </a:xfrm>
            <a:custGeom>
              <a:rect b="b" l="l" r="r" t="t"/>
              <a:pathLst>
                <a:path extrusionOk="0" h="162560" w="947419">
                  <a:moveTo>
                    <a:pt x="947266" y="0"/>
                  </a:moveTo>
                  <a:lnTo>
                    <a:pt x="162102" y="0"/>
                  </a:lnTo>
                  <a:lnTo>
                    <a:pt x="0" y="162102"/>
                  </a:lnTo>
                  <a:lnTo>
                    <a:pt x="785176" y="162102"/>
                  </a:lnTo>
                  <a:lnTo>
                    <a:pt x="947266" y="0"/>
                  </a:lnTo>
                  <a:close/>
                </a:path>
              </a:pathLst>
            </a:custGeom>
            <a:solidFill>
              <a:srgbClr val="54B2C9"/>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26"/>
            <p:cNvSpPr/>
            <p:nvPr/>
          </p:nvSpPr>
          <p:spPr>
            <a:xfrm>
              <a:off x="1065899" y="3237471"/>
              <a:ext cx="947419" cy="648970"/>
            </a:xfrm>
            <a:custGeom>
              <a:rect b="b" l="l" r="r" t="t"/>
              <a:pathLst>
                <a:path extrusionOk="0" h="648970" w="947419">
                  <a:moveTo>
                    <a:pt x="0" y="162102"/>
                  </a:moveTo>
                  <a:lnTo>
                    <a:pt x="162102" y="0"/>
                  </a:lnTo>
                  <a:lnTo>
                    <a:pt x="947272" y="0"/>
                  </a:lnTo>
                  <a:lnTo>
                    <a:pt x="947272" y="486306"/>
                  </a:lnTo>
                  <a:lnTo>
                    <a:pt x="785171" y="648407"/>
                  </a:lnTo>
                  <a:lnTo>
                    <a:pt x="0" y="648407"/>
                  </a:lnTo>
                  <a:lnTo>
                    <a:pt x="0" y="162102"/>
                  </a:lnTo>
                  <a:close/>
                </a:path>
                <a:path extrusionOk="0" h="648970" w="947419">
                  <a:moveTo>
                    <a:pt x="0" y="162102"/>
                  </a:moveTo>
                  <a:lnTo>
                    <a:pt x="785171" y="162102"/>
                  </a:lnTo>
                  <a:lnTo>
                    <a:pt x="947272" y="0"/>
                  </a:lnTo>
                </a:path>
              </a:pathLst>
            </a:custGeom>
            <a:noFill/>
            <a:ln cap="flat" cmpd="sng" w="25400">
              <a:solidFill>
                <a:srgbClr val="2A9FBC"/>
              </a:solidFill>
              <a:prstDash val="solid"/>
              <a:round/>
              <a:headEnd len="sm" w="sm" type="none"/>
              <a:tailEnd len="sm" w="sm" type="none"/>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59" name="Google Shape;259;p26"/>
          <p:cNvSpPr txBox="1"/>
          <p:nvPr/>
        </p:nvSpPr>
        <p:spPr>
          <a:xfrm>
            <a:off x="1065899" y="3399565"/>
            <a:ext cx="798300" cy="388500"/>
          </a:xfrm>
          <a:prstGeom prst="rect">
            <a:avLst/>
          </a:prstGeom>
          <a:solidFill>
            <a:srgbClr val="2A9FBC"/>
          </a:solidFill>
          <a:ln>
            <a:noFill/>
          </a:ln>
        </p:spPr>
        <p:txBody>
          <a:bodyPr anchorCtr="0" anchor="t" bIns="0" lIns="0" spcFirstLastPara="1" rIns="0" wrap="square" tIns="80000">
            <a:spAutoFit/>
          </a:bodyPr>
          <a:lstStyle/>
          <a:p>
            <a:pPr indent="0" lvl="0" marL="186690" marR="0" rtl="1" algn="r">
              <a:lnSpc>
                <a:spcPct val="100000"/>
              </a:lnSpc>
              <a:spcBef>
                <a:spcPts val="0"/>
              </a:spcBef>
              <a:spcAft>
                <a:spcPts val="0"/>
              </a:spcAft>
              <a:buNone/>
            </a:pPr>
            <a:r>
              <a:rPr lang="en-US" sz="2000">
                <a:solidFill>
                  <a:srgbClr val="FFFFFF"/>
                </a:solidFill>
                <a:latin typeface="Verdana"/>
                <a:ea typeface="Verdana"/>
                <a:cs typeface="Verdana"/>
                <a:sym typeface="Verdana"/>
              </a:rPr>
              <a:t>VM</a:t>
            </a:r>
            <a:endParaRPr sz="2000">
              <a:solidFill>
                <a:srgbClr val="000000"/>
              </a:solidFill>
              <a:latin typeface="Verdana"/>
              <a:ea typeface="Verdana"/>
              <a:cs typeface="Verdana"/>
              <a:sym typeface="Verdana"/>
            </a:endParaRPr>
          </a:p>
        </p:txBody>
      </p:sp>
      <p:grpSp>
        <p:nvGrpSpPr>
          <p:cNvPr id="260" name="Google Shape;260;p26"/>
          <p:cNvGrpSpPr/>
          <p:nvPr/>
        </p:nvGrpSpPr>
        <p:grpSpPr>
          <a:xfrm>
            <a:off x="2138489" y="3237471"/>
            <a:ext cx="947725" cy="648970"/>
            <a:chOff x="2138489" y="3237471"/>
            <a:chExt cx="947725" cy="648970"/>
          </a:xfrm>
        </p:grpSpPr>
        <p:sp>
          <p:nvSpPr>
            <p:cNvPr id="261" name="Google Shape;261;p26"/>
            <p:cNvSpPr/>
            <p:nvPr/>
          </p:nvSpPr>
          <p:spPr>
            <a:xfrm>
              <a:off x="2923654" y="3237471"/>
              <a:ext cx="162560" cy="648970"/>
            </a:xfrm>
            <a:custGeom>
              <a:rect b="b" l="l" r="r" t="t"/>
              <a:pathLst>
                <a:path extrusionOk="0" h="648970" w="162560">
                  <a:moveTo>
                    <a:pt x="162102" y="0"/>
                  </a:moveTo>
                  <a:lnTo>
                    <a:pt x="0" y="162102"/>
                  </a:lnTo>
                  <a:lnTo>
                    <a:pt x="0" y="648398"/>
                  </a:lnTo>
                  <a:lnTo>
                    <a:pt x="162102" y="486295"/>
                  </a:lnTo>
                  <a:lnTo>
                    <a:pt x="162102" y="0"/>
                  </a:lnTo>
                  <a:close/>
                </a:path>
              </a:pathLst>
            </a:custGeom>
            <a:solidFill>
              <a:srgbClr val="228097"/>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26"/>
            <p:cNvSpPr/>
            <p:nvPr/>
          </p:nvSpPr>
          <p:spPr>
            <a:xfrm>
              <a:off x="2138489" y="3237471"/>
              <a:ext cx="947419" cy="162560"/>
            </a:xfrm>
            <a:custGeom>
              <a:rect b="b" l="l" r="r" t="t"/>
              <a:pathLst>
                <a:path extrusionOk="0" h="162560" w="947419">
                  <a:moveTo>
                    <a:pt x="947267" y="0"/>
                  </a:moveTo>
                  <a:lnTo>
                    <a:pt x="162102" y="0"/>
                  </a:lnTo>
                  <a:lnTo>
                    <a:pt x="0" y="162102"/>
                  </a:lnTo>
                  <a:lnTo>
                    <a:pt x="785164" y="162102"/>
                  </a:lnTo>
                  <a:lnTo>
                    <a:pt x="947267" y="0"/>
                  </a:lnTo>
                  <a:close/>
                </a:path>
              </a:pathLst>
            </a:custGeom>
            <a:solidFill>
              <a:srgbClr val="54B2C9"/>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26"/>
            <p:cNvSpPr/>
            <p:nvPr/>
          </p:nvSpPr>
          <p:spPr>
            <a:xfrm>
              <a:off x="2138489" y="3237471"/>
              <a:ext cx="947419" cy="648970"/>
            </a:xfrm>
            <a:custGeom>
              <a:rect b="b" l="l" r="r" t="t"/>
              <a:pathLst>
                <a:path extrusionOk="0" h="648970" w="947419">
                  <a:moveTo>
                    <a:pt x="0" y="162102"/>
                  </a:moveTo>
                  <a:lnTo>
                    <a:pt x="162102" y="0"/>
                  </a:lnTo>
                  <a:lnTo>
                    <a:pt x="947272" y="0"/>
                  </a:lnTo>
                  <a:lnTo>
                    <a:pt x="947272" y="486306"/>
                  </a:lnTo>
                  <a:lnTo>
                    <a:pt x="785171" y="648407"/>
                  </a:lnTo>
                  <a:lnTo>
                    <a:pt x="0" y="648407"/>
                  </a:lnTo>
                  <a:lnTo>
                    <a:pt x="0" y="162102"/>
                  </a:lnTo>
                  <a:close/>
                </a:path>
                <a:path extrusionOk="0" h="648970" w="947419">
                  <a:moveTo>
                    <a:pt x="0" y="162102"/>
                  </a:moveTo>
                  <a:lnTo>
                    <a:pt x="785171" y="162102"/>
                  </a:lnTo>
                  <a:lnTo>
                    <a:pt x="947272" y="0"/>
                  </a:lnTo>
                </a:path>
              </a:pathLst>
            </a:custGeom>
            <a:noFill/>
            <a:ln cap="flat" cmpd="sng" w="25400">
              <a:solidFill>
                <a:srgbClr val="2A9FBC"/>
              </a:solidFill>
              <a:prstDash val="solid"/>
              <a:round/>
              <a:headEnd len="sm" w="sm" type="none"/>
              <a:tailEnd len="sm" w="sm" type="none"/>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64" name="Google Shape;264;p26"/>
          <p:cNvSpPr txBox="1"/>
          <p:nvPr/>
        </p:nvSpPr>
        <p:spPr>
          <a:xfrm>
            <a:off x="2138489" y="3399565"/>
            <a:ext cx="798300" cy="388500"/>
          </a:xfrm>
          <a:prstGeom prst="rect">
            <a:avLst/>
          </a:prstGeom>
          <a:solidFill>
            <a:srgbClr val="2A9FBC"/>
          </a:solidFill>
          <a:ln>
            <a:noFill/>
          </a:ln>
        </p:spPr>
        <p:txBody>
          <a:bodyPr anchorCtr="0" anchor="t" bIns="0" lIns="0" spcFirstLastPara="1" rIns="0" wrap="square" tIns="80000">
            <a:spAutoFit/>
          </a:bodyPr>
          <a:lstStyle/>
          <a:p>
            <a:pPr indent="0" lvl="0" marL="186690" marR="0" rtl="1" algn="r">
              <a:lnSpc>
                <a:spcPct val="100000"/>
              </a:lnSpc>
              <a:spcBef>
                <a:spcPts val="0"/>
              </a:spcBef>
              <a:spcAft>
                <a:spcPts val="0"/>
              </a:spcAft>
              <a:buNone/>
            </a:pPr>
            <a:r>
              <a:rPr lang="en-US" sz="2000">
                <a:solidFill>
                  <a:srgbClr val="FFFFFF"/>
                </a:solidFill>
                <a:latin typeface="Verdana"/>
                <a:ea typeface="Verdana"/>
                <a:cs typeface="Verdana"/>
                <a:sym typeface="Verdana"/>
              </a:rPr>
              <a:t>VM</a:t>
            </a:r>
            <a:endParaRPr sz="2000">
              <a:solidFill>
                <a:srgbClr val="000000"/>
              </a:solidFill>
              <a:latin typeface="Verdana"/>
              <a:ea typeface="Verdana"/>
              <a:cs typeface="Verdana"/>
              <a:sym typeface="Verdana"/>
            </a:endParaRPr>
          </a:p>
        </p:txBody>
      </p:sp>
      <p:grpSp>
        <p:nvGrpSpPr>
          <p:cNvPr id="265" name="Google Shape;265;p26"/>
          <p:cNvGrpSpPr/>
          <p:nvPr/>
        </p:nvGrpSpPr>
        <p:grpSpPr>
          <a:xfrm>
            <a:off x="3272028" y="3237471"/>
            <a:ext cx="947725" cy="648970"/>
            <a:chOff x="3272028" y="3237471"/>
            <a:chExt cx="947725" cy="648970"/>
          </a:xfrm>
        </p:grpSpPr>
        <p:sp>
          <p:nvSpPr>
            <p:cNvPr id="266" name="Google Shape;266;p26"/>
            <p:cNvSpPr/>
            <p:nvPr/>
          </p:nvSpPr>
          <p:spPr>
            <a:xfrm>
              <a:off x="4057193" y="3237471"/>
              <a:ext cx="162560" cy="648970"/>
            </a:xfrm>
            <a:custGeom>
              <a:rect b="b" l="l" r="r" t="t"/>
              <a:pathLst>
                <a:path extrusionOk="0" h="648970" w="162560">
                  <a:moveTo>
                    <a:pt x="162102" y="0"/>
                  </a:moveTo>
                  <a:lnTo>
                    <a:pt x="0" y="162102"/>
                  </a:lnTo>
                  <a:lnTo>
                    <a:pt x="0" y="648398"/>
                  </a:lnTo>
                  <a:lnTo>
                    <a:pt x="162102" y="486295"/>
                  </a:lnTo>
                  <a:lnTo>
                    <a:pt x="162102" y="0"/>
                  </a:lnTo>
                  <a:close/>
                </a:path>
              </a:pathLst>
            </a:custGeom>
            <a:solidFill>
              <a:srgbClr val="228097"/>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26"/>
            <p:cNvSpPr/>
            <p:nvPr/>
          </p:nvSpPr>
          <p:spPr>
            <a:xfrm>
              <a:off x="3272028" y="3237471"/>
              <a:ext cx="947420" cy="162560"/>
            </a:xfrm>
            <a:custGeom>
              <a:rect b="b" l="l" r="r" t="t"/>
              <a:pathLst>
                <a:path extrusionOk="0" h="162560" w="947420">
                  <a:moveTo>
                    <a:pt x="947267" y="0"/>
                  </a:moveTo>
                  <a:lnTo>
                    <a:pt x="162102" y="0"/>
                  </a:lnTo>
                  <a:lnTo>
                    <a:pt x="0" y="162102"/>
                  </a:lnTo>
                  <a:lnTo>
                    <a:pt x="785164" y="162102"/>
                  </a:lnTo>
                  <a:lnTo>
                    <a:pt x="947267" y="0"/>
                  </a:lnTo>
                  <a:close/>
                </a:path>
              </a:pathLst>
            </a:custGeom>
            <a:solidFill>
              <a:srgbClr val="54B2C9"/>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26"/>
            <p:cNvSpPr/>
            <p:nvPr/>
          </p:nvSpPr>
          <p:spPr>
            <a:xfrm>
              <a:off x="3272028" y="3237471"/>
              <a:ext cx="947420" cy="648970"/>
            </a:xfrm>
            <a:custGeom>
              <a:rect b="b" l="l" r="r" t="t"/>
              <a:pathLst>
                <a:path extrusionOk="0" h="648970" w="947420">
                  <a:moveTo>
                    <a:pt x="0" y="162102"/>
                  </a:moveTo>
                  <a:lnTo>
                    <a:pt x="162102" y="0"/>
                  </a:lnTo>
                  <a:lnTo>
                    <a:pt x="947272" y="0"/>
                  </a:lnTo>
                  <a:lnTo>
                    <a:pt x="947272" y="486306"/>
                  </a:lnTo>
                  <a:lnTo>
                    <a:pt x="785171" y="648407"/>
                  </a:lnTo>
                  <a:lnTo>
                    <a:pt x="0" y="648407"/>
                  </a:lnTo>
                  <a:lnTo>
                    <a:pt x="0" y="162102"/>
                  </a:lnTo>
                  <a:close/>
                </a:path>
                <a:path extrusionOk="0" h="648970" w="947420">
                  <a:moveTo>
                    <a:pt x="0" y="162102"/>
                  </a:moveTo>
                  <a:lnTo>
                    <a:pt x="785171" y="162102"/>
                  </a:lnTo>
                  <a:lnTo>
                    <a:pt x="947272" y="0"/>
                  </a:lnTo>
                </a:path>
              </a:pathLst>
            </a:custGeom>
            <a:noFill/>
            <a:ln cap="flat" cmpd="sng" w="25400">
              <a:solidFill>
                <a:srgbClr val="2A9FBC"/>
              </a:solidFill>
              <a:prstDash val="solid"/>
              <a:round/>
              <a:headEnd len="sm" w="sm" type="none"/>
              <a:tailEnd len="sm" w="sm" type="none"/>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69" name="Google Shape;269;p26"/>
          <p:cNvSpPr txBox="1"/>
          <p:nvPr/>
        </p:nvSpPr>
        <p:spPr>
          <a:xfrm>
            <a:off x="3272028" y="3399565"/>
            <a:ext cx="798300" cy="388500"/>
          </a:xfrm>
          <a:prstGeom prst="rect">
            <a:avLst/>
          </a:prstGeom>
          <a:solidFill>
            <a:srgbClr val="2A9FBC"/>
          </a:solidFill>
          <a:ln>
            <a:noFill/>
          </a:ln>
        </p:spPr>
        <p:txBody>
          <a:bodyPr anchorCtr="0" anchor="t" bIns="0" lIns="0" spcFirstLastPara="1" rIns="0" wrap="square" tIns="80000">
            <a:spAutoFit/>
          </a:bodyPr>
          <a:lstStyle/>
          <a:p>
            <a:pPr indent="0" lvl="0" marL="186690" marR="0" rtl="1" algn="r">
              <a:lnSpc>
                <a:spcPct val="100000"/>
              </a:lnSpc>
              <a:spcBef>
                <a:spcPts val="0"/>
              </a:spcBef>
              <a:spcAft>
                <a:spcPts val="0"/>
              </a:spcAft>
              <a:buNone/>
            </a:pPr>
            <a:r>
              <a:rPr lang="en-US" sz="2000">
                <a:solidFill>
                  <a:srgbClr val="FFFFFF"/>
                </a:solidFill>
                <a:latin typeface="Verdana"/>
                <a:ea typeface="Verdana"/>
                <a:cs typeface="Verdana"/>
                <a:sym typeface="Verdana"/>
              </a:rPr>
              <a:t>VM</a:t>
            </a:r>
            <a:endParaRPr sz="2000">
              <a:solidFill>
                <a:srgbClr val="000000"/>
              </a:solidFill>
              <a:latin typeface="Verdana"/>
              <a:ea typeface="Verdana"/>
              <a:cs typeface="Verdana"/>
              <a:sym typeface="Verdana"/>
            </a:endParaRPr>
          </a:p>
        </p:txBody>
      </p:sp>
      <p:grpSp>
        <p:nvGrpSpPr>
          <p:cNvPr id="270" name="Google Shape;270;p26"/>
          <p:cNvGrpSpPr/>
          <p:nvPr/>
        </p:nvGrpSpPr>
        <p:grpSpPr>
          <a:xfrm>
            <a:off x="1727403" y="2415946"/>
            <a:ext cx="947737" cy="648969"/>
            <a:chOff x="1727403" y="2415946"/>
            <a:chExt cx="947737" cy="648969"/>
          </a:xfrm>
        </p:grpSpPr>
        <p:sp>
          <p:nvSpPr>
            <p:cNvPr id="271" name="Google Shape;271;p26"/>
            <p:cNvSpPr/>
            <p:nvPr/>
          </p:nvSpPr>
          <p:spPr>
            <a:xfrm>
              <a:off x="2512580" y="2415946"/>
              <a:ext cx="162560" cy="648969"/>
            </a:xfrm>
            <a:custGeom>
              <a:rect b="b" l="l" r="r" t="t"/>
              <a:pathLst>
                <a:path extrusionOk="0" h="648969" w="162560">
                  <a:moveTo>
                    <a:pt x="162102" y="0"/>
                  </a:moveTo>
                  <a:lnTo>
                    <a:pt x="0" y="162102"/>
                  </a:lnTo>
                  <a:lnTo>
                    <a:pt x="0" y="648411"/>
                  </a:lnTo>
                  <a:lnTo>
                    <a:pt x="162102" y="486308"/>
                  </a:lnTo>
                  <a:lnTo>
                    <a:pt x="162102" y="0"/>
                  </a:lnTo>
                  <a:close/>
                </a:path>
              </a:pathLst>
            </a:custGeom>
            <a:solidFill>
              <a:srgbClr val="228097"/>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26"/>
            <p:cNvSpPr/>
            <p:nvPr/>
          </p:nvSpPr>
          <p:spPr>
            <a:xfrm>
              <a:off x="1727403" y="2415946"/>
              <a:ext cx="947419" cy="162560"/>
            </a:xfrm>
            <a:custGeom>
              <a:rect b="b" l="l" r="r" t="t"/>
              <a:pathLst>
                <a:path extrusionOk="0" h="162560" w="947419">
                  <a:moveTo>
                    <a:pt x="947280" y="0"/>
                  </a:moveTo>
                  <a:lnTo>
                    <a:pt x="162102" y="0"/>
                  </a:lnTo>
                  <a:lnTo>
                    <a:pt x="0" y="162102"/>
                  </a:lnTo>
                  <a:lnTo>
                    <a:pt x="785177" y="162102"/>
                  </a:lnTo>
                  <a:lnTo>
                    <a:pt x="947280" y="0"/>
                  </a:lnTo>
                  <a:close/>
                </a:path>
              </a:pathLst>
            </a:custGeom>
            <a:solidFill>
              <a:srgbClr val="54B2C9"/>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26"/>
            <p:cNvSpPr/>
            <p:nvPr/>
          </p:nvSpPr>
          <p:spPr>
            <a:xfrm>
              <a:off x="1727403" y="2415946"/>
              <a:ext cx="947419" cy="648969"/>
            </a:xfrm>
            <a:custGeom>
              <a:rect b="b" l="l" r="r" t="t"/>
              <a:pathLst>
                <a:path extrusionOk="0" h="648969" w="947419">
                  <a:moveTo>
                    <a:pt x="0" y="162102"/>
                  </a:moveTo>
                  <a:lnTo>
                    <a:pt x="162102" y="0"/>
                  </a:lnTo>
                  <a:lnTo>
                    <a:pt x="947272" y="0"/>
                  </a:lnTo>
                  <a:lnTo>
                    <a:pt x="947272" y="486306"/>
                  </a:lnTo>
                  <a:lnTo>
                    <a:pt x="785171" y="648407"/>
                  </a:lnTo>
                  <a:lnTo>
                    <a:pt x="0" y="648407"/>
                  </a:lnTo>
                  <a:lnTo>
                    <a:pt x="0" y="162102"/>
                  </a:lnTo>
                  <a:close/>
                </a:path>
                <a:path extrusionOk="0" h="648969" w="947419">
                  <a:moveTo>
                    <a:pt x="0" y="162102"/>
                  </a:moveTo>
                  <a:lnTo>
                    <a:pt x="785171" y="162102"/>
                  </a:lnTo>
                  <a:lnTo>
                    <a:pt x="947272" y="0"/>
                  </a:lnTo>
                </a:path>
              </a:pathLst>
            </a:custGeom>
            <a:noFill/>
            <a:ln cap="flat" cmpd="sng" w="25400">
              <a:solidFill>
                <a:srgbClr val="2A9FBC"/>
              </a:solidFill>
              <a:prstDash val="solid"/>
              <a:round/>
              <a:headEnd len="sm" w="sm" type="none"/>
              <a:tailEnd len="sm" w="sm" type="none"/>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74" name="Google Shape;274;p26"/>
          <p:cNvSpPr txBox="1"/>
          <p:nvPr/>
        </p:nvSpPr>
        <p:spPr>
          <a:xfrm>
            <a:off x="1727403" y="2578048"/>
            <a:ext cx="798300" cy="388500"/>
          </a:xfrm>
          <a:prstGeom prst="rect">
            <a:avLst/>
          </a:prstGeom>
          <a:solidFill>
            <a:srgbClr val="2A9FBC"/>
          </a:solidFill>
          <a:ln>
            <a:noFill/>
          </a:ln>
        </p:spPr>
        <p:txBody>
          <a:bodyPr anchorCtr="0" anchor="t" bIns="0" lIns="0" spcFirstLastPara="1" rIns="0" wrap="square" tIns="80000">
            <a:spAutoFit/>
          </a:bodyPr>
          <a:lstStyle/>
          <a:p>
            <a:pPr indent="0" lvl="0" marL="186690" marR="0" rtl="1" algn="r">
              <a:lnSpc>
                <a:spcPct val="100000"/>
              </a:lnSpc>
              <a:spcBef>
                <a:spcPts val="0"/>
              </a:spcBef>
              <a:spcAft>
                <a:spcPts val="0"/>
              </a:spcAft>
              <a:buNone/>
            </a:pPr>
            <a:r>
              <a:rPr lang="en-US" sz="2000">
                <a:solidFill>
                  <a:srgbClr val="FFFFFF"/>
                </a:solidFill>
                <a:latin typeface="Verdana"/>
                <a:ea typeface="Verdana"/>
                <a:cs typeface="Verdana"/>
                <a:sym typeface="Verdana"/>
              </a:rPr>
              <a:t>VM</a:t>
            </a:r>
            <a:endParaRPr sz="2000">
              <a:solidFill>
                <a:srgbClr val="000000"/>
              </a:solidFill>
              <a:latin typeface="Verdana"/>
              <a:ea typeface="Verdana"/>
              <a:cs typeface="Verdana"/>
              <a:sym typeface="Verdana"/>
            </a:endParaRPr>
          </a:p>
        </p:txBody>
      </p:sp>
      <p:grpSp>
        <p:nvGrpSpPr>
          <p:cNvPr id="275" name="Google Shape;275;p26"/>
          <p:cNvGrpSpPr/>
          <p:nvPr/>
        </p:nvGrpSpPr>
        <p:grpSpPr>
          <a:xfrm>
            <a:off x="2858046" y="2434361"/>
            <a:ext cx="947724" cy="648969"/>
            <a:chOff x="2858046" y="2434361"/>
            <a:chExt cx="947724" cy="648969"/>
          </a:xfrm>
        </p:grpSpPr>
        <p:sp>
          <p:nvSpPr>
            <p:cNvPr id="276" name="Google Shape;276;p26"/>
            <p:cNvSpPr/>
            <p:nvPr/>
          </p:nvSpPr>
          <p:spPr>
            <a:xfrm>
              <a:off x="3643210" y="2434361"/>
              <a:ext cx="162560" cy="648969"/>
            </a:xfrm>
            <a:custGeom>
              <a:rect b="b" l="l" r="r" t="t"/>
              <a:pathLst>
                <a:path extrusionOk="0" h="648969" w="162560">
                  <a:moveTo>
                    <a:pt x="162102" y="0"/>
                  </a:moveTo>
                  <a:lnTo>
                    <a:pt x="0" y="162102"/>
                  </a:lnTo>
                  <a:lnTo>
                    <a:pt x="0" y="648411"/>
                  </a:lnTo>
                  <a:lnTo>
                    <a:pt x="162102" y="486308"/>
                  </a:lnTo>
                  <a:lnTo>
                    <a:pt x="162102" y="0"/>
                  </a:lnTo>
                  <a:close/>
                </a:path>
              </a:pathLst>
            </a:custGeom>
            <a:solidFill>
              <a:srgbClr val="228097"/>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26"/>
            <p:cNvSpPr/>
            <p:nvPr/>
          </p:nvSpPr>
          <p:spPr>
            <a:xfrm>
              <a:off x="2858046" y="2434361"/>
              <a:ext cx="947420" cy="162560"/>
            </a:xfrm>
            <a:custGeom>
              <a:rect b="b" l="l" r="r" t="t"/>
              <a:pathLst>
                <a:path extrusionOk="0" h="162560" w="947420">
                  <a:moveTo>
                    <a:pt x="947267" y="0"/>
                  </a:moveTo>
                  <a:lnTo>
                    <a:pt x="162102" y="0"/>
                  </a:lnTo>
                  <a:lnTo>
                    <a:pt x="0" y="162102"/>
                  </a:lnTo>
                  <a:lnTo>
                    <a:pt x="785164" y="162102"/>
                  </a:lnTo>
                  <a:lnTo>
                    <a:pt x="947267" y="0"/>
                  </a:lnTo>
                  <a:close/>
                </a:path>
              </a:pathLst>
            </a:custGeom>
            <a:solidFill>
              <a:srgbClr val="54B2C9"/>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26"/>
            <p:cNvSpPr/>
            <p:nvPr/>
          </p:nvSpPr>
          <p:spPr>
            <a:xfrm>
              <a:off x="2858046" y="2434361"/>
              <a:ext cx="947420" cy="648969"/>
            </a:xfrm>
            <a:custGeom>
              <a:rect b="b" l="l" r="r" t="t"/>
              <a:pathLst>
                <a:path extrusionOk="0" h="648969" w="947420">
                  <a:moveTo>
                    <a:pt x="0" y="162102"/>
                  </a:moveTo>
                  <a:lnTo>
                    <a:pt x="162102" y="0"/>
                  </a:lnTo>
                  <a:lnTo>
                    <a:pt x="947272" y="0"/>
                  </a:lnTo>
                  <a:lnTo>
                    <a:pt x="947272" y="486306"/>
                  </a:lnTo>
                  <a:lnTo>
                    <a:pt x="785171" y="648407"/>
                  </a:lnTo>
                  <a:lnTo>
                    <a:pt x="0" y="648407"/>
                  </a:lnTo>
                  <a:lnTo>
                    <a:pt x="0" y="162102"/>
                  </a:lnTo>
                  <a:close/>
                </a:path>
                <a:path extrusionOk="0" h="648969" w="947420">
                  <a:moveTo>
                    <a:pt x="0" y="162102"/>
                  </a:moveTo>
                  <a:lnTo>
                    <a:pt x="785171" y="162102"/>
                  </a:lnTo>
                  <a:lnTo>
                    <a:pt x="947272" y="0"/>
                  </a:lnTo>
                </a:path>
              </a:pathLst>
            </a:custGeom>
            <a:noFill/>
            <a:ln cap="flat" cmpd="sng" w="25400">
              <a:solidFill>
                <a:srgbClr val="2A9FBC"/>
              </a:solidFill>
              <a:prstDash val="solid"/>
              <a:round/>
              <a:headEnd len="sm" w="sm" type="none"/>
              <a:tailEnd len="sm" w="sm" type="none"/>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79" name="Google Shape;279;p26"/>
          <p:cNvSpPr txBox="1"/>
          <p:nvPr/>
        </p:nvSpPr>
        <p:spPr>
          <a:xfrm>
            <a:off x="2858046" y="2596463"/>
            <a:ext cx="798300" cy="387300"/>
          </a:xfrm>
          <a:prstGeom prst="rect">
            <a:avLst/>
          </a:prstGeom>
          <a:solidFill>
            <a:srgbClr val="2A9FBC"/>
          </a:solidFill>
          <a:ln>
            <a:noFill/>
          </a:ln>
        </p:spPr>
        <p:txBody>
          <a:bodyPr anchorCtr="0" anchor="t" bIns="0" lIns="0" spcFirstLastPara="1" rIns="0" wrap="square" tIns="78725">
            <a:spAutoFit/>
          </a:bodyPr>
          <a:lstStyle/>
          <a:p>
            <a:pPr indent="0" lvl="0" marL="186690" marR="0" rtl="1" algn="r">
              <a:lnSpc>
                <a:spcPct val="100000"/>
              </a:lnSpc>
              <a:spcBef>
                <a:spcPts val="0"/>
              </a:spcBef>
              <a:spcAft>
                <a:spcPts val="0"/>
              </a:spcAft>
              <a:buNone/>
            </a:pPr>
            <a:r>
              <a:rPr lang="en-US" sz="2000">
                <a:solidFill>
                  <a:srgbClr val="FFFFFF"/>
                </a:solidFill>
                <a:latin typeface="Verdana"/>
                <a:ea typeface="Verdana"/>
                <a:cs typeface="Verdana"/>
                <a:sym typeface="Verdana"/>
              </a:rPr>
              <a:t>VM</a:t>
            </a:r>
            <a:endParaRPr sz="2000">
              <a:solidFill>
                <a:srgbClr val="000000"/>
              </a:solidFill>
              <a:latin typeface="Verdana"/>
              <a:ea typeface="Verdana"/>
              <a:cs typeface="Verdana"/>
              <a:sym typeface="Verdana"/>
            </a:endParaRPr>
          </a:p>
        </p:txBody>
      </p:sp>
      <p:sp>
        <p:nvSpPr>
          <p:cNvPr id="280" name="Google Shape;280;p26"/>
          <p:cNvSpPr/>
          <p:nvPr/>
        </p:nvSpPr>
        <p:spPr>
          <a:xfrm>
            <a:off x="5723470" y="4631266"/>
            <a:ext cx="795900" cy="16002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26"/>
          <p:cNvSpPr txBox="1"/>
          <p:nvPr/>
        </p:nvSpPr>
        <p:spPr>
          <a:xfrm>
            <a:off x="5349303" y="6396567"/>
            <a:ext cx="1538100" cy="320700"/>
          </a:xfrm>
          <a:prstGeom prst="rect">
            <a:avLst/>
          </a:prstGeom>
          <a:noFill/>
          <a:ln>
            <a:noFill/>
          </a:ln>
        </p:spPr>
        <p:txBody>
          <a:bodyPr anchorCtr="0" anchor="t" bIns="0" lIns="0" spcFirstLastPara="1" rIns="0" wrap="square" tIns="12700">
            <a:spAutoFit/>
          </a:bodyPr>
          <a:lstStyle/>
          <a:p>
            <a:pPr indent="0" lvl="0" marL="12700" marR="0" rtl="1" algn="r">
              <a:lnSpc>
                <a:spcPct val="100000"/>
              </a:lnSpc>
              <a:spcBef>
                <a:spcPts val="0"/>
              </a:spcBef>
              <a:spcAft>
                <a:spcPts val="0"/>
              </a:spcAft>
              <a:buNone/>
            </a:pPr>
            <a:r>
              <a:rPr lang="en-US" sz="2000">
                <a:solidFill>
                  <a:srgbClr val="404040"/>
                </a:solidFill>
                <a:latin typeface="Verdana"/>
                <a:ea typeface="Verdana"/>
                <a:cs typeface="Verdana"/>
                <a:sym typeface="Verdana"/>
              </a:rPr>
              <a:t>Virtual Host</a:t>
            </a:r>
            <a:endParaRPr sz="2000">
              <a:solidFill>
                <a:srgbClr val="000000"/>
              </a:solidFill>
              <a:latin typeface="Verdana"/>
              <a:ea typeface="Verdana"/>
              <a:cs typeface="Verdana"/>
              <a:sym typeface="Verdana"/>
            </a:endParaRPr>
          </a:p>
        </p:txBody>
      </p:sp>
      <p:sp>
        <p:nvSpPr>
          <p:cNvPr id="282" name="Google Shape;282;p26"/>
          <p:cNvSpPr txBox="1"/>
          <p:nvPr/>
        </p:nvSpPr>
        <p:spPr>
          <a:xfrm>
            <a:off x="5111064" y="4061039"/>
            <a:ext cx="2015400" cy="396300"/>
          </a:xfrm>
          <a:prstGeom prst="rect">
            <a:avLst/>
          </a:prstGeom>
          <a:solidFill>
            <a:srgbClr val="F05A28"/>
          </a:solidFill>
          <a:ln>
            <a:noFill/>
          </a:ln>
        </p:spPr>
        <p:txBody>
          <a:bodyPr anchorCtr="0" anchor="t" bIns="0" lIns="0" spcFirstLastPara="1" rIns="0" wrap="square" tIns="87625">
            <a:spAutoFit/>
          </a:bodyPr>
          <a:lstStyle/>
          <a:p>
            <a:pPr indent="0" lvl="0" marL="309245" marR="0" rtl="1" algn="r">
              <a:lnSpc>
                <a:spcPct val="100000"/>
              </a:lnSpc>
              <a:spcBef>
                <a:spcPts val="0"/>
              </a:spcBef>
              <a:spcAft>
                <a:spcPts val="0"/>
              </a:spcAft>
              <a:buNone/>
            </a:pPr>
            <a:r>
              <a:rPr lang="en-US" sz="2000">
                <a:solidFill>
                  <a:srgbClr val="FFFFFF"/>
                </a:solidFill>
                <a:latin typeface="Verdana"/>
                <a:ea typeface="Verdana"/>
                <a:cs typeface="Verdana"/>
                <a:sym typeface="Verdana"/>
              </a:rPr>
              <a:t>Hypervisor</a:t>
            </a:r>
            <a:endParaRPr sz="2000">
              <a:solidFill>
                <a:srgbClr val="000000"/>
              </a:solidFill>
              <a:latin typeface="Verdana"/>
              <a:ea typeface="Verdana"/>
              <a:cs typeface="Verdana"/>
              <a:sym typeface="Verdana"/>
            </a:endParaRPr>
          </a:p>
        </p:txBody>
      </p:sp>
      <p:grpSp>
        <p:nvGrpSpPr>
          <p:cNvPr id="283" name="Google Shape;283;p26"/>
          <p:cNvGrpSpPr/>
          <p:nvPr/>
        </p:nvGrpSpPr>
        <p:grpSpPr>
          <a:xfrm>
            <a:off x="4386719" y="3257943"/>
            <a:ext cx="947738" cy="648970"/>
            <a:chOff x="4386719" y="3257943"/>
            <a:chExt cx="947738" cy="648970"/>
          </a:xfrm>
        </p:grpSpPr>
        <p:sp>
          <p:nvSpPr>
            <p:cNvPr id="284" name="Google Shape;284;p26"/>
            <p:cNvSpPr/>
            <p:nvPr/>
          </p:nvSpPr>
          <p:spPr>
            <a:xfrm>
              <a:off x="5171897" y="3257943"/>
              <a:ext cx="162560" cy="648970"/>
            </a:xfrm>
            <a:custGeom>
              <a:rect b="b" l="l" r="r" t="t"/>
              <a:pathLst>
                <a:path extrusionOk="0" h="648970" w="162560">
                  <a:moveTo>
                    <a:pt x="162090" y="0"/>
                  </a:moveTo>
                  <a:lnTo>
                    <a:pt x="0" y="162102"/>
                  </a:lnTo>
                  <a:lnTo>
                    <a:pt x="0" y="648411"/>
                  </a:lnTo>
                  <a:lnTo>
                    <a:pt x="162090" y="486308"/>
                  </a:lnTo>
                  <a:lnTo>
                    <a:pt x="162090" y="0"/>
                  </a:lnTo>
                  <a:close/>
                </a:path>
              </a:pathLst>
            </a:custGeom>
            <a:solidFill>
              <a:srgbClr val="228097"/>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26"/>
            <p:cNvSpPr/>
            <p:nvPr/>
          </p:nvSpPr>
          <p:spPr>
            <a:xfrm>
              <a:off x="4386719" y="3257943"/>
              <a:ext cx="947420" cy="162560"/>
            </a:xfrm>
            <a:custGeom>
              <a:rect b="b" l="l" r="r" t="t"/>
              <a:pathLst>
                <a:path extrusionOk="0" h="162560" w="947420">
                  <a:moveTo>
                    <a:pt x="947267" y="0"/>
                  </a:moveTo>
                  <a:lnTo>
                    <a:pt x="162102" y="0"/>
                  </a:lnTo>
                  <a:lnTo>
                    <a:pt x="0" y="162102"/>
                  </a:lnTo>
                  <a:lnTo>
                    <a:pt x="785177" y="162102"/>
                  </a:lnTo>
                  <a:lnTo>
                    <a:pt x="947267" y="0"/>
                  </a:lnTo>
                  <a:close/>
                </a:path>
              </a:pathLst>
            </a:custGeom>
            <a:solidFill>
              <a:srgbClr val="54B2C9"/>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26"/>
            <p:cNvSpPr/>
            <p:nvPr/>
          </p:nvSpPr>
          <p:spPr>
            <a:xfrm>
              <a:off x="4386719" y="3257943"/>
              <a:ext cx="947420" cy="648970"/>
            </a:xfrm>
            <a:custGeom>
              <a:rect b="b" l="l" r="r" t="t"/>
              <a:pathLst>
                <a:path extrusionOk="0" h="648970" w="947420">
                  <a:moveTo>
                    <a:pt x="0" y="162102"/>
                  </a:moveTo>
                  <a:lnTo>
                    <a:pt x="162102" y="0"/>
                  </a:lnTo>
                  <a:lnTo>
                    <a:pt x="947272" y="0"/>
                  </a:lnTo>
                  <a:lnTo>
                    <a:pt x="947272" y="486306"/>
                  </a:lnTo>
                  <a:lnTo>
                    <a:pt x="785171" y="648407"/>
                  </a:lnTo>
                  <a:lnTo>
                    <a:pt x="0" y="648407"/>
                  </a:lnTo>
                  <a:lnTo>
                    <a:pt x="0" y="162102"/>
                  </a:lnTo>
                  <a:close/>
                </a:path>
                <a:path extrusionOk="0" h="648970" w="947420">
                  <a:moveTo>
                    <a:pt x="0" y="162102"/>
                  </a:moveTo>
                  <a:lnTo>
                    <a:pt x="785171" y="162102"/>
                  </a:lnTo>
                  <a:lnTo>
                    <a:pt x="947272" y="0"/>
                  </a:lnTo>
                </a:path>
              </a:pathLst>
            </a:custGeom>
            <a:noFill/>
            <a:ln cap="flat" cmpd="sng" w="25400">
              <a:solidFill>
                <a:srgbClr val="2A9FBC"/>
              </a:solidFill>
              <a:prstDash val="solid"/>
              <a:round/>
              <a:headEnd len="sm" w="sm" type="none"/>
              <a:tailEnd len="sm" w="sm" type="none"/>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87" name="Google Shape;287;p26"/>
          <p:cNvSpPr txBox="1"/>
          <p:nvPr/>
        </p:nvSpPr>
        <p:spPr>
          <a:xfrm>
            <a:off x="4386719" y="3420045"/>
            <a:ext cx="798300" cy="393900"/>
          </a:xfrm>
          <a:prstGeom prst="rect">
            <a:avLst/>
          </a:prstGeom>
          <a:solidFill>
            <a:srgbClr val="2A9FBC"/>
          </a:solidFill>
          <a:ln>
            <a:noFill/>
          </a:ln>
        </p:spPr>
        <p:txBody>
          <a:bodyPr anchorCtr="0" anchor="t" bIns="0" lIns="0" spcFirstLastPara="1" rIns="0" wrap="square" tIns="85075">
            <a:spAutoFit/>
          </a:bodyPr>
          <a:lstStyle/>
          <a:p>
            <a:pPr indent="0" lvl="0" marL="186690" marR="0" rtl="1" algn="r">
              <a:lnSpc>
                <a:spcPct val="100000"/>
              </a:lnSpc>
              <a:spcBef>
                <a:spcPts val="0"/>
              </a:spcBef>
              <a:spcAft>
                <a:spcPts val="0"/>
              </a:spcAft>
              <a:buNone/>
            </a:pPr>
            <a:r>
              <a:rPr lang="en-US" sz="2000">
                <a:solidFill>
                  <a:srgbClr val="FFFFFF"/>
                </a:solidFill>
                <a:latin typeface="Verdana"/>
                <a:ea typeface="Verdana"/>
                <a:cs typeface="Verdana"/>
                <a:sym typeface="Verdana"/>
              </a:rPr>
              <a:t>VM</a:t>
            </a:r>
            <a:endParaRPr sz="2000">
              <a:solidFill>
                <a:srgbClr val="000000"/>
              </a:solidFill>
              <a:latin typeface="Verdana"/>
              <a:ea typeface="Verdana"/>
              <a:cs typeface="Verdana"/>
              <a:sym typeface="Verdana"/>
            </a:endParaRPr>
          </a:p>
        </p:txBody>
      </p:sp>
      <p:grpSp>
        <p:nvGrpSpPr>
          <p:cNvPr id="288" name="Google Shape;288;p26"/>
          <p:cNvGrpSpPr/>
          <p:nvPr/>
        </p:nvGrpSpPr>
        <p:grpSpPr>
          <a:xfrm>
            <a:off x="5459310" y="3257943"/>
            <a:ext cx="947725" cy="648970"/>
            <a:chOff x="5459310" y="3257943"/>
            <a:chExt cx="947725" cy="648970"/>
          </a:xfrm>
        </p:grpSpPr>
        <p:sp>
          <p:nvSpPr>
            <p:cNvPr id="289" name="Google Shape;289;p26"/>
            <p:cNvSpPr/>
            <p:nvPr/>
          </p:nvSpPr>
          <p:spPr>
            <a:xfrm>
              <a:off x="6244475" y="3257943"/>
              <a:ext cx="162560" cy="648970"/>
            </a:xfrm>
            <a:custGeom>
              <a:rect b="b" l="l" r="r" t="t"/>
              <a:pathLst>
                <a:path extrusionOk="0" h="648970" w="162560">
                  <a:moveTo>
                    <a:pt x="162102" y="0"/>
                  </a:moveTo>
                  <a:lnTo>
                    <a:pt x="0" y="162102"/>
                  </a:lnTo>
                  <a:lnTo>
                    <a:pt x="0" y="648411"/>
                  </a:lnTo>
                  <a:lnTo>
                    <a:pt x="162102" y="486308"/>
                  </a:lnTo>
                  <a:lnTo>
                    <a:pt x="162102" y="0"/>
                  </a:lnTo>
                  <a:close/>
                </a:path>
              </a:pathLst>
            </a:custGeom>
            <a:solidFill>
              <a:srgbClr val="228097"/>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290" name="Google Shape;290;p26"/>
            <p:cNvSpPr/>
            <p:nvPr/>
          </p:nvSpPr>
          <p:spPr>
            <a:xfrm>
              <a:off x="5459310" y="3257943"/>
              <a:ext cx="947420" cy="162560"/>
            </a:xfrm>
            <a:custGeom>
              <a:rect b="b" l="l" r="r" t="t"/>
              <a:pathLst>
                <a:path extrusionOk="0" h="162560" w="947420">
                  <a:moveTo>
                    <a:pt x="947267" y="0"/>
                  </a:moveTo>
                  <a:lnTo>
                    <a:pt x="162102" y="0"/>
                  </a:lnTo>
                  <a:lnTo>
                    <a:pt x="0" y="162102"/>
                  </a:lnTo>
                  <a:lnTo>
                    <a:pt x="785164" y="162102"/>
                  </a:lnTo>
                  <a:lnTo>
                    <a:pt x="947267" y="0"/>
                  </a:lnTo>
                  <a:close/>
                </a:path>
              </a:pathLst>
            </a:custGeom>
            <a:solidFill>
              <a:srgbClr val="54B2C9"/>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26"/>
            <p:cNvSpPr/>
            <p:nvPr/>
          </p:nvSpPr>
          <p:spPr>
            <a:xfrm>
              <a:off x="5459310" y="3257943"/>
              <a:ext cx="947420" cy="648970"/>
            </a:xfrm>
            <a:custGeom>
              <a:rect b="b" l="l" r="r" t="t"/>
              <a:pathLst>
                <a:path extrusionOk="0" h="648970" w="947420">
                  <a:moveTo>
                    <a:pt x="0" y="162102"/>
                  </a:moveTo>
                  <a:lnTo>
                    <a:pt x="162102" y="0"/>
                  </a:lnTo>
                  <a:lnTo>
                    <a:pt x="947272" y="0"/>
                  </a:lnTo>
                  <a:lnTo>
                    <a:pt x="947272" y="486306"/>
                  </a:lnTo>
                  <a:lnTo>
                    <a:pt x="785171" y="648407"/>
                  </a:lnTo>
                  <a:lnTo>
                    <a:pt x="0" y="648407"/>
                  </a:lnTo>
                  <a:lnTo>
                    <a:pt x="0" y="162102"/>
                  </a:lnTo>
                  <a:close/>
                </a:path>
                <a:path extrusionOk="0" h="648970" w="947420">
                  <a:moveTo>
                    <a:pt x="0" y="162102"/>
                  </a:moveTo>
                  <a:lnTo>
                    <a:pt x="785171" y="162102"/>
                  </a:lnTo>
                  <a:lnTo>
                    <a:pt x="947272" y="0"/>
                  </a:lnTo>
                </a:path>
              </a:pathLst>
            </a:custGeom>
            <a:noFill/>
            <a:ln cap="flat" cmpd="sng" w="25400">
              <a:solidFill>
                <a:srgbClr val="2A9FBC"/>
              </a:solidFill>
              <a:prstDash val="solid"/>
              <a:round/>
              <a:headEnd len="sm" w="sm" type="none"/>
              <a:tailEnd len="sm" w="sm" type="none"/>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92" name="Google Shape;292;p26"/>
          <p:cNvSpPr txBox="1"/>
          <p:nvPr/>
        </p:nvSpPr>
        <p:spPr>
          <a:xfrm>
            <a:off x="5459310" y="3420045"/>
            <a:ext cx="798300" cy="393900"/>
          </a:xfrm>
          <a:prstGeom prst="rect">
            <a:avLst/>
          </a:prstGeom>
          <a:solidFill>
            <a:srgbClr val="2A9FBC"/>
          </a:solidFill>
          <a:ln>
            <a:noFill/>
          </a:ln>
        </p:spPr>
        <p:txBody>
          <a:bodyPr anchorCtr="0" anchor="t" bIns="0" lIns="0" spcFirstLastPara="1" rIns="0" wrap="square" tIns="85075">
            <a:spAutoFit/>
          </a:bodyPr>
          <a:lstStyle/>
          <a:p>
            <a:pPr indent="0" lvl="0" marL="186690" marR="0" rtl="1" algn="r">
              <a:lnSpc>
                <a:spcPct val="100000"/>
              </a:lnSpc>
              <a:spcBef>
                <a:spcPts val="0"/>
              </a:spcBef>
              <a:spcAft>
                <a:spcPts val="0"/>
              </a:spcAft>
              <a:buNone/>
            </a:pPr>
            <a:r>
              <a:rPr lang="en-US" sz="2000">
                <a:solidFill>
                  <a:srgbClr val="FFFFFF"/>
                </a:solidFill>
                <a:latin typeface="Verdana"/>
                <a:ea typeface="Verdana"/>
                <a:cs typeface="Verdana"/>
                <a:sym typeface="Verdana"/>
              </a:rPr>
              <a:t>VM</a:t>
            </a:r>
            <a:endParaRPr sz="2000">
              <a:solidFill>
                <a:srgbClr val="000000"/>
              </a:solidFill>
              <a:latin typeface="Verdana"/>
              <a:ea typeface="Verdana"/>
              <a:cs typeface="Verdana"/>
              <a:sym typeface="Verdana"/>
            </a:endParaRPr>
          </a:p>
        </p:txBody>
      </p:sp>
      <p:grpSp>
        <p:nvGrpSpPr>
          <p:cNvPr id="293" name="Google Shape;293;p26"/>
          <p:cNvGrpSpPr/>
          <p:nvPr/>
        </p:nvGrpSpPr>
        <p:grpSpPr>
          <a:xfrm>
            <a:off x="6592849" y="3257943"/>
            <a:ext cx="947724" cy="648970"/>
            <a:chOff x="6592849" y="3257943"/>
            <a:chExt cx="947724" cy="648970"/>
          </a:xfrm>
        </p:grpSpPr>
        <p:sp>
          <p:nvSpPr>
            <p:cNvPr id="294" name="Google Shape;294;p26"/>
            <p:cNvSpPr/>
            <p:nvPr/>
          </p:nvSpPr>
          <p:spPr>
            <a:xfrm>
              <a:off x="7378014" y="3257943"/>
              <a:ext cx="162559" cy="648970"/>
            </a:xfrm>
            <a:custGeom>
              <a:rect b="b" l="l" r="r" t="t"/>
              <a:pathLst>
                <a:path extrusionOk="0" h="648970" w="162559">
                  <a:moveTo>
                    <a:pt x="162102" y="0"/>
                  </a:moveTo>
                  <a:lnTo>
                    <a:pt x="0" y="162102"/>
                  </a:lnTo>
                  <a:lnTo>
                    <a:pt x="0" y="648411"/>
                  </a:lnTo>
                  <a:lnTo>
                    <a:pt x="162102" y="486308"/>
                  </a:lnTo>
                  <a:lnTo>
                    <a:pt x="162102" y="0"/>
                  </a:lnTo>
                  <a:close/>
                </a:path>
              </a:pathLst>
            </a:custGeom>
            <a:solidFill>
              <a:srgbClr val="228097"/>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295" name="Google Shape;295;p26"/>
            <p:cNvSpPr/>
            <p:nvPr/>
          </p:nvSpPr>
          <p:spPr>
            <a:xfrm>
              <a:off x="6592849" y="3257943"/>
              <a:ext cx="947420" cy="162560"/>
            </a:xfrm>
            <a:custGeom>
              <a:rect b="b" l="l" r="r" t="t"/>
              <a:pathLst>
                <a:path extrusionOk="0" h="162560" w="947420">
                  <a:moveTo>
                    <a:pt x="947267" y="0"/>
                  </a:moveTo>
                  <a:lnTo>
                    <a:pt x="162102" y="0"/>
                  </a:lnTo>
                  <a:lnTo>
                    <a:pt x="0" y="162102"/>
                  </a:lnTo>
                  <a:lnTo>
                    <a:pt x="785164" y="162102"/>
                  </a:lnTo>
                  <a:lnTo>
                    <a:pt x="947267" y="0"/>
                  </a:lnTo>
                  <a:close/>
                </a:path>
              </a:pathLst>
            </a:custGeom>
            <a:solidFill>
              <a:srgbClr val="54B2C9"/>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296" name="Google Shape;296;p26"/>
            <p:cNvSpPr/>
            <p:nvPr/>
          </p:nvSpPr>
          <p:spPr>
            <a:xfrm>
              <a:off x="6592849" y="3257943"/>
              <a:ext cx="947420" cy="648970"/>
            </a:xfrm>
            <a:custGeom>
              <a:rect b="b" l="l" r="r" t="t"/>
              <a:pathLst>
                <a:path extrusionOk="0" h="648970" w="947420">
                  <a:moveTo>
                    <a:pt x="0" y="162102"/>
                  </a:moveTo>
                  <a:lnTo>
                    <a:pt x="162102" y="0"/>
                  </a:lnTo>
                  <a:lnTo>
                    <a:pt x="947272" y="0"/>
                  </a:lnTo>
                  <a:lnTo>
                    <a:pt x="947272" y="486306"/>
                  </a:lnTo>
                  <a:lnTo>
                    <a:pt x="785171" y="648407"/>
                  </a:lnTo>
                  <a:lnTo>
                    <a:pt x="0" y="648407"/>
                  </a:lnTo>
                  <a:lnTo>
                    <a:pt x="0" y="162102"/>
                  </a:lnTo>
                  <a:close/>
                </a:path>
                <a:path extrusionOk="0" h="648970" w="947420">
                  <a:moveTo>
                    <a:pt x="0" y="162102"/>
                  </a:moveTo>
                  <a:lnTo>
                    <a:pt x="785171" y="162102"/>
                  </a:lnTo>
                  <a:lnTo>
                    <a:pt x="947272" y="0"/>
                  </a:lnTo>
                </a:path>
              </a:pathLst>
            </a:custGeom>
            <a:noFill/>
            <a:ln cap="flat" cmpd="sng" w="25400">
              <a:solidFill>
                <a:srgbClr val="2A9FBC"/>
              </a:solidFill>
              <a:prstDash val="solid"/>
              <a:round/>
              <a:headEnd len="sm" w="sm" type="none"/>
              <a:tailEnd len="sm" w="sm" type="none"/>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97" name="Google Shape;297;p26"/>
          <p:cNvSpPr txBox="1"/>
          <p:nvPr/>
        </p:nvSpPr>
        <p:spPr>
          <a:xfrm>
            <a:off x="6592849" y="3420045"/>
            <a:ext cx="798300" cy="393900"/>
          </a:xfrm>
          <a:prstGeom prst="rect">
            <a:avLst/>
          </a:prstGeom>
          <a:solidFill>
            <a:srgbClr val="2A9FBC"/>
          </a:solidFill>
          <a:ln>
            <a:noFill/>
          </a:ln>
        </p:spPr>
        <p:txBody>
          <a:bodyPr anchorCtr="0" anchor="t" bIns="0" lIns="0" spcFirstLastPara="1" rIns="0" wrap="square" tIns="85075">
            <a:spAutoFit/>
          </a:bodyPr>
          <a:lstStyle/>
          <a:p>
            <a:pPr indent="0" lvl="0" marL="186690" marR="0" rtl="1" algn="r">
              <a:lnSpc>
                <a:spcPct val="100000"/>
              </a:lnSpc>
              <a:spcBef>
                <a:spcPts val="0"/>
              </a:spcBef>
              <a:spcAft>
                <a:spcPts val="0"/>
              </a:spcAft>
              <a:buNone/>
            </a:pPr>
            <a:r>
              <a:rPr lang="en-US" sz="2000">
                <a:solidFill>
                  <a:srgbClr val="FFFFFF"/>
                </a:solidFill>
                <a:latin typeface="Verdana"/>
                <a:ea typeface="Verdana"/>
                <a:cs typeface="Verdana"/>
                <a:sym typeface="Verdana"/>
              </a:rPr>
              <a:t>VM</a:t>
            </a:r>
            <a:endParaRPr sz="2000">
              <a:solidFill>
                <a:srgbClr val="000000"/>
              </a:solidFill>
              <a:latin typeface="Verdana"/>
              <a:ea typeface="Verdana"/>
              <a:cs typeface="Verdana"/>
              <a:sym typeface="Verdana"/>
            </a:endParaRPr>
          </a:p>
        </p:txBody>
      </p:sp>
      <p:grpSp>
        <p:nvGrpSpPr>
          <p:cNvPr id="298" name="Google Shape;298;p26"/>
          <p:cNvGrpSpPr/>
          <p:nvPr/>
        </p:nvGrpSpPr>
        <p:grpSpPr>
          <a:xfrm>
            <a:off x="5048224" y="2436418"/>
            <a:ext cx="947737" cy="648969"/>
            <a:chOff x="5048224" y="2436418"/>
            <a:chExt cx="947737" cy="648969"/>
          </a:xfrm>
        </p:grpSpPr>
        <p:sp>
          <p:nvSpPr>
            <p:cNvPr id="299" name="Google Shape;299;p26"/>
            <p:cNvSpPr/>
            <p:nvPr/>
          </p:nvSpPr>
          <p:spPr>
            <a:xfrm>
              <a:off x="5833401" y="2436418"/>
              <a:ext cx="162560" cy="648969"/>
            </a:xfrm>
            <a:custGeom>
              <a:rect b="b" l="l" r="r" t="t"/>
              <a:pathLst>
                <a:path extrusionOk="0" h="648969" w="162560">
                  <a:moveTo>
                    <a:pt x="162102" y="0"/>
                  </a:moveTo>
                  <a:lnTo>
                    <a:pt x="0" y="162102"/>
                  </a:lnTo>
                  <a:lnTo>
                    <a:pt x="0" y="648411"/>
                  </a:lnTo>
                  <a:lnTo>
                    <a:pt x="162102" y="486308"/>
                  </a:lnTo>
                  <a:lnTo>
                    <a:pt x="162102" y="0"/>
                  </a:lnTo>
                  <a:close/>
                </a:path>
              </a:pathLst>
            </a:custGeom>
            <a:solidFill>
              <a:srgbClr val="228097"/>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26"/>
            <p:cNvSpPr/>
            <p:nvPr/>
          </p:nvSpPr>
          <p:spPr>
            <a:xfrm>
              <a:off x="5048224" y="2436418"/>
              <a:ext cx="947420" cy="162560"/>
            </a:xfrm>
            <a:custGeom>
              <a:rect b="b" l="l" r="r" t="t"/>
              <a:pathLst>
                <a:path extrusionOk="0" h="162560" w="947420">
                  <a:moveTo>
                    <a:pt x="947280" y="0"/>
                  </a:moveTo>
                  <a:lnTo>
                    <a:pt x="162102" y="0"/>
                  </a:lnTo>
                  <a:lnTo>
                    <a:pt x="0" y="162102"/>
                  </a:lnTo>
                  <a:lnTo>
                    <a:pt x="785177" y="162102"/>
                  </a:lnTo>
                  <a:lnTo>
                    <a:pt x="947280" y="0"/>
                  </a:lnTo>
                  <a:close/>
                </a:path>
              </a:pathLst>
            </a:custGeom>
            <a:solidFill>
              <a:srgbClr val="54B2C9"/>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301" name="Google Shape;301;p26"/>
            <p:cNvSpPr/>
            <p:nvPr/>
          </p:nvSpPr>
          <p:spPr>
            <a:xfrm>
              <a:off x="5048224" y="2436418"/>
              <a:ext cx="947420" cy="648969"/>
            </a:xfrm>
            <a:custGeom>
              <a:rect b="b" l="l" r="r" t="t"/>
              <a:pathLst>
                <a:path extrusionOk="0" h="648969" w="947420">
                  <a:moveTo>
                    <a:pt x="0" y="162102"/>
                  </a:moveTo>
                  <a:lnTo>
                    <a:pt x="162102" y="0"/>
                  </a:lnTo>
                  <a:lnTo>
                    <a:pt x="947272" y="0"/>
                  </a:lnTo>
                  <a:lnTo>
                    <a:pt x="947272" y="486306"/>
                  </a:lnTo>
                  <a:lnTo>
                    <a:pt x="785171" y="648407"/>
                  </a:lnTo>
                  <a:lnTo>
                    <a:pt x="0" y="648407"/>
                  </a:lnTo>
                  <a:lnTo>
                    <a:pt x="0" y="162102"/>
                  </a:lnTo>
                  <a:close/>
                </a:path>
                <a:path extrusionOk="0" h="648969" w="947420">
                  <a:moveTo>
                    <a:pt x="0" y="162102"/>
                  </a:moveTo>
                  <a:lnTo>
                    <a:pt x="785171" y="162102"/>
                  </a:lnTo>
                  <a:lnTo>
                    <a:pt x="947272" y="0"/>
                  </a:lnTo>
                </a:path>
              </a:pathLst>
            </a:custGeom>
            <a:noFill/>
            <a:ln cap="flat" cmpd="sng" w="25400">
              <a:solidFill>
                <a:srgbClr val="2A9FBC"/>
              </a:solidFill>
              <a:prstDash val="solid"/>
              <a:round/>
              <a:headEnd len="sm" w="sm" type="none"/>
              <a:tailEnd len="sm" w="sm" type="none"/>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2" name="Google Shape;302;p26"/>
          <p:cNvSpPr txBox="1"/>
          <p:nvPr/>
        </p:nvSpPr>
        <p:spPr>
          <a:xfrm>
            <a:off x="5048224" y="2598520"/>
            <a:ext cx="798300" cy="393900"/>
          </a:xfrm>
          <a:prstGeom prst="rect">
            <a:avLst/>
          </a:prstGeom>
          <a:solidFill>
            <a:srgbClr val="2A9FBC"/>
          </a:solidFill>
          <a:ln>
            <a:noFill/>
          </a:ln>
        </p:spPr>
        <p:txBody>
          <a:bodyPr anchorCtr="0" anchor="t" bIns="0" lIns="0" spcFirstLastPara="1" rIns="0" wrap="square" tIns="85075">
            <a:spAutoFit/>
          </a:bodyPr>
          <a:lstStyle/>
          <a:p>
            <a:pPr indent="0" lvl="0" marL="186690" marR="0" rtl="1" algn="r">
              <a:lnSpc>
                <a:spcPct val="100000"/>
              </a:lnSpc>
              <a:spcBef>
                <a:spcPts val="0"/>
              </a:spcBef>
              <a:spcAft>
                <a:spcPts val="0"/>
              </a:spcAft>
              <a:buNone/>
            </a:pPr>
            <a:r>
              <a:rPr lang="en-US" sz="2000">
                <a:solidFill>
                  <a:srgbClr val="FFFFFF"/>
                </a:solidFill>
                <a:latin typeface="Verdana"/>
                <a:ea typeface="Verdana"/>
                <a:cs typeface="Verdana"/>
                <a:sym typeface="Verdana"/>
              </a:rPr>
              <a:t>VM</a:t>
            </a:r>
            <a:endParaRPr sz="2000">
              <a:solidFill>
                <a:srgbClr val="000000"/>
              </a:solidFill>
              <a:latin typeface="Verdana"/>
              <a:ea typeface="Verdana"/>
              <a:cs typeface="Verdana"/>
              <a:sym typeface="Verdana"/>
            </a:endParaRPr>
          </a:p>
        </p:txBody>
      </p:sp>
      <p:grpSp>
        <p:nvGrpSpPr>
          <p:cNvPr id="303" name="Google Shape;303;p26"/>
          <p:cNvGrpSpPr/>
          <p:nvPr/>
        </p:nvGrpSpPr>
        <p:grpSpPr>
          <a:xfrm>
            <a:off x="6178867" y="2454833"/>
            <a:ext cx="947724" cy="648969"/>
            <a:chOff x="6178867" y="2454833"/>
            <a:chExt cx="947724" cy="648969"/>
          </a:xfrm>
        </p:grpSpPr>
        <p:sp>
          <p:nvSpPr>
            <p:cNvPr id="304" name="Google Shape;304;p26"/>
            <p:cNvSpPr/>
            <p:nvPr/>
          </p:nvSpPr>
          <p:spPr>
            <a:xfrm>
              <a:off x="6964032" y="2454833"/>
              <a:ext cx="162559" cy="648969"/>
            </a:xfrm>
            <a:custGeom>
              <a:rect b="b" l="l" r="r" t="t"/>
              <a:pathLst>
                <a:path extrusionOk="0" h="648969" w="162559">
                  <a:moveTo>
                    <a:pt x="162102" y="0"/>
                  </a:moveTo>
                  <a:lnTo>
                    <a:pt x="0" y="162102"/>
                  </a:lnTo>
                  <a:lnTo>
                    <a:pt x="0" y="648411"/>
                  </a:lnTo>
                  <a:lnTo>
                    <a:pt x="162102" y="486308"/>
                  </a:lnTo>
                  <a:lnTo>
                    <a:pt x="162102" y="0"/>
                  </a:lnTo>
                  <a:close/>
                </a:path>
              </a:pathLst>
            </a:custGeom>
            <a:solidFill>
              <a:srgbClr val="228097"/>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Google Shape;305;p26"/>
            <p:cNvSpPr/>
            <p:nvPr/>
          </p:nvSpPr>
          <p:spPr>
            <a:xfrm>
              <a:off x="6178867" y="2454833"/>
              <a:ext cx="947420" cy="162560"/>
            </a:xfrm>
            <a:custGeom>
              <a:rect b="b" l="l" r="r" t="t"/>
              <a:pathLst>
                <a:path extrusionOk="0" h="162560" w="947420">
                  <a:moveTo>
                    <a:pt x="947267" y="0"/>
                  </a:moveTo>
                  <a:lnTo>
                    <a:pt x="162102" y="0"/>
                  </a:lnTo>
                  <a:lnTo>
                    <a:pt x="0" y="162102"/>
                  </a:lnTo>
                  <a:lnTo>
                    <a:pt x="785164" y="162102"/>
                  </a:lnTo>
                  <a:lnTo>
                    <a:pt x="947267" y="0"/>
                  </a:lnTo>
                  <a:close/>
                </a:path>
              </a:pathLst>
            </a:custGeom>
            <a:solidFill>
              <a:srgbClr val="54B2C9"/>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306" name="Google Shape;306;p26"/>
            <p:cNvSpPr/>
            <p:nvPr/>
          </p:nvSpPr>
          <p:spPr>
            <a:xfrm>
              <a:off x="6178867" y="2454833"/>
              <a:ext cx="947420" cy="648969"/>
            </a:xfrm>
            <a:custGeom>
              <a:rect b="b" l="l" r="r" t="t"/>
              <a:pathLst>
                <a:path extrusionOk="0" h="648969" w="947420">
                  <a:moveTo>
                    <a:pt x="0" y="162102"/>
                  </a:moveTo>
                  <a:lnTo>
                    <a:pt x="162102" y="0"/>
                  </a:lnTo>
                  <a:lnTo>
                    <a:pt x="947272" y="0"/>
                  </a:lnTo>
                  <a:lnTo>
                    <a:pt x="947272" y="486306"/>
                  </a:lnTo>
                  <a:lnTo>
                    <a:pt x="785171" y="648407"/>
                  </a:lnTo>
                  <a:lnTo>
                    <a:pt x="0" y="648407"/>
                  </a:lnTo>
                  <a:lnTo>
                    <a:pt x="0" y="162102"/>
                  </a:lnTo>
                  <a:close/>
                </a:path>
                <a:path extrusionOk="0" h="648969" w="947420">
                  <a:moveTo>
                    <a:pt x="0" y="162102"/>
                  </a:moveTo>
                  <a:lnTo>
                    <a:pt x="785171" y="162102"/>
                  </a:lnTo>
                  <a:lnTo>
                    <a:pt x="947272" y="0"/>
                  </a:lnTo>
                </a:path>
              </a:pathLst>
            </a:custGeom>
            <a:noFill/>
            <a:ln cap="flat" cmpd="sng" w="25400">
              <a:solidFill>
                <a:srgbClr val="2A9FBC"/>
              </a:solidFill>
              <a:prstDash val="solid"/>
              <a:round/>
              <a:headEnd len="sm" w="sm" type="none"/>
              <a:tailEnd len="sm" w="sm" type="none"/>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7" name="Google Shape;307;p26"/>
          <p:cNvSpPr txBox="1"/>
          <p:nvPr/>
        </p:nvSpPr>
        <p:spPr>
          <a:xfrm>
            <a:off x="6178867" y="2616935"/>
            <a:ext cx="798300" cy="392400"/>
          </a:xfrm>
          <a:prstGeom prst="rect">
            <a:avLst/>
          </a:prstGeom>
          <a:solidFill>
            <a:srgbClr val="2A9FBC"/>
          </a:solidFill>
          <a:ln>
            <a:noFill/>
          </a:ln>
        </p:spPr>
        <p:txBody>
          <a:bodyPr anchorCtr="0" anchor="t" bIns="0" lIns="0" spcFirstLastPara="1" rIns="0" wrap="square" tIns="83800">
            <a:spAutoFit/>
          </a:bodyPr>
          <a:lstStyle/>
          <a:p>
            <a:pPr indent="0" lvl="0" marL="186690" marR="0" rtl="1" algn="r">
              <a:lnSpc>
                <a:spcPct val="100000"/>
              </a:lnSpc>
              <a:spcBef>
                <a:spcPts val="0"/>
              </a:spcBef>
              <a:spcAft>
                <a:spcPts val="0"/>
              </a:spcAft>
              <a:buNone/>
            </a:pPr>
            <a:r>
              <a:rPr lang="en-US" sz="2000">
                <a:solidFill>
                  <a:srgbClr val="FFFFFF"/>
                </a:solidFill>
                <a:latin typeface="Verdana"/>
                <a:ea typeface="Verdana"/>
                <a:cs typeface="Verdana"/>
                <a:sym typeface="Verdana"/>
              </a:rPr>
              <a:t>VM</a:t>
            </a:r>
            <a:endParaRPr sz="2000">
              <a:solidFill>
                <a:srgbClr val="000000"/>
              </a:solidFill>
              <a:latin typeface="Verdana"/>
              <a:ea typeface="Verdana"/>
              <a:cs typeface="Verdana"/>
              <a:sym typeface="Verdana"/>
            </a:endParaRPr>
          </a:p>
        </p:txBody>
      </p:sp>
      <p:sp>
        <p:nvSpPr>
          <p:cNvPr id="308" name="Google Shape;308;p26"/>
          <p:cNvSpPr/>
          <p:nvPr/>
        </p:nvSpPr>
        <p:spPr>
          <a:xfrm>
            <a:off x="9076270" y="4614338"/>
            <a:ext cx="795900" cy="15918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26"/>
          <p:cNvSpPr txBox="1"/>
          <p:nvPr/>
        </p:nvSpPr>
        <p:spPr>
          <a:xfrm>
            <a:off x="8706777" y="6379625"/>
            <a:ext cx="1538100" cy="320700"/>
          </a:xfrm>
          <a:prstGeom prst="rect">
            <a:avLst/>
          </a:prstGeom>
          <a:noFill/>
          <a:ln>
            <a:noFill/>
          </a:ln>
        </p:spPr>
        <p:txBody>
          <a:bodyPr anchorCtr="0" anchor="t" bIns="0" lIns="0" spcFirstLastPara="1" rIns="0" wrap="square" tIns="12700">
            <a:spAutoFit/>
          </a:bodyPr>
          <a:lstStyle/>
          <a:p>
            <a:pPr indent="0" lvl="0" marL="12700" marR="0" rtl="1" algn="r">
              <a:lnSpc>
                <a:spcPct val="100000"/>
              </a:lnSpc>
              <a:spcBef>
                <a:spcPts val="0"/>
              </a:spcBef>
              <a:spcAft>
                <a:spcPts val="0"/>
              </a:spcAft>
              <a:buNone/>
            </a:pPr>
            <a:r>
              <a:rPr lang="en-US" sz="2000">
                <a:solidFill>
                  <a:srgbClr val="404040"/>
                </a:solidFill>
                <a:latin typeface="Verdana"/>
                <a:ea typeface="Verdana"/>
                <a:cs typeface="Verdana"/>
                <a:sym typeface="Verdana"/>
              </a:rPr>
              <a:t>Virtual Host</a:t>
            </a:r>
            <a:endParaRPr sz="2000">
              <a:solidFill>
                <a:srgbClr val="000000"/>
              </a:solidFill>
              <a:latin typeface="Verdana"/>
              <a:ea typeface="Verdana"/>
              <a:cs typeface="Verdana"/>
              <a:sym typeface="Verdana"/>
            </a:endParaRPr>
          </a:p>
        </p:txBody>
      </p:sp>
      <p:sp>
        <p:nvSpPr>
          <p:cNvPr id="310" name="Google Shape;310;p26"/>
          <p:cNvSpPr txBox="1"/>
          <p:nvPr/>
        </p:nvSpPr>
        <p:spPr>
          <a:xfrm>
            <a:off x="8468550" y="4040567"/>
            <a:ext cx="2015400" cy="399600"/>
          </a:xfrm>
          <a:prstGeom prst="rect">
            <a:avLst/>
          </a:prstGeom>
          <a:solidFill>
            <a:srgbClr val="F05A28"/>
          </a:solidFill>
          <a:ln>
            <a:noFill/>
          </a:ln>
        </p:spPr>
        <p:txBody>
          <a:bodyPr anchorCtr="0" anchor="t" bIns="0" lIns="0" spcFirstLastPara="1" rIns="0" wrap="square" tIns="90800">
            <a:spAutoFit/>
          </a:bodyPr>
          <a:lstStyle/>
          <a:p>
            <a:pPr indent="0" lvl="0" marL="309245" marR="0" rtl="1" algn="r">
              <a:lnSpc>
                <a:spcPct val="100000"/>
              </a:lnSpc>
              <a:spcBef>
                <a:spcPts val="0"/>
              </a:spcBef>
              <a:spcAft>
                <a:spcPts val="0"/>
              </a:spcAft>
              <a:buNone/>
            </a:pPr>
            <a:r>
              <a:rPr lang="en-US" sz="2000">
                <a:solidFill>
                  <a:srgbClr val="FFFFFF"/>
                </a:solidFill>
                <a:latin typeface="Verdana"/>
                <a:ea typeface="Verdana"/>
                <a:cs typeface="Verdana"/>
                <a:sym typeface="Verdana"/>
              </a:rPr>
              <a:t>Hypervisor</a:t>
            </a:r>
            <a:endParaRPr sz="2000">
              <a:solidFill>
                <a:srgbClr val="000000"/>
              </a:solidFill>
              <a:latin typeface="Verdana"/>
              <a:ea typeface="Verdana"/>
              <a:cs typeface="Verdana"/>
              <a:sym typeface="Verdana"/>
            </a:endParaRPr>
          </a:p>
        </p:txBody>
      </p:sp>
      <p:grpSp>
        <p:nvGrpSpPr>
          <p:cNvPr id="311" name="Google Shape;311;p26"/>
          <p:cNvGrpSpPr/>
          <p:nvPr/>
        </p:nvGrpSpPr>
        <p:grpSpPr>
          <a:xfrm>
            <a:off x="7744206" y="3237471"/>
            <a:ext cx="947724" cy="648970"/>
            <a:chOff x="7744206" y="3237471"/>
            <a:chExt cx="947724" cy="648970"/>
          </a:xfrm>
        </p:grpSpPr>
        <p:sp>
          <p:nvSpPr>
            <p:cNvPr id="312" name="Google Shape;312;p26"/>
            <p:cNvSpPr/>
            <p:nvPr/>
          </p:nvSpPr>
          <p:spPr>
            <a:xfrm>
              <a:off x="8529371" y="3237471"/>
              <a:ext cx="162559" cy="648970"/>
            </a:xfrm>
            <a:custGeom>
              <a:rect b="b" l="l" r="r" t="t"/>
              <a:pathLst>
                <a:path extrusionOk="0" h="648970" w="162559">
                  <a:moveTo>
                    <a:pt x="162102" y="0"/>
                  </a:moveTo>
                  <a:lnTo>
                    <a:pt x="0" y="162102"/>
                  </a:lnTo>
                  <a:lnTo>
                    <a:pt x="0" y="648398"/>
                  </a:lnTo>
                  <a:lnTo>
                    <a:pt x="162102" y="486295"/>
                  </a:lnTo>
                  <a:lnTo>
                    <a:pt x="162102" y="0"/>
                  </a:lnTo>
                  <a:close/>
                </a:path>
              </a:pathLst>
            </a:custGeom>
            <a:solidFill>
              <a:srgbClr val="228097"/>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26"/>
            <p:cNvSpPr/>
            <p:nvPr/>
          </p:nvSpPr>
          <p:spPr>
            <a:xfrm>
              <a:off x="7744206" y="3237471"/>
              <a:ext cx="947420" cy="162560"/>
            </a:xfrm>
            <a:custGeom>
              <a:rect b="b" l="l" r="r" t="t"/>
              <a:pathLst>
                <a:path extrusionOk="0" h="162560" w="947420">
                  <a:moveTo>
                    <a:pt x="947267" y="0"/>
                  </a:moveTo>
                  <a:lnTo>
                    <a:pt x="162102" y="0"/>
                  </a:lnTo>
                  <a:lnTo>
                    <a:pt x="0" y="162102"/>
                  </a:lnTo>
                  <a:lnTo>
                    <a:pt x="785164" y="162102"/>
                  </a:lnTo>
                  <a:lnTo>
                    <a:pt x="947267" y="0"/>
                  </a:lnTo>
                  <a:close/>
                </a:path>
              </a:pathLst>
            </a:custGeom>
            <a:solidFill>
              <a:srgbClr val="54B2C9"/>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26"/>
            <p:cNvSpPr/>
            <p:nvPr/>
          </p:nvSpPr>
          <p:spPr>
            <a:xfrm>
              <a:off x="7744206" y="3237471"/>
              <a:ext cx="947420" cy="648970"/>
            </a:xfrm>
            <a:custGeom>
              <a:rect b="b" l="l" r="r" t="t"/>
              <a:pathLst>
                <a:path extrusionOk="0" h="648970" w="947420">
                  <a:moveTo>
                    <a:pt x="0" y="162102"/>
                  </a:moveTo>
                  <a:lnTo>
                    <a:pt x="162102" y="0"/>
                  </a:lnTo>
                  <a:lnTo>
                    <a:pt x="947272" y="0"/>
                  </a:lnTo>
                  <a:lnTo>
                    <a:pt x="947272" y="486306"/>
                  </a:lnTo>
                  <a:lnTo>
                    <a:pt x="785171" y="648407"/>
                  </a:lnTo>
                  <a:lnTo>
                    <a:pt x="0" y="648407"/>
                  </a:lnTo>
                  <a:lnTo>
                    <a:pt x="0" y="162102"/>
                  </a:lnTo>
                  <a:close/>
                </a:path>
                <a:path extrusionOk="0" h="648970" w="947420">
                  <a:moveTo>
                    <a:pt x="0" y="162102"/>
                  </a:moveTo>
                  <a:lnTo>
                    <a:pt x="785171" y="162102"/>
                  </a:lnTo>
                  <a:lnTo>
                    <a:pt x="947272" y="0"/>
                  </a:lnTo>
                </a:path>
              </a:pathLst>
            </a:custGeom>
            <a:noFill/>
            <a:ln cap="flat" cmpd="sng" w="25400">
              <a:solidFill>
                <a:srgbClr val="2A9FBC"/>
              </a:solidFill>
              <a:prstDash val="solid"/>
              <a:round/>
              <a:headEnd len="sm" w="sm" type="none"/>
              <a:tailEnd len="sm" w="sm" type="none"/>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15" name="Google Shape;315;p26"/>
          <p:cNvSpPr txBox="1"/>
          <p:nvPr/>
        </p:nvSpPr>
        <p:spPr>
          <a:xfrm>
            <a:off x="7744206" y="3399565"/>
            <a:ext cx="798300" cy="388500"/>
          </a:xfrm>
          <a:prstGeom prst="rect">
            <a:avLst/>
          </a:prstGeom>
          <a:solidFill>
            <a:srgbClr val="2A9FBC"/>
          </a:solidFill>
          <a:ln>
            <a:noFill/>
          </a:ln>
        </p:spPr>
        <p:txBody>
          <a:bodyPr anchorCtr="0" anchor="t" bIns="0" lIns="0" spcFirstLastPara="1" rIns="0" wrap="square" tIns="80000">
            <a:spAutoFit/>
          </a:bodyPr>
          <a:lstStyle/>
          <a:p>
            <a:pPr indent="0" lvl="0" marL="186690" marR="0" rtl="1" algn="r">
              <a:lnSpc>
                <a:spcPct val="100000"/>
              </a:lnSpc>
              <a:spcBef>
                <a:spcPts val="0"/>
              </a:spcBef>
              <a:spcAft>
                <a:spcPts val="0"/>
              </a:spcAft>
              <a:buNone/>
            </a:pPr>
            <a:r>
              <a:rPr lang="en-US" sz="2000">
                <a:solidFill>
                  <a:srgbClr val="FFFFFF"/>
                </a:solidFill>
                <a:latin typeface="Verdana"/>
                <a:ea typeface="Verdana"/>
                <a:cs typeface="Verdana"/>
                <a:sym typeface="Verdana"/>
              </a:rPr>
              <a:t>VM</a:t>
            </a:r>
            <a:endParaRPr sz="2000">
              <a:solidFill>
                <a:srgbClr val="000000"/>
              </a:solidFill>
              <a:latin typeface="Verdana"/>
              <a:ea typeface="Verdana"/>
              <a:cs typeface="Verdana"/>
              <a:sym typeface="Verdana"/>
            </a:endParaRPr>
          </a:p>
        </p:txBody>
      </p:sp>
      <p:grpSp>
        <p:nvGrpSpPr>
          <p:cNvPr id="316" name="Google Shape;316;p26"/>
          <p:cNvGrpSpPr/>
          <p:nvPr/>
        </p:nvGrpSpPr>
        <p:grpSpPr>
          <a:xfrm>
            <a:off x="8816784" y="3237471"/>
            <a:ext cx="947736" cy="648970"/>
            <a:chOff x="8816784" y="3237471"/>
            <a:chExt cx="947736" cy="648970"/>
          </a:xfrm>
        </p:grpSpPr>
        <p:sp>
          <p:nvSpPr>
            <p:cNvPr id="317" name="Google Shape;317;p26"/>
            <p:cNvSpPr/>
            <p:nvPr/>
          </p:nvSpPr>
          <p:spPr>
            <a:xfrm>
              <a:off x="9601961" y="3237471"/>
              <a:ext cx="162559" cy="648970"/>
            </a:xfrm>
            <a:custGeom>
              <a:rect b="b" l="l" r="r" t="t"/>
              <a:pathLst>
                <a:path extrusionOk="0" h="648970" w="162559">
                  <a:moveTo>
                    <a:pt x="162102" y="0"/>
                  </a:moveTo>
                  <a:lnTo>
                    <a:pt x="0" y="162102"/>
                  </a:lnTo>
                  <a:lnTo>
                    <a:pt x="0" y="648398"/>
                  </a:lnTo>
                  <a:lnTo>
                    <a:pt x="162102" y="486295"/>
                  </a:lnTo>
                  <a:lnTo>
                    <a:pt x="162102" y="0"/>
                  </a:lnTo>
                  <a:close/>
                </a:path>
              </a:pathLst>
            </a:custGeom>
            <a:solidFill>
              <a:srgbClr val="228097"/>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26"/>
            <p:cNvSpPr/>
            <p:nvPr/>
          </p:nvSpPr>
          <p:spPr>
            <a:xfrm>
              <a:off x="8816784" y="3237471"/>
              <a:ext cx="947420" cy="162560"/>
            </a:xfrm>
            <a:custGeom>
              <a:rect b="b" l="l" r="r" t="t"/>
              <a:pathLst>
                <a:path extrusionOk="0" h="162560" w="947420">
                  <a:moveTo>
                    <a:pt x="947280" y="0"/>
                  </a:moveTo>
                  <a:lnTo>
                    <a:pt x="162115" y="0"/>
                  </a:lnTo>
                  <a:lnTo>
                    <a:pt x="0" y="162102"/>
                  </a:lnTo>
                  <a:lnTo>
                    <a:pt x="785177" y="162102"/>
                  </a:lnTo>
                  <a:lnTo>
                    <a:pt x="947280" y="0"/>
                  </a:lnTo>
                  <a:close/>
                </a:path>
              </a:pathLst>
            </a:custGeom>
            <a:solidFill>
              <a:srgbClr val="54B2C9"/>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26"/>
            <p:cNvSpPr/>
            <p:nvPr/>
          </p:nvSpPr>
          <p:spPr>
            <a:xfrm>
              <a:off x="8816784" y="3237471"/>
              <a:ext cx="947420" cy="648970"/>
            </a:xfrm>
            <a:custGeom>
              <a:rect b="b" l="l" r="r" t="t"/>
              <a:pathLst>
                <a:path extrusionOk="0" h="648970" w="947420">
                  <a:moveTo>
                    <a:pt x="0" y="162102"/>
                  </a:moveTo>
                  <a:lnTo>
                    <a:pt x="162102" y="0"/>
                  </a:lnTo>
                  <a:lnTo>
                    <a:pt x="947272" y="0"/>
                  </a:lnTo>
                  <a:lnTo>
                    <a:pt x="947272" y="486306"/>
                  </a:lnTo>
                  <a:lnTo>
                    <a:pt x="785171" y="648407"/>
                  </a:lnTo>
                  <a:lnTo>
                    <a:pt x="0" y="648407"/>
                  </a:lnTo>
                  <a:lnTo>
                    <a:pt x="0" y="162102"/>
                  </a:lnTo>
                  <a:close/>
                </a:path>
                <a:path extrusionOk="0" h="648970" w="947420">
                  <a:moveTo>
                    <a:pt x="0" y="162102"/>
                  </a:moveTo>
                  <a:lnTo>
                    <a:pt x="785171" y="162102"/>
                  </a:lnTo>
                  <a:lnTo>
                    <a:pt x="947272" y="0"/>
                  </a:lnTo>
                </a:path>
              </a:pathLst>
            </a:custGeom>
            <a:noFill/>
            <a:ln cap="flat" cmpd="sng" w="25400">
              <a:solidFill>
                <a:srgbClr val="2A9FBC"/>
              </a:solidFill>
              <a:prstDash val="solid"/>
              <a:round/>
              <a:headEnd len="sm" w="sm" type="none"/>
              <a:tailEnd len="sm" w="sm" type="none"/>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20" name="Google Shape;320;p26"/>
          <p:cNvSpPr txBox="1"/>
          <p:nvPr/>
        </p:nvSpPr>
        <p:spPr>
          <a:xfrm>
            <a:off x="8816784" y="3399565"/>
            <a:ext cx="798300" cy="388500"/>
          </a:xfrm>
          <a:prstGeom prst="rect">
            <a:avLst/>
          </a:prstGeom>
          <a:solidFill>
            <a:srgbClr val="2A9FBC"/>
          </a:solidFill>
          <a:ln>
            <a:noFill/>
          </a:ln>
        </p:spPr>
        <p:txBody>
          <a:bodyPr anchorCtr="0" anchor="t" bIns="0" lIns="0" spcFirstLastPara="1" rIns="0" wrap="square" tIns="80000">
            <a:spAutoFit/>
          </a:bodyPr>
          <a:lstStyle/>
          <a:p>
            <a:pPr indent="0" lvl="0" marL="186690" marR="0" rtl="1" algn="r">
              <a:lnSpc>
                <a:spcPct val="100000"/>
              </a:lnSpc>
              <a:spcBef>
                <a:spcPts val="0"/>
              </a:spcBef>
              <a:spcAft>
                <a:spcPts val="0"/>
              </a:spcAft>
              <a:buNone/>
            </a:pPr>
            <a:r>
              <a:rPr lang="en-US" sz="2000">
                <a:solidFill>
                  <a:srgbClr val="FFFFFF"/>
                </a:solidFill>
                <a:latin typeface="Verdana"/>
                <a:ea typeface="Verdana"/>
                <a:cs typeface="Verdana"/>
                <a:sym typeface="Verdana"/>
              </a:rPr>
              <a:t>VM</a:t>
            </a:r>
            <a:endParaRPr sz="2000">
              <a:solidFill>
                <a:srgbClr val="000000"/>
              </a:solidFill>
              <a:latin typeface="Verdana"/>
              <a:ea typeface="Verdana"/>
              <a:cs typeface="Verdana"/>
              <a:sym typeface="Verdana"/>
            </a:endParaRPr>
          </a:p>
        </p:txBody>
      </p:sp>
      <p:grpSp>
        <p:nvGrpSpPr>
          <p:cNvPr id="321" name="Google Shape;321;p26"/>
          <p:cNvGrpSpPr/>
          <p:nvPr/>
        </p:nvGrpSpPr>
        <p:grpSpPr>
          <a:xfrm>
            <a:off x="9950322" y="3237471"/>
            <a:ext cx="947737" cy="648970"/>
            <a:chOff x="9950322" y="3237471"/>
            <a:chExt cx="947737" cy="648970"/>
          </a:xfrm>
        </p:grpSpPr>
        <p:sp>
          <p:nvSpPr>
            <p:cNvPr id="322" name="Google Shape;322;p26"/>
            <p:cNvSpPr/>
            <p:nvPr/>
          </p:nvSpPr>
          <p:spPr>
            <a:xfrm>
              <a:off x="10735500" y="3237471"/>
              <a:ext cx="162559" cy="648970"/>
            </a:xfrm>
            <a:custGeom>
              <a:rect b="b" l="l" r="r" t="t"/>
              <a:pathLst>
                <a:path extrusionOk="0" h="648970" w="162559">
                  <a:moveTo>
                    <a:pt x="162102" y="0"/>
                  </a:moveTo>
                  <a:lnTo>
                    <a:pt x="0" y="162102"/>
                  </a:lnTo>
                  <a:lnTo>
                    <a:pt x="0" y="648398"/>
                  </a:lnTo>
                  <a:lnTo>
                    <a:pt x="162102" y="486295"/>
                  </a:lnTo>
                  <a:lnTo>
                    <a:pt x="162102" y="0"/>
                  </a:lnTo>
                  <a:close/>
                </a:path>
              </a:pathLst>
            </a:custGeom>
            <a:solidFill>
              <a:srgbClr val="228097"/>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26"/>
            <p:cNvSpPr/>
            <p:nvPr/>
          </p:nvSpPr>
          <p:spPr>
            <a:xfrm>
              <a:off x="9950322" y="3237471"/>
              <a:ext cx="947420" cy="162560"/>
            </a:xfrm>
            <a:custGeom>
              <a:rect b="b" l="l" r="r" t="t"/>
              <a:pathLst>
                <a:path extrusionOk="0" h="162560" w="947420">
                  <a:moveTo>
                    <a:pt x="947280" y="0"/>
                  </a:moveTo>
                  <a:lnTo>
                    <a:pt x="162102" y="0"/>
                  </a:lnTo>
                  <a:lnTo>
                    <a:pt x="0" y="162102"/>
                  </a:lnTo>
                  <a:lnTo>
                    <a:pt x="785177" y="162102"/>
                  </a:lnTo>
                  <a:lnTo>
                    <a:pt x="947280" y="0"/>
                  </a:lnTo>
                  <a:close/>
                </a:path>
              </a:pathLst>
            </a:custGeom>
            <a:solidFill>
              <a:srgbClr val="54B2C9"/>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26"/>
            <p:cNvSpPr/>
            <p:nvPr/>
          </p:nvSpPr>
          <p:spPr>
            <a:xfrm>
              <a:off x="9950322" y="3237471"/>
              <a:ext cx="947420" cy="648970"/>
            </a:xfrm>
            <a:custGeom>
              <a:rect b="b" l="l" r="r" t="t"/>
              <a:pathLst>
                <a:path extrusionOk="0" h="648970" w="947420">
                  <a:moveTo>
                    <a:pt x="0" y="162102"/>
                  </a:moveTo>
                  <a:lnTo>
                    <a:pt x="162102" y="0"/>
                  </a:lnTo>
                  <a:lnTo>
                    <a:pt x="947272" y="0"/>
                  </a:lnTo>
                  <a:lnTo>
                    <a:pt x="947272" y="486306"/>
                  </a:lnTo>
                  <a:lnTo>
                    <a:pt x="785171" y="648407"/>
                  </a:lnTo>
                  <a:lnTo>
                    <a:pt x="0" y="648407"/>
                  </a:lnTo>
                  <a:lnTo>
                    <a:pt x="0" y="162102"/>
                  </a:lnTo>
                  <a:close/>
                </a:path>
                <a:path extrusionOk="0" h="648970" w="947420">
                  <a:moveTo>
                    <a:pt x="0" y="162102"/>
                  </a:moveTo>
                  <a:lnTo>
                    <a:pt x="785171" y="162102"/>
                  </a:lnTo>
                  <a:lnTo>
                    <a:pt x="947272" y="0"/>
                  </a:lnTo>
                </a:path>
              </a:pathLst>
            </a:custGeom>
            <a:noFill/>
            <a:ln cap="flat" cmpd="sng" w="25400">
              <a:solidFill>
                <a:srgbClr val="2A9FBC"/>
              </a:solidFill>
              <a:prstDash val="solid"/>
              <a:round/>
              <a:headEnd len="sm" w="sm" type="none"/>
              <a:tailEnd len="sm" w="sm" type="none"/>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25" name="Google Shape;325;p26"/>
          <p:cNvSpPr txBox="1"/>
          <p:nvPr/>
        </p:nvSpPr>
        <p:spPr>
          <a:xfrm>
            <a:off x="9950322" y="3399565"/>
            <a:ext cx="798300" cy="388500"/>
          </a:xfrm>
          <a:prstGeom prst="rect">
            <a:avLst/>
          </a:prstGeom>
          <a:solidFill>
            <a:srgbClr val="2A9FBC"/>
          </a:solidFill>
          <a:ln>
            <a:noFill/>
          </a:ln>
        </p:spPr>
        <p:txBody>
          <a:bodyPr anchorCtr="0" anchor="t" bIns="0" lIns="0" spcFirstLastPara="1" rIns="0" wrap="square" tIns="80000">
            <a:spAutoFit/>
          </a:bodyPr>
          <a:lstStyle/>
          <a:p>
            <a:pPr indent="0" lvl="0" marL="186690" marR="0" rtl="1" algn="r">
              <a:lnSpc>
                <a:spcPct val="100000"/>
              </a:lnSpc>
              <a:spcBef>
                <a:spcPts val="0"/>
              </a:spcBef>
              <a:spcAft>
                <a:spcPts val="0"/>
              </a:spcAft>
              <a:buNone/>
            </a:pPr>
            <a:r>
              <a:rPr lang="en-US" sz="2000">
                <a:solidFill>
                  <a:srgbClr val="FFFFFF"/>
                </a:solidFill>
                <a:latin typeface="Verdana"/>
                <a:ea typeface="Verdana"/>
                <a:cs typeface="Verdana"/>
                <a:sym typeface="Verdana"/>
              </a:rPr>
              <a:t>VM</a:t>
            </a:r>
            <a:endParaRPr sz="2000">
              <a:solidFill>
                <a:srgbClr val="000000"/>
              </a:solidFill>
              <a:latin typeface="Verdana"/>
              <a:ea typeface="Verdana"/>
              <a:cs typeface="Verdana"/>
              <a:sym typeface="Verdana"/>
            </a:endParaRPr>
          </a:p>
        </p:txBody>
      </p:sp>
      <p:grpSp>
        <p:nvGrpSpPr>
          <p:cNvPr id="326" name="Google Shape;326;p26"/>
          <p:cNvGrpSpPr/>
          <p:nvPr/>
        </p:nvGrpSpPr>
        <p:grpSpPr>
          <a:xfrm>
            <a:off x="8405710" y="2415946"/>
            <a:ext cx="947724" cy="648969"/>
            <a:chOff x="8405710" y="2415946"/>
            <a:chExt cx="947724" cy="648969"/>
          </a:xfrm>
        </p:grpSpPr>
        <p:sp>
          <p:nvSpPr>
            <p:cNvPr id="327" name="Google Shape;327;p26"/>
            <p:cNvSpPr/>
            <p:nvPr/>
          </p:nvSpPr>
          <p:spPr>
            <a:xfrm>
              <a:off x="9190875" y="2415946"/>
              <a:ext cx="162559" cy="648969"/>
            </a:xfrm>
            <a:custGeom>
              <a:rect b="b" l="l" r="r" t="t"/>
              <a:pathLst>
                <a:path extrusionOk="0" h="648969" w="162559">
                  <a:moveTo>
                    <a:pt x="162102" y="0"/>
                  </a:moveTo>
                  <a:lnTo>
                    <a:pt x="0" y="162102"/>
                  </a:lnTo>
                  <a:lnTo>
                    <a:pt x="0" y="648411"/>
                  </a:lnTo>
                  <a:lnTo>
                    <a:pt x="162102" y="486308"/>
                  </a:lnTo>
                  <a:lnTo>
                    <a:pt x="162102" y="0"/>
                  </a:lnTo>
                  <a:close/>
                </a:path>
              </a:pathLst>
            </a:custGeom>
            <a:solidFill>
              <a:srgbClr val="228097"/>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26"/>
            <p:cNvSpPr/>
            <p:nvPr/>
          </p:nvSpPr>
          <p:spPr>
            <a:xfrm>
              <a:off x="8405710" y="2415946"/>
              <a:ext cx="947420" cy="162560"/>
            </a:xfrm>
            <a:custGeom>
              <a:rect b="b" l="l" r="r" t="t"/>
              <a:pathLst>
                <a:path extrusionOk="0" h="162560" w="947420">
                  <a:moveTo>
                    <a:pt x="947267" y="0"/>
                  </a:moveTo>
                  <a:lnTo>
                    <a:pt x="162102" y="0"/>
                  </a:lnTo>
                  <a:lnTo>
                    <a:pt x="0" y="162102"/>
                  </a:lnTo>
                  <a:lnTo>
                    <a:pt x="785164" y="162102"/>
                  </a:lnTo>
                  <a:lnTo>
                    <a:pt x="947267" y="0"/>
                  </a:lnTo>
                  <a:close/>
                </a:path>
              </a:pathLst>
            </a:custGeom>
            <a:solidFill>
              <a:srgbClr val="54B2C9"/>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26"/>
            <p:cNvSpPr/>
            <p:nvPr/>
          </p:nvSpPr>
          <p:spPr>
            <a:xfrm>
              <a:off x="8405710" y="2415946"/>
              <a:ext cx="947420" cy="648969"/>
            </a:xfrm>
            <a:custGeom>
              <a:rect b="b" l="l" r="r" t="t"/>
              <a:pathLst>
                <a:path extrusionOk="0" h="648969" w="947420">
                  <a:moveTo>
                    <a:pt x="0" y="162102"/>
                  </a:moveTo>
                  <a:lnTo>
                    <a:pt x="162102" y="0"/>
                  </a:lnTo>
                  <a:lnTo>
                    <a:pt x="947272" y="0"/>
                  </a:lnTo>
                  <a:lnTo>
                    <a:pt x="947272" y="486306"/>
                  </a:lnTo>
                  <a:lnTo>
                    <a:pt x="785171" y="648407"/>
                  </a:lnTo>
                  <a:lnTo>
                    <a:pt x="0" y="648407"/>
                  </a:lnTo>
                  <a:lnTo>
                    <a:pt x="0" y="162102"/>
                  </a:lnTo>
                  <a:close/>
                </a:path>
                <a:path extrusionOk="0" h="648969" w="947420">
                  <a:moveTo>
                    <a:pt x="0" y="162102"/>
                  </a:moveTo>
                  <a:lnTo>
                    <a:pt x="785171" y="162102"/>
                  </a:lnTo>
                  <a:lnTo>
                    <a:pt x="947272" y="0"/>
                  </a:lnTo>
                </a:path>
              </a:pathLst>
            </a:custGeom>
            <a:noFill/>
            <a:ln cap="flat" cmpd="sng" w="25400">
              <a:solidFill>
                <a:srgbClr val="2A9FBC"/>
              </a:solidFill>
              <a:prstDash val="solid"/>
              <a:round/>
              <a:headEnd len="sm" w="sm" type="none"/>
              <a:tailEnd len="sm" w="sm" type="none"/>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30" name="Google Shape;330;p26"/>
          <p:cNvSpPr txBox="1"/>
          <p:nvPr/>
        </p:nvSpPr>
        <p:spPr>
          <a:xfrm>
            <a:off x="8405710" y="2578048"/>
            <a:ext cx="798300" cy="388500"/>
          </a:xfrm>
          <a:prstGeom prst="rect">
            <a:avLst/>
          </a:prstGeom>
          <a:solidFill>
            <a:srgbClr val="2A9FBC"/>
          </a:solidFill>
          <a:ln>
            <a:noFill/>
          </a:ln>
        </p:spPr>
        <p:txBody>
          <a:bodyPr anchorCtr="0" anchor="t" bIns="0" lIns="0" spcFirstLastPara="1" rIns="0" wrap="square" tIns="80000">
            <a:spAutoFit/>
          </a:bodyPr>
          <a:lstStyle/>
          <a:p>
            <a:pPr indent="0" lvl="0" marL="186690" marR="0" rtl="1" algn="r">
              <a:lnSpc>
                <a:spcPct val="100000"/>
              </a:lnSpc>
              <a:spcBef>
                <a:spcPts val="0"/>
              </a:spcBef>
              <a:spcAft>
                <a:spcPts val="0"/>
              </a:spcAft>
              <a:buNone/>
            </a:pPr>
            <a:r>
              <a:rPr lang="en-US" sz="2000">
                <a:solidFill>
                  <a:srgbClr val="FFFFFF"/>
                </a:solidFill>
                <a:latin typeface="Verdana"/>
                <a:ea typeface="Verdana"/>
                <a:cs typeface="Verdana"/>
                <a:sym typeface="Verdana"/>
              </a:rPr>
              <a:t>VM</a:t>
            </a:r>
            <a:endParaRPr sz="2000">
              <a:solidFill>
                <a:srgbClr val="000000"/>
              </a:solidFill>
              <a:latin typeface="Verdana"/>
              <a:ea typeface="Verdana"/>
              <a:cs typeface="Verdana"/>
              <a:sym typeface="Verdana"/>
            </a:endParaRPr>
          </a:p>
        </p:txBody>
      </p:sp>
      <p:grpSp>
        <p:nvGrpSpPr>
          <p:cNvPr id="331" name="Google Shape;331;p26"/>
          <p:cNvGrpSpPr/>
          <p:nvPr/>
        </p:nvGrpSpPr>
        <p:grpSpPr>
          <a:xfrm>
            <a:off x="9536341" y="2434361"/>
            <a:ext cx="947736" cy="648969"/>
            <a:chOff x="9536341" y="2434361"/>
            <a:chExt cx="947736" cy="648969"/>
          </a:xfrm>
        </p:grpSpPr>
        <p:sp>
          <p:nvSpPr>
            <p:cNvPr id="332" name="Google Shape;332;p26"/>
            <p:cNvSpPr/>
            <p:nvPr/>
          </p:nvSpPr>
          <p:spPr>
            <a:xfrm>
              <a:off x="10321518" y="2434361"/>
              <a:ext cx="162559" cy="648969"/>
            </a:xfrm>
            <a:custGeom>
              <a:rect b="b" l="l" r="r" t="t"/>
              <a:pathLst>
                <a:path extrusionOk="0" h="648969" w="162559">
                  <a:moveTo>
                    <a:pt x="162102" y="0"/>
                  </a:moveTo>
                  <a:lnTo>
                    <a:pt x="0" y="162102"/>
                  </a:lnTo>
                  <a:lnTo>
                    <a:pt x="0" y="648411"/>
                  </a:lnTo>
                  <a:lnTo>
                    <a:pt x="162102" y="486308"/>
                  </a:lnTo>
                  <a:lnTo>
                    <a:pt x="162102" y="0"/>
                  </a:lnTo>
                  <a:close/>
                </a:path>
              </a:pathLst>
            </a:custGeom>
            <a:solidFill>
              <a:srgbClr val="228097"/>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26"/>
            <p:cNvSpPr/>
            <p:nvPr/>
          </p:nvSpPr>
          <p:spPr>
            <a:xfrm>
              <a:off x="9536341" y="2434361"/>
              <a:ext cx="947420" cy="162560"/>
            </a:xfrm>
            <a:custGeom>
              <a:rect b="b" l="l" r="r" t="t"/>
              <a:pathLst>
                <a:path extrusionOk="0" h="162560" w="947420">
                  <a:moveTo>
                    <a:pt x="947280" y="0"/>
                  </a:moveTo>
                  <a:lnTo>
                    <a:pt x="162102" y="0"/>
                  </a:lnTo>
                  <a:lnTo>
                    <a:pt x="0" y="162102"/>
                  </a:lnTo>
                  <a:lnTo>
                    <a:pt x="785177" y="162102"/>
                  </a:lnTo>
                  <a:lnTo>
                    <a:pt x="947280" y="0"/>
                  </a:lnTo>
                  <a:close/>
                </a:path>
              </a:pathLst>
            </a:custGeom>
            <a:solidFill>
              <a:srgbClr val="54B2C9"/>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26"/>
            <p:cNvSpPr/>
            <p:nvPr/>
          </p:nvSpPr>
          <p:spPr>
            <a:xfrm>
              <a:off x="9536341" y="2434361"/>
              <a:ext cx="947420" cy="648969"/>
            </a:xfrm>
            <a:custGeom>
              <a:rect b="b" l="l" r="r" t="t"/>
              <a:pathLst>
                <a:path extrusionOk="0" h="648969" w="947420">
                  <a:moveTo>
                    <a:pt x="0" y="162102"/>
                  </a:moveTo>
                  <a:lnTo>
                    <a:pt x="162102" y="0"/>
                  </a:lnTo>
                  <a:lnTo>
                    <a:pt x="947272" y="0"/>
                  </a:lnTo>
                  <a:lnTo>
                    <a:pt x="947272" y="486306"/>
                  </a:lnTo>
                  <a:lnTo>
                    <a:pt x="785171" y="648407"/>
                  </a:lnTo>
                  <a:lnTo>
                    <a:pt x="0" y="648407"/>
                  </a:lnTo>
                  <a:lnTo>
                    <a:pt x="0" y="162102"/>
                  </a:lnTo>
                  <a:close/>
                </a:path>
                <a:path extrusionOk="0" h="648969" w="947420">
                  <a:moveTo>
                    <a:pt x="0" y="162102"/>
                  </a:moveTo>
                  <a:lnTo>
                    <a:pt x="785171" y="162102"/>
                  </a:lnTo>
                  <a:lnTo>
                    <a:pt x="947272" y="0"/>
                  </a:lnTo>
                </a:path>
              </a:pathLst>
            </a:custGeom>
            <a:noFill/>
            <a:ln cap="flat" cmpd="sng" w="25400">
              <a:solidFill>
                <a:srgbClr val="2A9FBC"/>
              </a:solidFill>
              <a:prstDash val="solid"/>
              <a:round/>
              <a:headEnd len="sm" w="sm" type="none"/>
              <a:tailEnd len="sm" w="sm" type="none"/>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35" name="Google Shape;335;p26"/>
          <p:cNvSpPr txBox="1"/>
          <p:nvPr/>
        </p:nvSpPr>
        <p:spPr>
          <a:xfrm>
            <a:off x="9536341" y="2596463"/>
            <a:ext cx="798300" cy="387300"/>
          </a:xfrm>
          <a:prstGeom prst="rect">
            <a:avLst/>
          </a:prstGeom>
          <a:solidFill>
            <a:srgbClr val="2A9FBC"/>
          </a:solidFill>
          <a:ln>
            <a:noFill/>
          </a:ln>
        </p:spPr>
        <p:txBody>
          <a:bodyPr anchorCtr="0" anchor="t" bIns="0" lIns="0" spcFirstLastPara="1" rIns="0" wrap="square" tIns="78725">
            <a:spAutoFit/>
          </a:bodyPr>
          <a:lstStyle/>
          <a:p>
            <a:pPr indent="0" lvl="0" marL="186690" marR="0" rtl="1" algn="r">
              <a:lnSpc>
                <a:spcPct val="100000"/>
              </a:lnSpc>
              <a:spcBef>
                <a:spcPts val="0"/>
              </a:spcBef>
              <a:spcAft>
                <a:spcPts val="0"/>
              </a:spcAft>
              <a:buNone/>
            </a:pPr>
            <a:r>
              <a:rPr lang="en-US" sz="2000">
                <a:solidFill>
                  <a:srgbClr val="FFFFFF"/>
                </a:solidFill>
                <a:latin typeface="Verdana"/>
                <a:ea typeface="Verdana"/>
                <a:cs typeface="Verdana"/>
                <a:sym typeface="Verdana"/>
              </a:rPr>
              <a:t>VM</a:t>
            </a:r>
            <a:endParaRPr sz="2000">
              <a:solidFill>
                <a:srgbClr val="000000"/>
              </a:solidFill>
              <a:latin typeface="Verdana"/>
              <a:ea typeface="Verdana"/>
              <a:cs typeface="Verdana"/>
              <a:sym typeface="Verdana"/>
            </a:endParaRPr>
          </a:p>
        </p:txBody>
      </p:sp>
      <p:sp>
        <p:nvSpPr>
          <p:cNvPr id="336" name="Google Shape;336;p26"/>
          <p:cNvSpPr txBox="1"/>
          <p:nvPr/>
        </p:nvSpPr>
        <p:spPr>
          <a:xfrm>
            <a:off x="813997" y="1778811"/>
            <a:ext cx="10101600" cy="400800"/>
          </a:xfrm>
          <a:prstGeom prst="rect">
            <a:avLst/>
          </a:prstGeom>
          <a:solidFill>
            <a:srgbClr val="A62E5C"/>
          </a:solidFill>
          <a:ln>
            <a:noFill/>
          </a:ln>
        </p:spPr>
        <p:txBody>
          <a:bodyPr anchorCtr="0" anchor="t" bIns="0" lIns="0" spcFirstLastPara="1" rIns="0" wrap="square" tIns="92075">
            <a:spAutoFit/>
          </a:bodyPr>
          <a:lstStyle/>
          <a:p>
            <a:pPr indent="0" lvl="0" marL="0" marR="0" rtl="1" algn="ctr">
              <a:lnSpc>
                <a:spcPct val="100000"/>
              </a:lnSpc>
              <a:spcBef>
                <a:spcPts val="0"/>
              </a:spcBef>
              <a:spcAft>
                <a:spcPts val="0"/>
              </a:spcAft>
              <a:buNone/>
            </a:pPr>
            <a:r>
              <a:rPr lang="en-US" sz="2000">
                <a:solidFill>
                  <a:srgbClr val="FFFFFF"/>
                </a:solidFill>
                <a:latin typeface="Verdana"/>
                <a:ea typeface="Verdana"/>
                <a:cs typeface="Verdana"/>
                <a:sym typeface="Verdana"/>
              </a:rPr>
              <a:t>Virtualization Management Layer</a:t>
            </a:r>
            <a:endParaRPr sz="2000">
              <a:solidFill>
                <a:srgbClr val="000000"/>
              </a:solidFill>
              <a:latin typeface="Verdana"/>
              <a:ea typeface="Verdana"/>
              <a:cs typeface="Verdana"/>
              <a:sym typeface="Verdana"/>
            </a:endParaRPr>
          </a:p>
        </p:txBody>
      </p:sp>
      <p:sp>
        <p:nvSpPr>
          <p:cNvPr id="337" name="Google Shape;337;p26"/>
          <p:cNvSpPr/>
          <p:nvPr/>
        </p:nvSpPr>
        <p:spPr>
          <a:xfrm>
            <a:off x="4326597" y="2277338"/>
            <a:ext cx="575310" cy="1009014"/>
          </a:xfrm>
          <a:custGeom>
            <a:rect b="b" l="l" r="r" t="t"/>
            <a:pathLst>
              <a:path extrusionOk="0" h="1009014" w="575310">
                <a:moveTo>
                  <a:pt x="88772" y="0"/>
                </a:moveTo>
                <a:lnTo>
                  <a:pt x="0" y="4648"/>
                </a:lnTo>
                <a:lnTo>
                  <a:pt x="4648" y="93433"/>
                </a:lnTo>
                <a:lnTo>
                  <a:pt x="93433" y="88785"/>
                </a:lnTo>
                <a:lnTo>
                  <a:pt x="88772" y="0"/>
                </a:lnTo>
                <a:close/>
              </a:path>
              <a:path extrusionOk="0" h="1009014" w="575310">
                <a:moveTo>
                  <a:pt x="105905" y="172326"/>
                </a:moveTo>
                <a:lnTo>
                  <a:pt x="18021" y="185750"/>
                </a:lnTo>
                <a:lnTo>
                  <a:pt x="19265" y="193840"/>
                </a:lnTo>
                <a:lnTo>
                  <a:pt x="39992" y="276301"/>
                </a:lnTo>
                <a:lnTo>
                  <a:pt x="126149" y="254419"/>
                </a:lnTo>
                <a:lnTo>
                  <a:pt x="107137" y="180416"/>
                </a:lnTo>
                <a:lnTo>
                  <a:pt x="105905" y="172326"/>
                </a:lnTo>
                <a:close/>
              </a:path>
              <a:path extrusionOk="0" h="1009014" w="575310">
                <a:moveTo>
                  <a:pt x="153301" y="329984"/>
                </a:moveTo>
                <a:lnTo>
                  <a:pt x="72936" y="367995"/>
                </a:lnTo>
                <a:lnTo>
                  <a:pt x="88633" y="401193"/>
                </a:lnTo>
                <a:lnTo>
                  <a:pt x="107175" y="434467"/>
                </a:lnTo>
                <a:lnTo>
                  <a:pt x="118681" y="451802"/>
                </a:lnTo>
                <a:lnTo>
                  <a:pt x="192392" y="402120"/>
                </a:lnTo>
                <a:lnTo>
                  <a:pt x="184708" y="390969"/>
                </a:lnTo>
                <a:lnTo>
                  <a:pt x="168998" y="363181"/>
                </a:lnTo>
                <a:lnTo>
                  <a:pt x="153301" y="329984"/>
                </a:lnTo>
                <a:close/>
              </a:path>
              <a:path extrusionOk="0" h="1009014" w="575310">
                <a:moveTo>
                  <a:pt x="272043" y="551729"/>
                </a:moveTo>
                <a:lnTo>
                  <a:pt x="283984" y="556666"/>
                </a:lnTo>
                <a:lnTo>
                  <a:pt x="285703" y="552513"/>
                </a:lnTo>
                <a:lnTo>
                  <a:pt x="277609" y="552513"/>
                </a:lnTo>
                <a:lnTo>
                  <a:pt x="272043" y="551729"/>
                </a:lnTo>
                <a:close/>
              </a:path>
              <a:path extrusionOk="0" h="1009014" w="575310">
                <a:moveTo>
                  <a:pt x="266814" y="549567"/>
                </a:moveTo>
                <a:lnTo>
                  <a:pt x="272043" y="551729"/>
                </a:lnTo>
                <a:lnTo>
                  <a:pt x="277609" y="552513"/>
                </a:lnTo>
                <a:lnTo>
                  <a:pt x="266814" y="549567"/>
                </a:lnTo>
                <a:close/>
              </a:path>
              <a:path extrusionOk="0" h="1009014" w="575310">
                <a:moveTo>
                  <a:pt x="286922" y="549567"/>
                </a:moveTo>
                <a:lnTo>
                  <a:pt x="266814" y="549567"/>
                </a:lnTo>
                <a:lnTo>
                  <a:pt x="277609" y="552513"/>
                </a:lnTo>
                <a:lnTo>
                  <a:pt x="285703" y="552513"/>
                </a:lnTo>
                <a:lnTo>
                  <a:pt x="286922" y="549567"/>
                </a:lnTo>
                <a:close/>
              </a:path>
              <a:path extrusionOk="0" h="1009014" w="575310">
                <a:moveTo>
                  <a:pt x="241313" y="454222"/>
                </a:moveTo>
                <a:lnTo>
                  <a:pt x="191808" y="527215"/>
                </a:lnTo>
                <a:lnTo>
                  <a:pt x="200025" y="532790"/>
                </a:lnTo>
                <a:lnTo>
                  <a:pt x="202691" y="534225"/>
                </a:lnTo>
                <a:lnTo>
                  <a:pt x="229285" y="545223"/>
                </a:lnTo>
                <a:lnTo>
                  <a:pt x="232905" y="546214"/>
                </a:lnTo>
                <a:lnTo>
                  <a:pt x="272043" y="551729"/>
                </a:lnTo>
                <a:lnTo>
                  <a:pt x="266814" y="549567"/>
                </a:lnTo>
                <a:lnTo>
                  <a:pt x="286922" y="549567"/>
                </a:lnTo>
                <a:lnTo>
                  <a:pt x="317969" y="474535"/>
                </a:lnTo>
                <a:lnTo>
                  <a:pt x="297345" y="466001"/>
                </a:lnTo>
                <a:lnTo>
                  <a:pt x="293725" y="465010"/>
                </a:lnTo>
                <a:lnTo>
                  <a:pt x="269931" y="461657"/>
                </a:lnTo>
                <a:lnTo>
                  <a:pt x="259816" y="461657"/>
                </a:lnTo>
                <a:lnTo>
                  <a:pt x="249021" y="458711"/>
                </a:lnTo>
                <a:lnTo>
                  <a:pt x="252701" y="458711"/>
                </a:lnTo>
                <a:lnTo>
                  <a:pt x="249818" y="457517"/>
                </a:lnTo>
                <a:lnTo>
                  <a:pt x="247434" y="457517"/>
                </a:lnTo>
                <a:lnTo>
                  <a:pt x="241313" y="454222"/>
                </a:lnTo>
                <a:close/>
              </a:path>
              <a:path extrusionOk="0" h="1009014" w="575310">
                <a:moveTo>
                  <a:pt x="249021" y="458711"/>
                </a:moveTo>
                <a:lnTo>
                  <a:pt x="259816" y="461657"/>
                </a:lnTo>
                <a:lnTo>
                  <a:pt x="254599" y="459497"/>
                </a:lnTo>
                <a:lnTo>
                  <a:pt x="249021" y="458711"/>
                </a:lnTo>
                <a:close/>
              </a:path>
              <a:path extrusionOk="0" h="1009014" w="575310">
                <a:moveTo>
                  <a:pt x="254599" y="459497"/>
                </a:moveTo>
                <a:lnTo>
                  <a:pt x="259816" y="461657"/>
                </a:lnTo>
                <a:lnTo>
                  <a:pt x="269931" y="461657"/>
                </a:lnTo>
                <a:lnTo>
                  <a:pt x="254599" y="459497"/>
                </a:lnTo>
                <a:close/>
              </a:path>
              <a:path extrusionOk="0" h="1009014" w="575310">
                <a:moveTo>
                  <a:pt x="252701" y="458711"/>
                </a:moveTo>
                <a:lnTo>
                  <a:pt x="249021" y="458711"/>
                </a:lnTo>
                <a:lnTo>
                  <a:pt x="254599" y="459497"/>
                </a:lnTo>
                <a:lnTo>
                  <a:pt x="252701" y="458711"/>
                </a:lnTo>
                <a:close/>
              </a:path>
              <a:path extrusionOk="0" h="1009014" w="575310">
                <a:moveTo>
                  <a:pt x="241434" y="454045"/>
                </a:moveTo>
                <a:lnTo>
                  <a:pt x="241313" y="454222"/>
                </a:lnTo>
                <a:lnTo>
                  <a:pt x="247434" y="457517"/>
                </a:lnTo>
                <a:lnTo>
                  <a:pt x="243666" y="454969"/>
                </a:lnTo>
                <a:lnTo>
                  <a:pt x="241434" y="454045"/>
                </a:lnTo>
                <a:close/>
              </a:path>
              <a:path extrusionOk="0" h="1009014" w="575310">
                <a:moveTo>
                  <a:pt x="243666" y="454969"/>
                </a:moveTo>
                <a:lnTo>
                  <a:pt x="247434" y="457517"/>
                </a:lnTo>
                <a:lnTo>
                  <a:pt x="249818" y="457517"/>
                </a:lnTo>
                <a:lnTo>
                  <a:pt x="243666" y="454969"/>
                </a:lnTo>
                <a:close/>
              </a:path>
              <a:path extrusionOk="0" h="1009014" w="575310">
                <a:moveTo>
                  <a:pt x="241706" y="453644"/>
                </a:moveTo>
                <a:lnTo>
                  <a:pt x="241434" y="454045"/>
                </a:lnTo>
                <a:lnTo>
                  <a:pt x="243666" y="454969"/>
                </a:lnTo>
                <a:lnTo>
                  <a:pt x="241706" y="453644"/>
                </a:lnTo>
                <a:close/>
              </a:path>
              <a:path extrusionOk="0" h="1009014" w="575310">
                <a:moveTo>
                  <a:pt x="239483" y="453237"/>
                </a:moveTo>
                <a:lnTo>
                  <a:pt x="241313" y="454222"/>
                </a:lnTo>
                <a:lnTo>
                  <a:pt x="241434" y="454045"/>
                </a:lnTo>
                <a:lnTo>
                  <a:pt x="239483" y="453237"/>
                </a:lnTo>
                <a:close/>
              </a:path>
              <a:path extrusionOk="0" h="1009014" w="575310">
                <a:moveTo>
                  <a:pt x="402170" y="550837"/>
                </a:moveTo>
                <a:lnTo>
                  <a:pt x="328447" y="600519"/>
                </a:lnTo>
                <a:lnTo>
                  <a:pt x="343827" y="623341"/>
                </a:lnTo>
                <a:lnTo>
                  <a:pt x="359054" y="650786"/>
                </a:lnTo>
                <a:lnTo>
                  <a:pt x="368909" y="671880"/>
                </a:lnTo>
                <a:lnTo>
                  <a:pt x="449275" y="633869"/>
                </a:lnTo>
                <a:lnTo>
                  <a:pt x="436587" y="607288"/>
                </a:lnTo>
                <a:lnTo>
                  <a:pt x="417550" y="573659"/>
                </a:lnTo>
                <a:lnTo>
                  <a:pt x="402170" y="550837"/>
                </a:lnTo>
                <a:close/>
              </a:path>
              <a:path extrusionOk="0" h="1009014" w="575310">
                <a:moveTo>
                  <a:pt x="398824" y="751608"/>
                </a:moveTo>
                <a:lnTo>
                  <a:pt x="311429" y="764489"/>
                </a:lnTo>
                <a:lnTo>
                  <a:pt x="482244" y="1008900"/>
                </a:lnTo>
                <a:lnTo>
                  <a:pt x="552148" y="796048"/>
                </a:lnTo>
                <a:lnTo>
                  <a:pt x="405942" y="796048"/>
                </a:lnTo>
                <a:lnTo>
                  <a:pt x="398824" y="751608"/>
                </a:lnTo>
                <a:close/>
              </a:path>
              <a:path extrusionOk="0" h="1009014" w="575310">
                <a:moveTo>
                  <a:pt x="399069" y="751572"/>
                </a:moveTo>
                <a:lnTo>
                  <a:pt x="398824" y="751608"/>
                </a:lnTo>
                <a:lnTo>
                  <a:pt x="405942" y="796048"/>
                </a:lnTo>
                <a:lnTo>
                  <a:pt x="493725" y="781989"/>
                </a:lnTo>
                <a:lnTo>
                  <a:pt x="489311" y="754405"/>
                </a:lnTo>
                <a:lnTo>
                  <a:pt x="400113" y="754405"/>
                </a:lnTo>
                <a:lnTo>
                  <a:pt x="399069" y="751572"/>
                </a:lnTo>
                <a:close/>
              </a:path>
              <a:path extrusionOk="0" h="1009014" w="575310">
                <a:moveTo>
                  <a:pt x="575284" y="725601"/>
                </a:moveTo>
                <a:lnTo>
                  <a:pt x="486789" y="738644"/>
                </a:lnTo>
                <a:lnTo>
                  <a:pt x="493725" y="781989"/>
                </a:lnTo>
                <a:lnTo>
                  <a:pt x="405942" y="796048"/>
                </a:lnTo>
                <a:lnTo>
                  <a:pt x="552148" y="796048"/>
                </a:lnTo>
                <a:lnTo>
                  <a:pt x="575284" y="725601"/>
                </a:lnTo>
                <a:close/>
              </a:path>
              <a:path extrusionOk="0" h="1009014" w="575310">
                <a:moveTo>
                  <a:pt x="399361" y="751529"/>
                </a:moveTo>
                <a:lnTo>
                  <a:pt x="399069" y="751572"/>
                </a:lnTo>
                <a:lnTo>
                  <a:pt x="400113" y="754405"/>
                </a:lnTo>
                <a:lnTo>
                  <a:pt x="399361" y="751529"/>
                </a:lnTo>
                <a:close/>
              </a:path>
              <a:path extrusionOk="0" h="1009014" w="575310">
                <a:moveTo>
                  <a:pt x="486789" y="738644"/>
                </a:moveTo>
                <a:lnTo>
                  <a:pt x="399361" y="751529"/>
                </a:lnTo>
                <a:lnTo>
                  <a:pt x="400113" y="754405"/>
                </a:lnTo>
                <a:lnTo>
                  <a:pt x="489311" y="754405"/>
                </a:lnTo>
                <a:lnTo>
                  <a:pt x="486789" y="738644"/>
                </a:lnTo>
                <a:close/>
              </a:path>
              <a:path extrusionOk="0" h="1009014" w="575310">
                <a:moveTo>
                  <a:pt x="397941" y="746099"/>
                </a:moveTo>
                <a:lnTo>
                  <a:pt x="398824" y="751608"/>
                </a:lnTo>
                <a:lnTo>
                  <a:pt x="399069" y="751572"/>
                </a:lnTo>
                <a:lnTo>
                  <a:pt x="398957" y="751268"/>
                </a:lnTo>
                <a:lnTo>
                  <a:pt x="399263" y="751156"/>
                </a:lnTo>
                <a:lnTo>
                  <a:pt x="397941" y="746099"/>
                </a:lnTo>
                <a:close/>
              </a:path>
              <a:path extrusionOk="0" h="1009014" w="575310">
                <a:moveTo>
                  <a:pt x="399263" y="751156"/>
                </a:moveTo>
                <a:lnTo>
                  <a:pt x="398957" y="751268"/>
                </a:lnTo>
                <a:lnTo>
                  <a:pt x="399069" y="751572"/>
                </a:lnTo>
                <a:lnTo>
                  <a:pt x="399361" y="751529"/>
                </a:lnTo>
                <a:lnTo>
                  <a:pt x="399263" y="751156"/>
                </a:lnTo>
                <a:close/>
              </a:path>
              <a:path extrusionOk="0" h="1009014" w="575310">
                <a:moveTo>
                  <a:pt x="482409" y="720598"/>
                </a:moveTo>
                <a:lnTo>
                  <a:pt x="399263" y="751156"/>
                </a:lnTo>
                <a:lnTo>
                  <a:pt x="399361" y="751529"/>
                </a:lnTo>
                <a:lnTo>
                  <a:pt x="486789" y="738644"/>
                </a:lnTo>
                <a:lnTo>
                  <a:pt x="485279" y="729208"/>
                </a:lnTo>
                <a:lnTo>
                  <a:pt x="484543" y="726427"/>
                </a:lnTo>
                <a:lnTo>
                  <a:pt x="482409" y="720598"/>
                </a:lnTo>
                <a:close/>
              </a:path>
            </a:pathLst>
          </a:custGeom>
          <a:solidFill>
            <a:srgbClr val="F05A28"/>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p27"/>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343" name="Google Shape;343;p27"/>
          <p:cNvSpPr txBox="1"/>
          <p:nvPr/>
        </p:nvSpPr>
        <p:spPr>
          <a:xfrm>
            <a:off x="211275" y="205700"/>
            <a:ext cx="11830800" cy="5479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a:solidFill>
                  <a:srgbClr val="FFFFFF"/>
                </a:solidFill>
                <a:latin typeface="Quattrocento Sans"/>
                <a:ea typeface="Quattrocento Sans"/>
                <a:cs typeface="Quattrocento Sans"/>
                <a:sym typeface="Quattrocento Sans"/>
              </a:rPr>
              <a:t>IT Challenges Before Virtualization</a:t>
            </a:r>
            <a:endParaRPr sz="40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387350" lvl="0" marL="457200" rtl="0" algn="l">
              <a:lnSpc>
                <a:spcPct val="115000"/>
              </a:lnSpc>
              <a:spcBef>
                <a:spcPts val="0"/>
              </a:spcBef>
              <a:spcAft>
                <a:spcPts val="0"/>
              </a:spcAft>
              <a:buClr>
                <a:srgbClr val="FFFFFF"/>
              </a:buClr>
              <a:buSzPts val="2500"/>
              <a:buFont typeface="Quattrocento Sans"/>
              <a:buChar char="●"/>
            </a:pPr>
            <a:r>
              <a:rPr lang="en-US" sz="2500">
                <a:solidFill>
                  <a:srgbClr val="FFFFFF"/>
                </a:solidFill>
                <a:latin typeface="Quattrocento Sans"/>
                <a:ea typeface="Quattrocento Sans"/>
                <a:cs typeface="Quattrocento Sans"/>
                <a:sym typeface="Quattrocento Sans"/>
              </a:rPr>
              <a:t>Data centers are out of space</a:t>
            </a:r>
            <a:endParaRPr sz="2500">
              <a:solidFill>
                <a:srgbClr val="FFFFFF"/>
              </a:solidFill>
              <a:latin typeface="Quattrocento Sans"/>
              <a:ea typeface="Quattrocento Sans"/>
              <a:cs typeface="Quattrocento Sans"/>
              <a:sym typeface="Quattrocento Sans"/>
            </a:endParaRPr>
          </a:p>
          <a:p>
            <a:pPr indent="-387350" lvl="0" marL="457200" rtl="0" algn="l">
              <a:lnSpc>
                <a:spcPct val="115000"/>
              </a:lnSpc>
              <a:spcBef>
                <a:spcPts val="0"/>
              </a:spcBef>
              <a:spcAft>
                <a:spcPts val="0"/>
              </a:spcAft>
              <a:buClr>
                <a:srgbClr val="FFFFFF"/>
              </a:buClr>
              <a:buSzPts val="2500"/>
              <a:buFont typeface="Quattrocento Sans"/>
              <a:buChar char="●"/>
            </a:pPr>
            <a:r>
              <a:rPr lang="en-US" sz="2500">
                <a:solidFill>
                  <a:srgbClr val="FFFFFF"/>
                </a:solidFill>
                <a:latin typeface="Quattrocento Sans"/>
                <a:ea typeface="Quattrocento Sans"/>
                <a:cs typeface="Quattrocento Sans"/>
                <a:sym typeface="Quattrocento Sans"/>
              </a:rPr>
              <a:t>AC power panels are out of capacity</a:t>
            </a:r>
            <a:endParaRPr sz="2500">
              <a:solidFill>
                <a:srgbClr val="FFFFFF"/>
              </a:solidFill>
              <a:latin typeface="Quattrocento Sans"/>
              <a:ea typeface="Quattrocento Sans"/>
              <a:cs typeface="Quattrocento Sans"/>
              <a:sym typeface="Quattrocento Sans"/>
            </a:endParaRPr>
          </a:p>
          <a:p>
            <a:pPr indent="-387350" lvl="0" marL="457200" rtl="0" algn="l">
              <a:lnSpc>
                <a:spcPct val="115000"/>
              </a:lnSpc>
              <a:spcBef>
                <a:spcPts val="0"/>
              </a:spcBef>
              <a:spcAft>
                <a:spcPts val="0"/>
              </a:spcAft>
              <a:buClr>
                <a:srgbClr val="FFFFFF"/>
              </a:buClr>
              <a:buSzPts val="2500"/>
              <a:buFont typeface="Quattrocento Sans"/>
              <a:buChar char="●"/>
            </a:pPr>
            <a:r>
              <a:rPr lang="en-US" sz="2500">
                <a:solidFill>
                  <a:srgbClr val="FFFFFF"/>
                </a:solidFill>
                <a:latin typeface="Quattrocento Sans"/>
                <a:ea typeface="Quattrocento Sans"/>
                <a:cs typeface="Quattrocento Sans"/>
                <a:sym typeface="Quattrocento Sans"/>
              </a:rPr>
              <a:t>Backups are slow and expensive</a:t>
            </a:r>
            <a:endParaRPr sz="2500">
              <a:solidFill>
                <a:srgbClr val="FFFFFF"/>
              </a:solidFill>
              <a:latin typeface="Quattrocento Sans"/>
              <a:ea typeface="Quattrocento Sans"/>
              <a:cs typeface="Quattrocento Sans"/>
              <a:sym typeface="Quattrocento Sans"/>
            </a:endParaRPr>
          </a:p>
          <a:p>
            <a:pPr indent="-387350" lvl="0" marL="457200" rtl="0" algn="l">
              <a:lnSpc>
                <a:spcPct val="115000"/>
              </a:lnSpc>
              <a:spcBef>
                <a:spcPts val="0"/>
              </a:spcBef>
              <a:spcAft>
                <a:spcPts val="0"/>
              </a:spcAft>
              <a:buClr>
                <a:srgbClr val="FFFFFF"/>
              </a:buClr>
              <a:buSzPts val="2500"/>
              <a:buFont typeface="Quattrocento Sans"/>
              <a:buChar char="●"/>
            </a:pPr>
            <a:r>
              <a:rPr lang="en-US" sz="2500">
                <a:solidFill>
                  <a:srgbClr val="FFFFFF"/>
                </a:solidFill>
                <a:latin typeface="Quattrocento Sans"/>
                <a:ea typeface="Quattrocento Sans"/>
                <a:cs typeface="Quattrocento Sans"/>
                <a:sym typeface="Quattrocento Sans"/>
              </a:rPr>
              <a:t>Server utilization is VERY LOW</a:t>
            </a:r>
            <a:endParaRPr sz="2500">
              <a:solidFill>
                <a:srgbClr val="FFFFFF"/>
              </a:solidFill>
              <a:latin typeface="Quattrocento Sans"/>
              <a:ea typeface="Quattrocento Sans"/>
              <a:cs typeface="Quattrocento Sans"/>
              <a:sym typeface="Quattrocento Sans"/>
            </a:endParaRPr>
          </a:p>
          <a:p>
            <a:pPr indent="-387350" lvl="0" marL="457200" rtl="0" algn="l">
              <a:lnSpc>
                <a:spcPct val="115000"/>
              </a:lnSpc>
              <a:spcBef>
                <a:spcPts val="0"/>
              </a:spcBef>
              <a:spcAft>
                <a:spcPts val="0"/>
              </a:spcAft>
              <a:buClr>
                <a:srgbClr val="FFFFFF"/>
              </a:buClr>
              <a:buSzPts val="2500"/>
              <a:buFont typeface="Quattrocento Sans"/>
              <a:buChar char="●"/>
            </a:pPr>
            <a:r>
              <a:rPr lang="en-US" sz="2500">
                <a:solidFill>
                  <a:srgbClr val="FFFFFF"/>
                </a:solidFill>
                <a:latin typeface="Quattrocento Sans"/>
                <a:ea typeface="Quattrocento Sans"/>
                <a:cs typeface="Quattrocento Sans"/>
                <a:sym typeface="Quattrocento Sans"/>
              </a:rPr>
              <a:t>Administrators are struggling with troubleshooting</a:t>
            </a:r>
            <a:endParaRPr sz="2500">
              <a:solidFill>
                <a:srgbClr val="FFFFFF"/>
              </a:solidFill>
              <a:latin typeface="Quattrocento Sans"/>
              <a:ea typeface="Quattrocento Sans"/>
              <a:cs typeface="Quattrocento Sans"/>
              <a:sym typeface="Quattrocento Sans"/>
            </a:endParaRPr>
          </a:p>
          <a:p>
            <a:pPr indent="-387350" lvl="0" marL="457200" rtl="0" algn="l">
              <a:lnSpc>
                <a:spcPct val="115000"/>
              </a:lnSpc>
              <a:spcBef>
                <a:spcPts val="0"/>
              </a:spcBef>
              <a:spcAft>
                <a:spcPts val="0"/>
              </a:spcAft>
              <a:buClr>
                <a:srgbClr val="FFFFFF"/>
              </a:buClr>
              <a:buSzPts val="2500"/>
              <a:buFont typeface="Quattrocento Sans"/>
              <a:buChar char="●"/>
            </a:pPr>
            <a:r>
              <a:rPr lang="en-US" sz="2500">
                <a:solidFill>
                  <a:srgbClr val="FFFFFF"/>
                </a:solidFill>
                <a:latin typeface="Quattrocento Sans"/>
                <a:ea typeface="Quattrocento Sans"/>
                <a:cs typeface="Quattrocento Sans"/>
                <a:sym typeface="Quattrocento Sans"/>
              </a:rPr>
              <a:t>Load balancing for all applications is nearly impossible</a:t>
            </a:r>
            <a:endParaRPr sz="25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8"/>
          <p:cNvSpPr/>
          <p:nvPr/>
        </p:nvSpPr>
        <p:spPr>
          <a:xfrm>
            <a:off x="318870" y="2051347"/>
            <a:ext cx="1133475" cy="541655"/>
          </a:xfrm>
          <a:custGeom>
            <a:rect b="b" l="l" r="r" t="t"/>
            <a:pathLst>
              <a:path extrusionOk="0" h="541655" w="1133475">
                <a:moveTo>
                  <a:pt x="1133411" y="0"/>
                </a:moveTo>
                <a:lnTo>
                  <a:pt x="0" y="0"/>
                </a:lnTo>
                <a:lnTo>
                  <a:pt x="0" y="541535"/>
                </a:lnTo>
                <a:lnTo>
                  <a:pt x="1133411" y="541535"/>
                </a:lnTo>
                <a:lnTo>
                  <a:pt x="1133411" y="0"/>
                </a:lnTo>
                <a:close/>
              </a:path>
            </a:pathLst>
          </a:custGeom>
          <a:solidFill>
            <a:srgbClr val="2A9FBC"/>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sp>
        <p:nvSpPr>
          <p:cNvPr id="349" name="Google Shape;349;p28"/>
          <p:cNvSpPr txBox="1"/>
          <p:nvPr/>
        </p:nvSpPr>
        <p:spPr>
          <a:xfrm>
            <a:off x="558392" y="1993896"/>
            <a:ext cx="655200" cy="936300"/>
          </a:xfrm>
          <a:prstGeom prst="rect">
            <a:avLst/>
          </a:prstGeom>
          <a:noFill/>
          <a:ln>
            <a:noFill/>
          </a:ln>
        </p:spPr>
        <p:txBody>
          <a:bodyPr anchorCtr="0" anchor="t" bIns="0" lIns="0" spcFirstLastPara="1" rIns="0" wrap="square" tIns="12700">
            <a:spAutoFit/>
          </a:bodyPr>
          <a:lstStyle/>
          <a:p>
            <a:pPr indent="0" lvl="0" marL="57150" marR="0" rtl="1" algn="r">
              <a:lnSpc>
                <a:spcPct val="100000"/>
              </a:lnSpc>
              <a:spcBef>
                <a:spcPts val="0"/>
              </a:spcBef>
              <a:spcAft>
                <a:spcPts val="0"/>
              </a:spcAft>
              <a:buNone/>
            </a:pPr>
            <a:r>
              <a:rPr lang="en-US" sz="2000">
                <a:solidFill>
                  <a:srgbClr val="FFFFFF"/>
                </a:solidFill>
                <a:latin typeface="Verdana"/>
                <a:ea typeface="Verdana"/>
                <a:cs typeface="Verdana"/>
                <a:sym typeface="Verdana"/>
              </a:rPr>
              <a:t>APP</a:t>
            </a:r>
            <a:endParaRPr sz="2000">
              <a:solidFill>
                <a:schemeClr val="dk1"/>
              </a:solidFill>
              <a:latin typeface="Verdana"/>
              <a:ea typeface="Verdana"/>
              <a:cs typeface="Verdana"/>
              <a:sym typeface="Verdana"/>
            </a:endParaRPr>
          </a:p>
          <a:p>
            <a:pPr indent="0" lvl="0" marL="12700" marR="0" rtl="1" algn="r">
              <a:lnSpc>
                <a:spcPct val="100000"/>
              </a:lnSpc>
              <a:spcBef>
                <a:spcPts val="0"/>
              </a:spcBef>
              <a:spcAft>
                <a:spcPts val="0"/>
              </a:spcAft>
              <a:buNone/>
            </a:pPr>
            <a:r>
              <a:rPr lang="en-US" sz="2000">
                <a:solidFill>
                  <a:srgbClr val="FFFFFF"/>
                </a:solidFill>
                <a:latin typeface="Verdana"/>
                <a:ea typeface="Verdana"/>
                <a:cs typeface="Verdana"/>
                <a:sym typeface="Verdana"/>
              </a:rPr>
              <a:t>&amp; OS</a:t>
            </a:r>
            <a:endParaRPr sz="2000">
              <a:solidFill>
                <a:schemeClr val="dk1"/>
              </a:solidFill>
              <a:latin typeface="Verdana"/>
              <a:ea typeface="Verdana"/>
              <a:cs typeface="Verdana"/>
              <a:sym typeface="Verdana"/>
            </a:endParaRPr>
          </a:p>
        </p:txBody>
      </p:sp>
      <p:grpSp>
        <p:nvGrpSpPr>
          <p:cNvPr id="350" name="Google Shape;350;p28"/>
          <p:cNvGrpSpPr/>
          <p:nvPr/>
        </p:nvGrpSpPr>
        <p:grpSpPr>
          <a:xfrm>
            <a:off x="313267" y="2051347"/>
            <a:ext cx="2492747" cy="2850953"/>
            <a:chOff x="313267" y="2051347"/>
            <a:chExt cx="2492747" cy="2850953"/>
          </a:xfrm>
        </p:grpSpPr>
        <p:sp>
          <p:nvSpPr>
            <p:cNvPr id="351" name="Google Shape;351;p28"/>
            <p:cNvSpPr/>
            <p:nvPr/>
          </p:nvSpPr>
          <p:spPr>
            <a:xfrm>
              <a:off x="313267" y="2590800"/>
              <a:ext cx="1151400" cy="2311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sp>
          <p:nvSpPr>
            <p:cNvPr id="352" name="Google Shape;352;p28"/>
            <p:cNvSpPr/>
            <p:nvPr/>
          </p:nvSpPr>
          <p:spPr>
            <a:xfrm>
              <a:off x="1672539" y="2051347"/>
              <a:ext cx="1133475" cy="541655"/>
            </a:xfrm>
            <a:custGeom>
              <a:rect b="b" l="l" r="r" t="t"/>
              <a:pathLst>
                <a:path extrusionOk="0" h="541655" w="1133475">
                  <a:moveTo>
                    <a:pt x="1133411" y="0"/>
                  </a:moveTo>
                  <a:lnTo>
                    <a:pt x="0" y="0"/>
                  </a:lnTo>
                  <a:lnTo>
                    <a:pt x="0" y="541535"/>
                  </a:lnTo>
                  <a:lnTo>
                    <a:pt x="1133411" y="541535"/>
                  </a:lnTo>
                  <a:lnTo>
                    <a:pt x="1133411" y="0"/>
                  </a:lnTo>
                  <a:close/>
                </a:path>
              </a:pathLst>
            </a:custGeom>
            <a:solidFill>
              <a:srgbClr val="2A9FBC"/>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53" name="Google Shape;353;p28"/>
          <p:cNvSpPr txBox="1"/>
          <p:nvPr/>
        </p:nvSpPr>
        <p:spPr>
          <a:xfrm>
            <a:off x="1912061" y="1993896"/>
            <a:ext cx="655200" cy="936300"/>
          </a:xfrm>
          <a:prstGeom prst="rect">
            <a:avLst/>
          </a:prstGeom>
          <a:noFill/>
          <a:ln>
            <a:noFill/>
          </a:ln>
        </p:spPr>
        <p:txBody>
          <a:bodyPr anchorCtr="0" anchor="t" bIns="0" lIns="0" spcFirstLastPara="1" rIns="0" wrap="square" tIns="12700">
            <a:spAutoFit/>
          </a:bodyPr>
          <a:lstStyle/>
          <a:p>
            <a:pPr indent="0" lvl="0" marL="57150" marR="0" rtl="1" algn="r">
              <a:lnSpc>
                <a:spcPct val="100000"/>
              </a:lnSpc>
              <a:spcBef>
                <a:spcPts val="0"/>
              </a:spcBef>
              <a:spcAft>
                <a:spcPts val="0"/>
              </a:spcAft>
              <a:buNone/>
            </a:pPr>
            <a:r>
              <a:rPr lang="en-US" sz="2000">
                <a:solidFill>
                  <a:srgbClr val="FFFFFF"/>
                </a:solidFill>
                <a:latin typeface="Verdana"/>
                <a:ea typeface="Verdana"/>
                <a:cs typeface="Verdana"/>
                <a:sym typeface="Verdana"/>
              </a:rPr>
              <a:t>APP</a:t>
            </a:r>
            <a:endParaRPr sz="2000">
              <a:solidFill>
                <a:schemeClr val="dk1"/>
              </a:solidFill>
              <a:latin typeface="Verdana"/>
              <a:ea typeface="Verdana"/>
              <a:cs typeface="Verdana"/>
              <a:sym typeface="Verdana"/>
            </a:endParaRPr>
          </a:p>
          <a:p>
            <a:pPr indent="0" lvl="0" marL="12700" marR="0" rtl="1" algn="r">
              <a:lnSpc>
                <a:spcPct val="100000"/>
              </a:lnSpc>
              <a:spcBef>
                <a:spcPts val="0"/>
              </a:spcBef>
              <a:spcAft>
                <a:spcPts val="0"/>
              </a:spcAft>
              <a:buNone/>
            </a:pPr>
            <a:r>
              <a:rPr lang="en-US" sz="2000">
                <a:solidFill>
                  <a:srgbClr val="FFFFFF"/>
                </a:solidFill>
                <a:latin typeface="Verdana"/>
                <a:ea typeface="Verdana"/>
                <a:cs typeface="Verdana"/>
                <a:sym typeface="Verdana"/>
              </a:rPr>
              <a:t>&amp; OS</a:t>
            </a:r>
            <a:endParaRPr sz="2000">
              <a:solidFill>
                <a:schemeClr val="dk1"/>
              </a:solidFill>
              <a:latin typeface="Verdana"/>
              <a:ea typeface="Verdana"/>
              <a:cs typeface="Verdana"/>
              <a:sym typeface="Verdana"/>
            </a:endParaRPr>
          </a:p>
        </p:txBody>
      </p:sp>
      <p:grpSp>
        <p:nvGrpSpPr>
          <p:cNvPr id="354" name="Google Shape;354;p28"/>
          <p:cNvGrpSpPr/>
          <p:nvPr/>
        </p:nvGrpSpPr>
        <p:grpSpPr>
          <a:xfrm>
            <a:off x="1667929" y="2051347"/>
            <a:ext cx="2445003" cy="2850953"/>
            <a:chOff x="1667929" y="2051347"/>
            <a:chExt cx="2445003" cy="2850953"/>
          </a:xfrm>
        </p:grpSpPr>
        <p:sp>
          <p:nvSpPr>
            <p:cNvPr id="355" name="Google Shape;355;p28"/>
            <p:cNvSpPr/>
            <p:nvPr/>
          </p:nvSpPr>
          <p:spPr>
            <a:xfrm>
              <a:off x="1667929" y="2590800"/>
              <a:ext cx="1151400" cy="2311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sp>
          <p:nvSpPr>
            <p:cNvPr id="356" name="Google Shape;356;p28"/>
            <p:cNvSpPr/>
            <p:nvPr/>
          </p:nvSpPr>
          <p:spPr>
            <a:xfrm>
              <a:off x="2979457" y="2051347"/>
              <a:ext cx="1133475" cy="541655"/>
            </a:xfrm>
            <a:custGeom>
              <a:rect b="b" l="l" r="r" t="t"/>
              <a:pathLst>
                <a:path extrusionOk="0" h="541655" w="1133475">
                  <a:moveTo>
                    <a:pt x="1133411" y="0"/>
                  </a:moveTo>
                  <a:lnTo>
                    <a:pt x="0" y="0"/>
                  </a:lnTo>
                  <a:lnTo>
                    <a:pt x="0" y="541535"/>
                  </a:lnTo>
                  <a:lnTo>
                    <a:pt x="1133411" y="541535"/>
                  </a:lnTo>
                  <a:lnTo>
                    <a:pt x="1133411" y="0"/>
                  </a:lnTo>
                  <a:close/>
                </a:path>
              </a:pathLst>
            </a:custGeom>
            <a:solidFill>
              <a:srgbClr val="2A9FBC"/>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57" name="Google Shape;357;p28"/>
          <p:cNvSpPr txBox="1"/>
          <p:nvPr/>
        </p:nvSpPr>
        <p:spPr>
          <a:xfrm>
            <a:off x="3218980" y="1993896"/>
            <a:ext cx="655200" cy="936300"/>
          </a:xfrm>
          <a:prstGeom prst="rect">
            <a:avLst/>
          </a:prstGeom>
          <a:noFill/>
          <a:ln>
            <a:noFill/>
          </a:ln>
        </p:spPr>
        <p:txBody>
          <a:bodyPr anchorCtr="0" anchor="t" bIns="0" lIns="0" spcFirstLastPara="1" rIns="0" wrap="square" tIns="12700">
            <a:spAutoFit/>
          </a:bodyPr>
          <a:lstStyle/>
          <a:p>
            <a:pPr indent="0" lvl="0" marL="57150" marR="0" rtl="1" algn="r">
              <a:lnSpc>
                <a:spcPct val="100000"/>
              </a:lnSpc>
              <a:spcBef>
                <a:spcPts val="0"/>
              </a:spcBef>
              <a:spcAft>
                <a:spcPts val="0"/>
              </a:spcAft>
              <a:buNone/>
            </a:pPr>
            <a:r>
              <a:rPr lang="en-US" sz="2000">
                <a:solidFill>
                  <a:srgbClr val="FFFFFF"/>
                </a:solidFill>
                <a:latin typeface="Verdana"/>
                <a:ea typeface="Verdana"/>
                <a:cs typeface="Verdana"/>
                <a:sym typeface="Verdana"/>
              </a:rPr>
              <a:t>APP</a:t>
            </a:r>
            <a:endParaRPr sz="2000">
              <a:solidFill>
                <a:schemeClr val="dk1"/>
              </a:solidFill>
              <a:latin typeface="Verdana"/>
              <a:ea typeface="Verdana"/>
              <a:cs typeface="Verdana"/>
              <a:sym typeface="Verdana"/>
            </a:endParaRPr>
          </a:p>
          <a:p>
            <a:pPr indent="0" lvl="0" marL="12700" marR="0" rtl="1" algn="r">
              <a:lnSpc>
                <a:spcPct val="100000"/>
              </a:lnSpc>
              <a:spcBef>
                <a:spcPts val="0"/>
              </a:spcBef>
              <a:spcAft>
                <a:spcPts val="0"/>
              </a:spcAft>
              <a:buNone/>
            </a:pPr>
            <a:r>
              <a:rPr lang="en-US" sz="2000">
                <a:solidFill>
                  <a:srgbClr val="FFFFFF"/>
                </a:solidFill>
                <a:latin typeface="Verdana"/>
                <a:ea typeface="Verdana"/>
                <a:cs typeface="Verdana"/>
                <a:sym typeface="Verdana"/>
              </a:rPr>
              <a:t>&amp; OS</a:t>
            </a:r>
            <a:endParaRPr sz="2000">
              <a:solidFill>
                <a:schemeClr val="dk1"/>
              </a:solidFill>
              <a:latin typeface="Verdana"/>
              <a:ea typeface="Verdana"/>
              <a:cs typeface="Verdana"/>
              <a:sym typeface="Verdana"/>
            </a:endParaRPr>
          </a:p>
        </p:txBody>
      </p:sp>
      <p:grpSp>
        <p:nvGrpSpPr>
          <p:cNvPr id="358" name="Google Shape;358;p28"/>
          <p:cNvGrpSpPr/>
          <p:nvPr/>
        </p:nvGrpSpPr>
        <p:grpSpPr>
          <a:xfrm>
            <a:off x="2971800" y="2051347"/>
            <a:ext cx="2436101" cy="2850953"/>
            <a:chOff x="2971800" y="2051347"/>
            <a:chExt cx="2436101" cy="2850953"/>
          </a:xfrm>
        </p:grpSpPr>
        <p:sp>
          <p:nvSpPr>
            <p:cNvPr id="359" name="Google Shape;359;p28"/>
            <p:cNvSpPr/>
            <p:nvPr/>
          </p:nvSpPr>
          <p:spPr>
            <a:xfrm>
              <a:off x="2971800" y="2590800"/>
              <a:ext cx="1159800" cy="23115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sp>
          <p:nvSpPr>
            <p:cNvPr id="360" name="Google Shape;360;p28"/>
            <p:cNvSpPr/>
            <p:nvPr/>
          </p:nvSpPr>
          <p:spPr>
            <a:xfrm>
              <a:off x="4274426" y="2051347"/>
              <a:ext cx="1133475" cy="541655"/>
            </a:xfrm>
            <a:custGeom>
              <a:rect b="b" l="l" r="r" t="t"/>
              <a:pathLst>
                <a:path extrusionOk="0" h="541655" w="1133475">
                  <a:moveTo>
                    <a:pt x="1133411" y="0"/>
                  </a:moveTo>
                  <a:lnTo>
                    <a:pt x="0" y="0"/>
                  </a:lnTo>
                  <a:lnTo>
                    <a:pt x="0" y="541535"/>
                  </a:lnTo>
                  <a:lnTo>
                    <a:pt x="1133411" y="541535"/>
                  </a:lnTo>
                  <a:lnTo>
                    <a:pt x="1133411" y="0"/>
                  </a:lnTo>
                  <a:close/>
                </a:path>
              </a:pathLst>
            </a:custGeom>
            <a:solidFill>
              <a:srgbClr val="2A9FBC"/>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61" name="Google Shape;361;p28"/>
          <p:cNvSpPr txBox="1"/>
          <p:nvPr/>
        </p:nvSpPr>
        <p:spPr>
          <a:xfrm>
            <a:off x="4513948" y="1993896"/>
            <a:ext cx="655200" cy="936300"/>
          </a:xfrm>
          <a:prstGeom prst="rect">
            <a:avLst/>
          </a:prstGeom>
          <a:noFill/>
          <a:ln>
            <a:noFill/>
          </a:ln>
        </p:spPr>
        <p:txBody>
          <a:bodyPr anchorCtr="0" anchor="t" bIns="0" lIns="0" spcFirstLastPara="1" rIns="0" wrap="square" tIns="12700">
            <a:spAutoFit/>
          </a:bodyPr>
          <a:lstStyle/>
          <a:p>
            <a:pPr indent="0" lvl="0" marL="57150" marR="0" rtl="1" algn="r">
              <a:lnSpc>
                <a:spcPct val="100000"/>
              </a:lnSpc>
              <a:spcBef>
                <a:spcPts val="0"/>
              </a:spcBef>
              <a:spcAft>
                <a:spcPts val="0"/>
              </a:spcAft>
              <a:buNone/>
            </a:pPr>
            <a:r>
              <a:rPr lang="en-US" sz="2000">
                <a:solidFill>
                  <a:srgbClr val="FFFFFF"/>
                </a:solidFill>
                <a:latin typeface="Verdana"/>
                <a:ea typeface="Verdana"/>
                <a:cs typeface="Verdana"/>
                <a:sym typeface="Verdana"/>
              </a:rPr>
              <a:t>APP</a:t>
            </a:r>
            <a:endParaRPr sz="2000">
              <a:solidFill>
                <a:schemeClr val="dk1"/>
              </a:solidFill>
              <a:latin typeface="Verdana"/>
              <a:ea typeface="Verdana"/>
              <a:cs typeface="Verdana"/>
              <a:sym typeface="Verdana"/>
            </a:endParaRPr>
          </a:p>
          <a:p>
            <a:pPr indent="0" lvl="0" marL="12700" marR="0" rtl="1" algn="r">
              <a:lnSpc>
                <a:spcPct val="100000"/>
              </a:lnSpc>
              <a:spcBef>
                <a:spcPts val="0"/>
              </a:spcBef>
              <a:spcAft>
                <a:spcPts val="0"/>
              </a:spcAft>
              <a:buNone/>
            </a:pPr>
            <a:r>
              <a:rPr lang="en-US" sz="2000">
                <a:solidFill>
                  <a:srgbClr val="FFFFFF"/>
                </a:solidFill>
                <a:latin typeface="Verdana"/>
                <a:ea typeface="Verdana"/>
                <a:cs typeface="Verdana"/>
                <a:sym typeface="Verdana"/>
              </a:rPr>
              <a:t>&amp; OS</a:t>
            </a:r>
            <a:endParaRPr sz="2000">
              <a:solidFill>
                <a:schemeClr val="dk1"/>
              </a:solidFill>
              <a:latin typeface="Verdana"/>
              <a:ea typeface="Verdana"/>
              <a:cs typeface="Verdana"/>
              <a:sym typeface="Verdana"/>
            </a:endParaRPr>
          </a:p>
        </p:txBody>
      </p:sp>
      <p:grpSp>
        <p:nvGrpSpPr>
          <p:cNvPr id="362" name="Google Shape;362;p28"/>
          <p:cNvGrpSpPr/>
          <p:nvPr/>
        </p:nvGrpSpPr>
        <p:grpSpPr>
          <a:xfrm>
            <a:off x="4267200" y="2051347"/>
            <a:ext cx="2444724" cy="2850953"/>
            <a:chOff x="4267200" y="2051347"/>
            <a:chExt cx="2444724" cy="2850953"/>
          </a:xfrm>
        </p:grpSpPr>
        <p:sp>
          <p:nvSpPr>
            <p:cNvPr id="363" name="Google Shape;363;p28"/>
            <p:cNvSpPr/>
            <p:nvPr/>
          </p:nvSpPr>
          <p:spPr>
            <a:xfrm>
              <a:off x="4267200" y="2590800"/>
              <a:ext cx="1159800" cy="23115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sp>
          <p:nvSpPr>
            <p:cNvPr id="364" name="Google Shape;364;p28"/>
            <p:cNvSpPr/>
            <p:nvPr/>
          </p:nvSpPr>
          <p:spPr>
            <a:xfrm>
              <a:off x="5578449" y="2051347"/>
              <a:ext cx="1133475" cy="541655"/>
            </a:xfrm>
            <a:custGeom>
              <a:rect b="b" l="l" r="r" t="t"/>
              <a:pathLst>
                <a:path extrusionOk="0" h="541655" w="1133475">
                  <a:moveTo>
                    <a:pt x="1133411" y="0"/>
                  </a:moveTo>
                  <a:lnTo>
                    <a:pt x="0" y="0"/>
                  </a:lnTo>
                  <a:lnTo>
                    <a:pt x="0" y="541535"/>
                  </a:lnTo>
                  <a:lnTo>
                    <a:pt x="1133411" y="541535"/>
                  </a:lnTo>
                  <a:lnTo>
                    <a:pt x="1133411" y="0"/>
                  </a:lnTo>
                  <a:close/>
                </a:path>
              </a:pathLst>
            </a:custGeom>
            <a:solidFill>
              <a:srgbClr val="2A9FBC"/>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65" name="Google Shape;365;p28"/>
          <p:cNvSpPr txBox="1"/>
          <p:nvPr/>
        </p:nvSpPr>
        <p:spPr>
          <a:xfrm>
            <a:off x="5817971" y="1993896"/>
            <a:ext cx="655200" cy="936300"/>
          </a:xfrm>
          <a:prstGeom prst="rect">
            <a:avLst/>
          </a:prstGeom>
          <a:noFill/>
          <a:ln>
            <a:noFill/>
          </a:ln>
        </p:spPr>
        <p:txBody>
          <a:bodyPr anchorCtr="0" anchor="t" bIns="0" lIns="0" spcFirstLastPara="1" rIns="0" wrap="square" tIns="12700">
            <a:spAutoFit/>
          </a:bodyPr>
          <a:lstStyle/>
          <a:p>
            <a:pPr indent="0" lvl="0" marL="57150" marR="0" rtl="1" algn="r">
              <a:lnSpc>
                <a:spcPct val="100000"/>
              </a:lnSpc>
              <a:spcBef>
                <a:spcPts val="0"/>
              </a:spcBef>
              <a:spcAft>
                <a:spcPts val="0"/>
              </a:spcAft>
              <a:buNone/>
            </a:pPr>
            <a:r>
              <a:rPr lang="en-US" sz="2000">
                <a:solidFill>
                  <a:srgbClr val="FFFFFF"/>
                </a:solidFill>
                <a:latin typeface="Verdana"/>
                <a:ea typeface="Verdana"/>
                <a:cs typeface="Verdana"/>
                <a:sym typeface="Verdana"/>
              </a:rPr>
              <a:t>APP</a:t>
            </a:r>
            <a:endParaRPr sz="2000">
              <a:solidFill>
                <a:schemeClr val="dk1"/>
              </a:solidFill>
              <a:latin typeface="Verdana"/>
              <a:ea typeface="Verdana"/>
              <a:cs typeface="Verdana"/>
              <a:sym typeface="Verdana"/>
            </a:endParaRPr>
          </a:p>
          <a:p>
            <a:pPr indent="0" lvl="0" marL="12700" marR="0" rtl="1" algn="r">
              <a:lnSpc>
                <a:spcPct val="100000"/>
              </a:lnSpc>
              <a:spcBef>
                <a:spcPts val="0"/>
              </a:spcBef>
              <a:spcAft>
                <a:spcPts val="0"/>
              </a:spcAft>
              <a:buNone/>
            </a:pPr>
            <a:r>
              <a:rPr lang="en-US" sz="2000">
                <a:solidFill>
                  <a:srgbClr val="FFFFFF"/>
                </a:solidFill>
                <a:latin typeface="Verdana"/>
                <a:ea typeface="Verdana"/>
                <a:cs typeface="Verdana"/>
                <a:sym typeface="Verdana"/>
              </a:rPr>
              <a:t>&amp; OS</a:t>
            </a:r>
            <a:endParaRPr sz="2000">
              <a:solidFill>
                <a:schemeClr val="dk1"/>
              </a:solidFill>
              <a:latin typeface="Verdana"/>
              <a:ea typeface="Verdana"/>
              <a:cs typeface="Verdana"/>
              <a:sym typeface="Verdana"/>
            </a:endParaRPr>
          </a:p>
        </p:txBody>
      </p:sp>
      <p:grpSp>
        <p:nvGrpSpPr>
          <p:cNvPr id="366" name="Google Shape;366;p28"/>
          <p:cNvGrpSpPr/>
          <p:nvPr/>
        </p:nvGrpSpPr>
        <p:grpSpPr>
          <a:xfrm>
            <a:off x="5571070" y="2051347"/>
            <a:ext cx="2444877" cy="2850953"/>
            <a:chOff x="5571070" y="2051347"/>
            <a:chExt cx="2444877" cy="2850953"/>
          </a:xfrm>
        </p:grpSpPr>
        <p:sp>
          <p:nvSpPr>
            <p:cNvPr id="367" name="Google Shape;367;p28"/>
            <p:cNvSpPr/>
            <p:nvPr/>
          </p:nvSpPr>
          <p:spPr>
            <a:xfrm>
              <a:off x="5571070" y="2590800"/>
              <a:ext cx="1159800" cy="23115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sp>
          <p:nvSpPr>
            <p:cNvPr id="368" name="Google Shape;368;p28"/>
            <p:cNvSpPr/>
            <p:nvPr/>
          </p:nvSpPr>
          <p:spPr>
            <a:xfrm>
              <a:off x="6882472" y="2051347"/>
              <a:ext cx="1133475" cy="541655"/>
            </a:xfrm>
            <a:custGeom>
              <a:rect b="b" l="l" r="r" t="t"/>
              <a:pathLst>
                <a:path extrusionOk="0" h="541655" w="1133475">
                  <a:moveTo>
                    <a:pt x="1133411" y="0"/>
                  </a:moveTo>
                  <a:lnTo>
                    <a:pt x="0" y="0"/>
                  </a:lnTo>
                  <a:lnTo>
                    <a:pt x="0" y="541535"/>
                  </a:lnTo>
                  <a:lnTo>
                    <a:pt x="1133411" y="541535"/>
                  </a:lnTo>
                  <a:lnTo>
                    <a:pt x="1133411" y="0"/>
                  </a:lnTo>
                  <a:close/>
                </a:path>
              </a:pathLst>
            </a:custGeom>
            <a:solidFill>
              <a:srgbClr val="2A9FBC"/>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69" name="Google Shape;369;p28"/>
          <p:cNvSpPr txBox="1"/>
          <p:nvPr/>
        </p:nvSpPr>
        <p:spPr>
          <a:xfrm>
            <a:off x="7121994" y="1993896"/>
            <a:ext cx="655200" cy="936300"/>
          </a:xfrm>
          <a:prstGeom prst="rect">
            <a:avLst/>
          </a:prstGeom>
          <a:noFill/>
          <a:ln>
            <a:noFill/>
          </a:ln>
        </p:spPr>
        <p:txBody>
          <a:bodyPr anchorCtr="0" anchor="t" bIns="0" lIns="0" spcFirstLastPara="1" rIns="0" wrap="square" tIns="12700">
            <a:spAutoFit/>
          </a:bodyPr>
          <a:lstStyle/>
          <a:p>
            <a:pPr indent="0" lvl="0" marL="57150" marR="0" rtl="1" algn="r">
              <a:lnSpc>
                <a:spcPct val="100000"/>
              </a:lnSpc>
              <a:spcBef>
                <a:spcPts val="0"/>
              </a:spcBef>
              <a:spcAft>
                <a:spcPts val="0"/>
              </a:spcAft>
              <a:buNone/>
            </a:pPr>
            <a:r>
              <a:rPr lang="en-US" sz="2000">
                <a:solidFill>
                  <a:srgbClr val="FFFFFF"/>
                </a:solidFill>
                <a:latin typeface="Verdana"/>
                <a:ea typeface="Verdana"/>
                <a:cs typeface="Verdana"/>
                <a:sym typeface="Verdana"/>
              </a:rPr>
              <a:t>APP</a:t>
            </a:r>
            <a:endParaRPr sz="2000">
              <a:solidFill>
                <a:schemeClr val="dk1"/>
              </a:solidFill>
              <a:latin typeface="Verdana"/>
              <a:ea typeface="Verdana"/>
              <a:cs typeface="Verdana"/>
              <a:sym typeface="Verdana"/>
            </a:endParaRPr>
          </a:p>
          <a:p>
            <a:pPr indent="0" lvl="0" marL="12700" marR="0" rtl="1" algn="r">
              <a:lnSpc>
                <a:spcPct val="100000"/>
              </a:lnSpc>
              <a:spcBef>
                <a:spcPts val="0"/>
              </a:spcBef>
              <a:spcAft>
                <a:spcPts val="0"/>
              </a:spcAft>
              <a:buNone/>
            </a:pPr>
            <a:r>
              <a:rPr lang="en-US" sz="2000">
                <a:solidFill>
                  <a:srgbClr val="FFFFFF"/>
                </a:solidFill>
                <a:latin typeface="Verdana"/>
                <a:ea typeface="Verdana"/>
                <a:cs typeface="Verdana"/>
                <a:sym typeface="Verdana"/>
              </a:rPr>
              <a:t>&amp; OS</a:t>
            </a:r>
            <a:endParaRPr sz="2000">
              <a:solidFill>
                <a:schemeClr val="dk1"/>
              </a:solidFill>
              <a:latin typeface="Verdana"/>
              <a:ea typeface="Verdana"/>
              <a:cs typeface="Verdana"/>
              <a:sym typeface="Verdana"/>
            </a:endParaRPr>
          </a:p>
        </p:txBody>
      </p:sp>
      <p:grpSp>
        <p:nvGrpSpPr>
          <p:cNvPr id="370" name="Google Shape;370;p28"/>
          <p:cNvGrpSpPr/>
          <p:nvPr/>
        </p:nvGrpSpPr>
        <p:grpSpPr>
          <a:xfrm>
            <a:off x="6874929" y="2051347"/>
            <a:ext cx="2445042" cy="2850953"/>
            <a:chOff x="6874929" y="2051347"/>
            <a:chExt cx="2445042" cy="2850953"/>
          </a:xfrm>
        </p:grpSpPr>
        <p:sp>
          <p:nvSpPr>
            <p:cNvPr id="371" name="Google Shape;371;p28"/>
            <p:cNvSpPr/>
            <p:nvPr/>
          </p:nvSpPr>
          <p:spPr>
            <a:xfrm>
              <a:off x="6874929" y="2590800"/>
              <a:ext cx="1159800" cy="23115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sp>
          <p:nvSpPr>
            <p:cNvPr id="372" name="Google Shape;372;p28"/>
            <p:cNvSpPr/>
            <p:nvPr/>
          </p:nvSpPr>
          <p:spPr>
            <a:xfrm>
              <a:off x="8186496" y="2051347"/>
              <a:ext cx="1133475" cy="541655"/>
            </a:xfrm>
            <a:custGeom>
              <a:rect b="b" l="l" r="r" t="t"/>
              <a:pathLst>
                <a:path extrusionOk="0" h="541655" w="1133475">
                  <a:moveTo>
                    <a:pt x="1133411" y="0"/>
                  </a:moveTo>
                  <a:lnTo>
                    <a:pt x="0" y="0"/>
                  </a:lnTo>
                  <a:lnTo>
                    <a:pt x="0" y="541535"/>
                  </a:lnTo>
                  <a:lnTo>
                    <a:pt x="1133411" y="541535"/>
                  </a:lnTo>
                  <a:lnTo>
                    <a:pt x="1133411" y="0"/>
                  </a:lnTo>
                  <a:close/>
                </a:path>
              </a:pathLst>
            </a:custGeom>
            <a:solidFill>
              <a:srgbClr val="2A9FBC"/>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73" name="Google Shape;373;p28"/>
          <p:cNvSpPr txBox="1"/>
          <p:nvPr/>
        </p:nvSpPr>
        <p:spPr>
          <a:xfrm>
            <a:off x="8426018" y="1993896"/>
            <a:ext cx="655200" cy="936300"/>
          </a:xfrm>
          <a:prstGeom prst="rect">
            <a:avLst/>
          </a:prstGeom>
          <a:noFill/>
          <a:ln>
            <a:noFill/>
          </a:ln>
        </p:spPr>
        <p:txBody>
          <a:bodyPr anchorCtr="0" anchor="t" bIns="0" lIns="0" spcFirstLastPara="1" rIns="0" wrap="square" tIns="12700">
            <a:spAutoFit/>
          </a:bodyPr>
          <a:lstStyle/>
          <a:p>
            <a:pPr indent="0" lvl="0" marL="57150" marR="0" rtl="1" algn="r">
              <a:lnSpc>
                <a:spcPct val="100000"/>
              </a:lnSpc>
              <a:spcBef>
                <a:spcPts val="0"/>
              </a:spcBef>
              <a:spcAft>
                <a:spcPts val="0"/>
              </a:spcAft>
              <a:buNone/>
            </a:pPr>
            <a:r>
              <a:rPr lang="en-US" sz="2000">
                <a:solidFill>
                  <a:srgbClr val="FFFFFF"/>
                </a:solidFill>
                <a:latin typeface="Verdana"/>
                <a:ea typeface="Verdana"/>
                <a:cs typeface="Verdana"/>
                <a:sym typeface="Verdana"/>
              </a:rPr>
              <a:t>APP</a:t>
            </a:r>
            <a:endParaRPr sz="2000">
              <a:solidFill>
                <a:schemeClr val="dk1"/>
              </a:solidFill>
              <a:latin typeface="Verdana"/>
              <a:ea typeface="Verdana"/>
              <a:cs typeface="Verdana"/>
              <a:sym typeface="Verdana"/>
            </a:endParaRPr>
          </a:p>
          <a:p>
            <a:pPr indent="0" lvl="0" marL="12700" marR="0" rtl="1" algn="r">
              <a:lnSpc>
                <a:spcPct val="100000"/>
              </a:lnSpc>
              <a:spcBef>
                <a:spcPts val="0"/>
              </a:spcBef>
              <a:spcAft>
                <a:spcPts val="0"/>
              </a:spcAft>
              <a:buNone/>
            </a:pPr>
            <a:r>
              <a:rPr lang="en-US" sz="2000">
                <a:solidFill>
                  <a:srgbClr val="FFFFFF"/>
                </a:solidFill>
                <a:latin typeface="Verdana"/>
                <a:ea typeface="Verdana"/>
                <a:cs typeface="Verdana"/>
                <a:sym typeface="Verdana"/>
              </a:rPr>
              <a:t>&amp; OS</a:t>
            </a:r>
            <a:endParaRPr sz="2000">
              <a:solidFill>
                <a:schemeClr val="dk1"/>
              </a:solidFill>
              <a:latin typeface="Verdana"/>
              <a:ea typeface="Verdana"/>
              <a:cs typeface="Verdana"/>
              <a:sym typeface="Verdana"/>
            </a:endParaRPr>
          </a:p>
        </p:txBody>
      </p:sp>
      <p:grpSp>
        <p:nvGrpSpPr>
          <p:cNvPr id="374" name="Google Shape;374;p28"/>
          <p:cNvGrpSpPr/>
          <p:nvPr/>
        </p:nvGrpSpPr>
        <p:grpSpPr>
          <a:xfrm>
            <a:off x="8178800" y="2051347"/>
            <a:ext cx="2445207" cy="2850953"/>
            <a:chOff x="8178800" y="2051347"/>
            <a:chExt cx="2445207" cy="2850953"/>
          </a:xfrm>
        </p:grpSpPr>
        <p:sp>
          <p:nvSpPr>
            <p:cNvPr id="375" name="Google Shape;375;p28"/>
            <p:cNvSpPr/>
            <p:nvPr/>
          </p:nvSpPr>
          <p:spPr>
            <a:xfrm>
              <a:off x="8178800" y="2590800"/>
              <a:ext cx="1159800" cy="23115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sp>
          <p:nvSpPr>
            <p:cNvPr id="376" name="Google Shape;376;p28"/>
            <p:cNvSpPr/>
            <p:nvPr/>
          </p:nvSpPr>
          <p:spPr>
            <a:xfrm>
              <a:off x="9490532" y="2051347"/>
              <a:ext cx="1133475" cy="541655"/>
            </a:xfrm>
            <a:custGeom>
              <a:rect b="b" l="l" r="r" t="t"/>
              <a:pathLst>
                <a:path extrusionOk="0" h="541655" w="1133475">
                  <a:moveTo>
                    <a:pt x="1133411" y="0"/>
                  </a:moveTo>
                  <a:lnTo>
                    <a:pt x="0" y="0"/>
                  </a:lnTo>
                  <a:lnTo>
                    <a:pt x="0" y="541535"/>
                  </a:lnTo>
                  <a:lnTo>
                    <a:pt x="1133411" y="541535"/>
                  </a:lnTo>
                  <a:lnTo>
                    <a:pt x="1133411" y="0"/>
                  </a:lnTo>
                  <a:close/>
                </a:path>
              </a:pathLst>
            </a:custGeom>
            <a:solidFill>
              <a:srgbClr val="2A9FBC"/>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77" name="Google Shape;377;p28"/>
          <p:cNvSpPr txBox="1"/>
          <p:nvPr/>
        </p:nvSpPr>
        <p:spPr>
          <a:xfrm>
            <a:off x="9730041" y="1993896"/>
            <a:ext cx="655200" cy="936300"/>
          </a:xfrm>
          <a:prstGeom prst="rect">
            <a:avLst/>
          </a:prstGeom>
          <a:noFill/>
          <a:ln>
            <a:noFill/>
          </a:ln>
        </p:spPr>
        <p:txBody>
          <a:bodyPr anchorCtr="0" anchor="t" bIns="0" lIns="0" spcFirstLastPara="1" rIns="0" wrap="square" tIns="12700">
            <a:spAutoFit/>
          </a:bodyPr>
          <a:lstStyle/>
          <a:p>
            <a:pPr indent="0" lvl="0" marL="57150" marR="0" rtl="1" algn="r">
              <a:lnSpc>
                <a:spcPct val="100000"/>
              </a:lnSpc>
              <a:spcBef>
                <a:spcPts val="0"/>
              </a:spcBef>
              <a:spcAft>
                <a:spcPts val="0"/>
              </a:spcAft>
              <a:buNone/>
            </a:pPr>
            <a:r>
              <a:rPr lang="en-US" sz="2000">
                <a:solidFill>
                  <a:srgbClr val="FFFFFF"/>
                </a:solidFill>
                <a:latin typeface="Verdana"/>
                <a:ea typeface="Verdana"/>
                <a:cs typeface="Verdana"/>
                <a:sym typeface="Verdana"/>
              </a:rPr>
              <a:t>APP</a:t>
            </a:r>
            <a:endParaRPr sz="2000">
              <a:solidFill>
                <a:schemeClr val="dk1"/>
              </a:solidFill>
              <a:latin typeface="Verdana"/>
              <a:ea typeface="Verdana"/>
              <a:cs typeface="Verdana"/>
              <a:sym typeface="Verdana"/>
            </a:endParaRPr>
          </a:p>
          <a:p>
            <a:pPr indent="0" lvl="0" marL="12700" marR="0" rtl="1" algn="r">
              <a:lnSpc>
                <a:spcPct val="100000"/>
              </a:lnSpc>
              <a:spcBef>
                <a:spcPts val="0"/>
              </a:spcBef>
              <a:spcAft>
                <a:spcPts val="0"/>
              </a:spcAft>
              <a:buNone/>
            </a:pPr>
            <a:r>
              <a:rPr lang="en-US" sz="2000">
                <a:solidFill>
                  <a:srgbClr val="FFFFFF"/>
                </a:solidFill>
                <a:latin typeface="Verdana"/>
                <a:ea typeface="Verdana"/>
                <a:cs typeface="Verdana"/>
                <a:sym typeface="Verdana"/>
              </a:rPr>
              <a:t>&amp; OS</a:t>
            </a:r>
            <a:endParaRPr sz="2000">
              <a:solidFill>
                <a:schemeClr val="dk1"/>
              </a:solidFill>
              <a:latin typeface="Verdana"/>
              <a:ea typeface="Verdana"/>
              <a:cs typeface="Verdana"/>
              <a:sym typeface="Verdana"/>
            </a:endParaRPr>
          </a:p>
        </p:txBody>
      </p:sp>
      <p:grpSp>
        <p:nvGrpSpPr>
          <p:cNvPr id="378" name="Google Shape;378;p28"/>
          <p:cNvGrpSpPr/>
          <p:nvPr/>
        </p:nvGrpSpPr>
        <p:grpSpPr>
          <a:xfrm>
            <a:off x="9482670" y="2051347"/>
            <a:ext cx="2454948" cy="2850953"/>
            <a:chOff x="9482670" y="2051347"/>
            <a:chExt cx="2454948" cy="2850953"/>
          </a:xfrm>
        </p:grpSpPr>
        <p:sp>
          <p:nvSpPr>
            <p:cNvPr id="379" name="Google Shape;379;p28"/>
            <p:cNvSpPr/>
            <p:nvPr/>
          </p:nvSpPr>
          <p:spPr>
            <a:xfrm>
              <a:off x="9482670" y="2590800"/>
              <a:ext cx="1159800" cy="23115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sp>
          <p:nvSpPr>
            <p:cNvPr id="380" name="Google Shape;380;p28"/>
            <p:cNvSpPr/>
            <p:nvPr/>
          </p:nvSpPr>
          <p:spPr>
            <a:xfrm>
              <a:off x="10804143" y="2051347"/>
              <a:ext cx="1133475" cy="541655"/>
            </a:xfrm>
            <a:custGeom>
              <a:rect b="b" l="l" r="r" t="t"/>
              <a:pathLst>
                <a:path extrusionOk="0" h="541655" w="1133475">
                  <a:moveTo>
                    <a:pt x="1133411" y="0"/>
                  </a:moveTo>
                  <a:lnTo>
                    <a:pt x="0" y="0"/>
                  </a:lnTo>
                  <a:lnTo>
                    <a:pt x="0" y="541535"/>
                  </a:lnTo>
                  <a:lnTo>
                    <a:pt x="1133411" y="541535"/>
                  </a:lnTo>
                  <a:lnTo>
                    <a:pt x="1133411" y="0"/>
                  </a:lnTo>
                  <a:close/>
                </a:path>
              </a:pathLst>
            </a:custGeom>
            <a:solidFill>
              <a:srgbClr val="2A9FBC"/>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81" name="Google Shape;381;p28"/>
          <p:cNvSpPr txBox="1"/>
          <p:nvPr/>
        </p:nvSpPr>
        <p:spPr>
          <a:xfrm>
            <a:off x="11043666" y="1993896"/>
            <a:ext cx="655200" cy="936300"/>
          </a:xfrm>
          <a:prstGeom prst="rect">
            <a:avLst/>
          </a:prstGeom>
          <a:noFill/>
          <a:ln>
            <a:noFill/>
          </a:ln>
        </p:spPr>
        <p:txBody>
          <a:bodyPr anchorCtr="0" anchor="t" bIns="0" lIns="0" spcFirstLastPara="1" rIns="0" wrap="square" tIns="12700">
            <a:spAutoFit/>
          </a:bodyPr>
          <a:lstStyle/>
          <a:p>
            <a:pPr indent="0" lvl="0" marL="57150" marR="0" rtl="1" algn="r">
              <a:lnSpc>
                <a:spcPct val="100000"/>
              </a:lnSpc>
              <a:spcBef>
                <a:spcPts val="0"/>
              </a:spcBef>
              <a:spcAft>
                <a:spcPts val="0"/>
              </a:spcAft>
              <a:buNone/>
            </a:pPr>
            <a:r>
              <a:rPr lang="en-US" sz="2000">
                <a:solidFill>
                  <a:srgbClr val="FFFFFF"/>
                </a:solidFill>
                <a:latin typeface="Verdana"/>
                <a:ea typeface="Verdana"/>
                <a:cs typeface="Verdana"/>
                <a:sym typeface="Verdana"/>
              </a:rPr>
              <a:t>APP</a:t>
            </a:r>
            <a:endParaRPr sz="2000">
              <a:solidFill>
                <a:schemeClr val="dk1"/>
              </a:solidFill>
              <a:latin typeface="Verdana"/>
              <a:ea typeface="Verdana"/>
              <a:cs typeface="Verdana"/>
              <a:sym typeface="Verdana"/>
            </a:endParaRPr>
          </a:p>
          <a:p>
            <a:pPr indent="0" lvl="0" marL="12700" marR="0" rtl="1" algn="r">
              <a:lnSpc>
                <a:spcPct val="100000"/>
              </a:lnSpc>
              <a:spcBef>
                <a:spcPts val="0"/>
              </a:spcBef>
              <a:spcAft>
                <a:spcPts val="0"/>
              </a:spcAft>
              <a:buNone/>
            </a:pPr>
            <a:r>
              <a:rPr lang="en-US" sz="2000">
                <a:solidFill>
                  <a:srgbClr val="FFFFFF"/>
                </a:solidFill>
                <a:latin typeface="Verdana"/>
                <a:ea typeface="Verdana"/>
                <a:cs typeface="Verdana"/>
                <a:sym typeface="Verdana"/>
              </a:rPr>
              <a:t>&amp; OS</a:t>
            </a:r>
            <a:endParaRPr sz="2000">
              <a:solidFill>
                <a:schemeClr val="dk1"/>
              </a:solidFill>
              <a:latin typeface="Verdana"/>
              <a:ea typeface="Verdana"/>
              <a:cs typeface="Verdana"/>
              <a:sym typeface="Verdana"/>
            </a:endParaRPr>
          </a:p>
        </p:txBody>
      </p:sp>
      <p:grpSp>
        <p:nvGrpSpPr>
          <p:cNvPr id="382" name="Google Shape;382;p28"/>
          <p:cNvGrpSpPr/>
          <p:nvPr/>
        </p:nvGrpSpPr>
        <p:grpSpPr>
          <a:xfrm>
            <a:off x="1074355" y="2590800"/>
            <a:ext cx="10880515" cy="2311500"/>
            <a:chOff x="1074355" y="2590800"/>
            <a:chExt cx="10880515" cy="2311500"/>
          </a:xfrm>
        </p:grpSpPr>
        <p:sp>
          <p:nvSpPr>
            <p:cNvPr id="383" name="Google Shape;383;p28"/>
            <p:cNvSpPr/>
            <p:nvPr/>
          </p:nvSpPr>
          <p:spPr>
            <a:xfrm>
              <a:off x="1074355" y="3862216"/>
              <a:ext cx="1133475" cy="541654"/>
            </a:xfrm>
            <a:custGeom>
              <a:rect b="b" l="l" r="r" t="t"/>
              <a:pathLst>
                <a:path extrusionOk="0" h="541654" w="1133475">
                  <a:moveTo>
                    <a:pt x="1133411" y="0"/>
                  </a:moveTo>
                  <a:lnTo>
                    <a:pt x="0" y="0"/>
                  </a:lnTo>
                  <a:lnTo>
                    <a:pt x="0" y="541534"/>
                  </a:lnTo>
                  <a:lnTo>
                    <a:pt x="1133411" y="541534"/>
                  </a:lnTo>
                  <a:lnTo>
                    <a:pt x="1133411" y="0"/>
                  </a:lnTo>
                  <a:close/>
                </a:path>
              </a:pathLst>
            </a:custGeom>
            <a:solidFill>
              <a:srgbClr val="2A9FBC"/>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sp>
          <p:nvSpPr>
            <p:cNvPr id="384" name="Google Shape;384;p28"/>
            <p:cNvSpPr/>
            <p:nvPr/>
          </p:nvSpPr>
          <p:spPr>
            <a:xfrm>
              <a:off x="10803470" y="2590800"/>
              <a:ext cx="1151400" cy="23115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85" name="Google Shape;385;p28"/>
          <p:cNvSpPr txBox="1"/>
          <p:nvPr/>
        </p:nvSpPr>
        <p:spPr>
          <a:xfrm>
            <a:off x="1313878" y="3805767"/>
            <a:ext cx="655200" cy="936300"/>
          </a:xfrm>
          <a:prstGeom prst="rect">
            <a:avLst/>
          </a:prstGeom>
          <a:noFill/>
          <a:ln>
            <a:noFill/>
          </a:ln>
        </p:spPr>
        <p:txBody>
          <a:bodyPr anchorCtr="0" anchor="t" bIns="0" lIns="0" spcFirstLastPara="1" rIns="0" wrap="square" tIns="12700">
            <a:spAutoFit/>
          </a:bodyPr>
          <a:lstStyle/>
          <a:p>
            <a:pPr indent="0" lvl="0" marL="57150" marR="0" rtl="1" algn="r">
              <a:lnSpc>
                <a:spcPct val="100000"/>
              </a:lnSpc>
              <a:spcBef>
                <a:spcPts val="0"/>
              </a:spcBef>
              <a:spcAft>
                <a:spcPts val="0"/>
              </a:spcAft>
              <a:buNone/>
            </a:pPr>
            <a:r>
              <a:rPr lang="en-US" sz="2000">
                <a:solidFill>
                  <a:srgbClr val="FFFFFF"/>
                </a:solidFill>
                <a:latin typeface="Verdana"/>
                <a:ea typeface="Verdana"/>
                <a:cs typeface="Verdana"/>
                <a:sym typeface="Verdana"/>
              </a:rPr>
              <a:t>APP</a:t>
            </a:r>
            <a:endParaRPr sz="2000">
              <a:solidFill>
                <a:schemeClr val="dk1"/>
              </a:solidFill>
              <a:latin typeface="Verdana"/>
              <a:ea typeface="Verdana"/>
              <a:cs typeface="Verdana"/>
              <a:sym typeface="Verdana"/>
            </a:endParaRPr>
          </a:p>
          <a:p>
            <a:pPr indent="0" lvl="0" marL="12700" marR="0" rtl="1" algn="r">
              <a:lnSpc>
                <a:spcPct val="100000"/>
              </a:lnSpc>
              <a:spcBef>
                <a:spcPts val="0"/>
              </a:spcBef>
              <a:spcAft>
                <a:spcPts val="0"/>
              </a:spcAft>
              <a:buNone/>
            </a:pPr>
            <a:r>
              <a:rPr lang="en-US" sz="2000">
                <a:solidFill>
                  <a:srgbClr val="FFFFFF"/>
                </a:solidFill>
                <a:latin typeface="Verdana"/>
                <a:ea typeface="Verdana"/>
                <a:cs typeface="Verdana"/>
                <a:sym typeface="Verdana"/>
              </a:rPr>
              <a:t>&amp; OS</a:t>
            </a:r>
            <a:endParaRPr sz="2000">
              <a:solidFill>
                <a:schemeClr val="dk1"/>
              </a:solidFill>
              <a:latin typeface="Verdana"/>
              <a:ea typeface="Verdana"/>
              <a:cs typeface="Verdana"/>
              <a:sym typeface="Verdana"/>
            </a:endParaRPr>
          </a:p>
        </p:txBody>
      </p:sp>
      <p:grpSp>
        <p:nvGrpSpPr>
          <p:cNvPr id="386" name="Google Shape;386;p28"/>
          <p:cNvGrpSpPr/>
          <p:nvPr/>
        </p:nvGrpSpPr>
        <p:grpSpPr>
          <a:xfrm>
            <a:off x="1066800" y="3862216"/>
            <a:ext cx="2417368" cy="2843255"/>
            <a:chOff x="1066800" y="3862216"/>
            <a:chExt cx="2417368" cy="2843255"/>
          </a:xfrm>
        </p:grpSpPr>
        <p:sp>
          <p:nvSpPr>
            <p:cNvPr id="387" name="Google Shape;387;p28"/>
            <p:cNvSpPr/>
            <p:nvPr/>
          </p:nvSpPr>
          <p:spPr>
            <a:xfrm>
              <a:off x="1066800" y="4402671"/>
              <a:ext cx="1159800" cy="23028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sp>
          <p:nvSpPr>
            <p:cNvPr id="388" name="Google Shape;388;p28"/>
            <p:cNvSpPr/>
            <p:nvPr/>
          </p:nvSpPr>
          <p:spPr>
            <a:xfrm>
              <a:off x="2350693" y="3862216"/>
              <a:ext cx="1133475" cy="541654"/>
            </a:xfrm>
            <a:custGeom>
              <a:rect b="b" l="l" r="r" t="t"/>
              <a:pathLst>
                <a:path extrusionOk="0" h="541654" w="1133475">
                  <a:moveTo>
                    <a:pt x="1133411" y="0"/>
                  </a:moveTo>
                  <a:lnTo>
                    <a:pt x="0" y="0"/>
                  </a:lnTo>
                  <a:lnTo>
                    <a:pt x="0" y="541534"/>
                  </a:lnTo>
                  <a:lnTo>
                    <a:pt x="1133411" y="541534"/>
                  </a:lnTo>
                  <a:lnTo>
                    <a:pt x="1133411" y="0"/>
                  </a:lnTo>
                  <a:close/>
                </a:path>
              </a:pathLst>
            </a:custGeom>
            <a:solidFill>
              <a:srgbClr val="2A9FBC"/>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89" name="Google Shape;389;p28"/>
          <p:cNvSpPr txBox="1"/>
          <p:nvPr/>
        </p:nvSpPr>
        <p:spPr>
          <a:xfrm>
            <a:off x="2590215" y="3805767"/>
            <a:ext cx="655200" cy="936300"/>
          </a:xfrm>
          <a:prstGeom prst="rect">
            <a:avLst/>
          </a:prstGeom>
          <a:noFill/>
          <a:ln>
            <a:noFill/>
          </a:ln>
        </p:spPr>
        <p:txBody>
          <a:bodyPr anchorCtr="0" anchor="t" bIns="0" lIns="0" spcFirstLastPara="1" rIns="0" wrap="square" tIns="12700">
            <a:spAutoFit/>
          </a:bodyPr>
          <a:lstStyle/>
          <a:p>
            <a:pPr indent="0" lvl="0" marL="57150" marR="0" rtl="1" algn="r">
              <a:lnSpc>
                <a:spcPct val="100000"/>
              </a:lnSpc>
              <a:spcBef>
                <a:spcPts val="0"/>
              </a:spcBef>
              <a:spcAft>
                <a:spcPts val="0"/>
              </a:spcAft>
              <a:buNone/>
            </a:pPr>
            <a:r>
              <a:rPr lang="en-US" sz="2000">
                <a:solidFill>
                  <a:srgbClr val="FFFFFF"/>
                </a:solidFill>
                <a:latin typeface="Verdana"/>
                <a:ea typeface="Verdana"/>
                <a:cs typeface="Verdana"/>
                <a:sym typeface="Verdana"/>
              </a:rPr>
              <a:t>APP</a:t>
            </a:r>
            <a:endParaRPr sz="2000">
              <a:solidFill>
                <a:schemeClr val="dk1"/>
              </a:solidFill>
              <a:latin typeface="Verdana"/>
              <a:ea typeface="Verdana"/>
              <a:cs typeface="Verdana"/>
              <a:sym typeface="Verdana"/>
            </a:endParaRPr>
          </a:p>
          <a:p>
            <a:pPr indent="0" lvl="0" marL="12700" marR="0" rtl="1" algn="r">
              <a:lnSpc>
                <a:spcPct val="100000"/>
              </a:lnSpc>
              <a:spcBef>
                <a:spcPts val="0"/>
              </a:spcBef>
              <a:spcAft>
                <a:spcPts val="0"/>
              </a:spcAft>
              <a:buNone/>
            </a:pPr>
            <a:r>
              <a:rPr lang="en-US" sz="2000">
                <a:solidFill>
                  <a:srgbClr val="FFFFFF"/>
                </a:solidFill>
                <a:latin typeface="Verdana"/>
                <a:ea typeface="Verdana"/>
                <a:cs typeface="Verdana"/>
                <a:sym typeface="Verdana"/>
              </a:rPr>
              <a:t>&amp; OS</a:t>
            </a:r>
            <a:endParaRPr sz="2000">
              <a:solidFill>
                <a:schemeClr val="dk1"/>
              </a:solidFill>
              <a:latin typeface="Verdana"/>
              <a:ea typeface="Verdana"/>
              <a:cs typeface="Verdana"/>
              <a:sym typeface="Verdana"/>
            </a:endParaRPr>
          </a:p>
        </p:txBody>
      </p:sp>
      <p:grpSp>
        <p:nvGrpSpPr>
          <p:cNvPr id="390" name="Google Shape;390;p28"/>
          <p:cNvGrpSpPr/>
          <p:nvPr/>
        </p:nvGrpSpPr>
        <p:grpSpPr>
          <a:xfrm>
            <a:off x="2345270" y="3862216"/>
            <a:ext cx="2403298" cy="2843255"/>
            <a:chOff x="2345270" y="3862216"/>
            <a:chExt cx="2403298" cy="2843255"/>
          </a:xfrm>
        </p:grpSpPr>
        <p:sp>
          <p:nvSpPr>
            <p:cNvPr id="391" name="Google Shape;391;p28"/>
            <p:cNvSpPr/>
            <p:nvPr/>
          </p:nvSpPr>
          <p:spPr>
            <a:xfrm>
              <a:off x="2345270" y="4402671"/>
              <a:ext cx="1151400" cy="2302800"/>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sp>
          <p:nvSpPr>
            <p:cNvPr id="392" name="Google Shape;392;p28"/>
            <p:cNvSpPr/>
            <p:nvPr/>
          </p:nvSpPr>
          <p:spPr>
            <a:xfrm>
              <a:off x="3615093" y="3862216"/>
              <a:ext cx="1133475" cy="541654"/>
            </a:xfrm>
            <a:custGeom>
              <a:rect b="b" l="l" r="r" t="t"/>
              <a:pathLst>
                <a:path extrusionOk="0" h="541654" w="1133475">
                  <a:moveTo>
                    <a:pt x="1133411" y="0"/>
                  </a:moveTo>
                  <a:lnTo>
                    <a:pt x="0" y="0"/>
                  </a:lnTo>
                  <a:lnTo>
                    <a:pt x="0" y="541534"/>
                  </a:lnTo>
                  <a:lnTo>
                    <a:pt x="1133411" y="541534"/>
                  </a:lnTo>
                  <a:lnTo>
                    <a:pt x="1133411" y="0"/>
                  </a:lnTo>
                  <a:close/>
                </a:path>
              </a:pathLst>
            </a:custGeom>
            <a:solidFill>
              <a:srgbClr val="2A9FBC"/>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93" name="Google Shape;393;p28"/>
          <p:cNvSpPr txBox="1"/>
          <p:nvPr/>
        </p:nvSpPr>
        <p:spPr>
          <a:xfrm>
            <a:off x="3854615" y="3805767"/>
            <a:ext cx="655200" cy="936300"/>
          </a:xfrm>
          <a:prstGeom prst="rect">
            <a:avLst/>
          </a:prstGeom>
          <a:noFill/>
          <a:ln>
            <a:noFill/>
          </a:ln>
        </p:spPr>
        <p:txBody>
          <a:bodyPr anchorCtr="0" anchor="t" bIns="0" lIns="0" spcFirstLastPara="1" rIns="0" wrap="square" tIns="12700">
            <a:spAutoFit/>
          </a:bodyPr>
          <a:lstStyle/>
          <a:p>
            <a:pPr indent="0" lvl="0" marL="57150" marR="0" rtl="1" algn="r">
              <a:lnSpc>
                <a:spcPct val="100000"/>
              </a:lnSpc>
              <a:spcBef>
                <a:spcPts val="0"/>
              </a:spcBef>
              <a:spcAft>
                <a:spcPts val="0"/>
              </a:spcAft>
              <a:buNone/>
            </a:pPr>
            <a:r>
              <a:rPr lang="en-US" sz="2000">
                <a:solidFill>
                  <a:srgbClr val="FFFFFF"/>
                </a:solidFill>
                <a:latin typeface="Verdana"/>
                <a:ea typeface="Verdana"/>
                <a:cs typeface="Verdana"/>
                <a:sym typeface="Verdana"/>
              </a:rPr>
              <a:t>APP</a:t>
            </a:r>
            <a:endParaRPr sz="2000">
              <a:solidFill>
                <a:schemeClr val="dk1"/>
              </a:solidFill>
              <a:latin typeface="Verdana"/>
              <a:ea typeface="Verdana"/>
              <a:cs typeface="Verdana"/>
              <a:sym typeface="Verdana"/>
            </a:endParaRPr>
          </a:p>
          <a:p>
            <a:pPr indent="0" lvl="0" marL="12700" marR="0" rtl="1" algn="r">
              <a:lnSpc>
                <a:spcPct val="100000"/>
              </a:lnSpc>
              <a:spcBef>
                <a:spcPts val="0"/>
              </a:spcBef>
              <a:spcAft>
                <a:spcPts val="0"/>
              </a:spcAft>
              <a:buNone/>
            </a:pPr>
            <a:r>
              <a:rPr lang="en-US" sz="2000">
                <a:solidFill>
                  <a:srgbClr val="FFFFFF"/>
                </a:solidFill>
                <a:latin typeface="Verdana"/>
                <a:ea typeface="Verdana"/>
                <a:cs typeface="Verdana"/>
                <a:sym typeface="Verdana"/>
              </a:rPr>
              <a:t>&amp; OS</a:t>
            </a:r>
            <a:endParaRPr sz="2000">
              <a:solidFill>
                <a:schemeClr val="dk1"/>
              </a:solidFill>
              <a:latin typeface="Verdana"/>
              <a:ea typeface="Verdana"/>
              <a:cs typeface="Verdana"/>
              <a:sym typeface="Verdana"/>
            </a:endParaRPr>
          </a:p>
        </p:txBody>
      </p:sp>
      <p:grpSp>
        <p:nvGrpSpPr>
          <p:cNvPr id="394" name="Google Shape;394;p28"/>
          <p:cNvGrpSpPr/>
          <p:nvPr/>
        </p:nvGrpSpPr>
        <p:grpSpPr>
          <a:xfrm>
            <a:off x="3606800" y="3862216"/>
            <a:ext cx="2403792" cy="2843255"/>
            <a:chOff x="3606800" y="3862216"/>
            <a:chExt cx="2403792" cy="2843255"/>
          </a:xfrm>
        </p:grpSpPr>
        <p:sp>
          <p:nvSpPr>
            <p:cNvPr id="395" name="Google Shape;395;p28"/>
            <p:cNvSpPr/>
            <p:nvPr/>
          </p:nvSpPr>
          <p:spPr>
            <a:xfrm>
              <a:off x="3606800" y="4402671"/>
              <a:ext cx="1159800" cy="23028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sp>
          <p:nvSpPr>
            <p:cNvPr id="396" name="Google Shape;396;p28"/>
            <p:cNvSpPr/>
            <p:nvPr/>
          </p:nvSpPr>
          <p:spPr>
            <a:xfrm>
              <a:off x="4877117" y="3862216"/>
              <a:ext cx="1133475" cy="541654"/>
            </a:xfrm>
            <a:custGeom>
              <a:rect b="b" l="l" r="r" t="t"/>
              <a:pathLst>
                <a:path extrusionOk="0" h="541654" w="1133475">
                  <a:moveTo>
                    <a:pt x="1133411" y="0"/>
                  </a:moveTo>
                  <a:lnTo>
                    <a:pt x="0" y="0"/>
                  </a:lnTo>
                  <a:lnTo>
                    <a:pt x="0" y="541534"/>
                  </a:lnTo>
                  <a:lnTo>
                    <a:pt x="1133411" y="541534"/>
                  </a:lnTo>
                  <a:lnTo>
                    <a:pt x="1133411" y="0"/>
                  </a:lnTo>
                  <a:close/>
                </a:path>
              </a:pathLst>
            </a:custGeom>
            <a:solidFill>
              <a:srgbClr val="2A9FBC"/>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97" name="Google Shape;397;p28"/>
          <p:cNvSpPr txBox="1"/>
          <p:nvPr/>
        </p:nvSpPr>
        <p:spPr>
          <a:xfrm>
            <a:off x="5116639" y="3805767"/>
            <a:ext cx="655200" cy="936300"/>
          </a:xfrm>
          <a:prstGeom prst="rect">
            <a:avLst/>
          </a:prstGeom>
          <a:noFill/>
          <a:ln>
            <a:noFill/>
          </a:ln>
        </p:spPr>
        <p:txBody>
          <a:bodyPr anchorCtr="0" anchor="t" bIns="0" lIns="0" spcFirstLastPara="1" rIns="0" wrap="square" tIns="12700">
            <a:spAutoFit/>
          </a:bodyPr>
          <a:lstStyle/>
          <a:p>
            <a:pPr indent="0" lvl="0" marL="57150" marR="0" rtl="1" algn="r">
              <a:lnSpc>
                <a:spcPct val="100000"/>
              </a:lnSpc>
              <a:spcBef>
                <a:spcPts val="0"/>
              </a:spcBef>
              <a:spcAft>
                <a:spcPts val="0"/>
              </a:spcAft>
              <a:buNone/>
            </a:pPr>
            <a:r>
              <a:rPr lang="en-US" sz="2000">
                <a:solidFill>
                  <a:srgbClr val="FFFFFF"/>
                </a:solidFill>
                <a:latin typeface="Verdana"/>
                <a:ea typeface="Verdana"/>
                <a:cs typeface="Verdana"/>
                <a:sym typeface="Verdana"/>
              </a:rPr>
              <a:t>APP</a:t>
            </a:r>
            <a:endParaRPr sz="2000">
              <a:solidFill>
                <a:schemeClr val="dk1"/>
              </a:solidFill>
              <a:latin typeface="Verdana"/>
              <a:ea typeface="Verdana"/>
              <a:cs typeface="Verdana"/>
              <a:sym typeface="Verdana"/>
            </a:endParaRPr>
          </a:p>
          <a:p>
            <a:pPr indent="0" lvl="0" marL="12700" marR="0" rtl="1" algn="r">
              <a:lnSpc>
                <a:spcPct val="100000"/>
              </a:lnSpc>
              <a:spcBef>
                <a:spcPts val="0"/>
              </a:spcBef>
              <a:spcAft>
                <a:spcPts val="0"/>
              </a:spcAft>
              <a:buNone/>
            </a:pPr>
            <a:r>
              <a:rPr lang="en-US" sz="2000">
                <a:solidFill>
                  <a:srgbClr val="FFFFFF"/>
                </a:solidFill>
                <a:latin typeface="Verdana"/>
                <a:ea typeface="Verdana"/>
                <a:cs typeface="Verdana"/>
                <a:sym typeface="Verdana"/>
              </a:rPr>
              <a:t>&amp; OS</a:t>
            </a:r>
            <a:endParaRPr sz="2000">
              <a:solidFill>
                <a:schemeClr val="dk1"/>
              </a:solidFill>
              <a:latin typeface="Verdana"/>
              <a:ea typeface="Verdana"/>
              <a:cs typeface="Verdana"/>
              <a:sym typeface="Verdana"/>
            </a:endParaRPr>
          </a:p>
        </p:txBody>
      </p:sp>
      <p:grpSp>
        <p:nvGrpSpPr>
          <p:cNvPr id="398" name="Google Shape;398;p28"/>
          <p:cNvGrpSpPr/>
          <p:nvPr/>
        </p:nvGrpSpPr>
        <p:grpSpPr>
          <a:xfrm>
            <a:off x="4876800" y="3862216"/>
            <a:ext cx="2370670" cy="2843255"/>
            <a:chOff x="4876800" y="3862216"/>
            <a:chExt cx="2370670" cy="2843255"/>
          </a:xfrm>
        </p:grpSpPr>
        <p:sp>
          <p:nvSpPr>
            <p:cNvPr id="399" name="Google Shape;399;p28"/>
            <p:cNvSpPr/>
            <p:nvPr/>
          </p:nvSpPr>
          <p:spPr>
            <a:xfrm>
              <a:off x="4876800" y="4402671"/>
              <a:ext cx="1151400" cy="2302800"/>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sp>
          <p:nvSpPr>
            <p:cNvPr id="400" name="Google Shape;400;p28"/>
            <p:cNvSpPr/>
            <p:nvPr/>
          </p:nvSpPr>
          <p:spPr>
            <a:xfrm>
              <a:off x="6113995" y="3862216"/>
              <a:ext cx="1133475" cy="541654"/>
            </a:xfrm>
            <a:custGeom>
              <a:rect b="b" l="l" r="r" t="t"/>
              <a:pathLst>
                <a:path extrusionOk="0" h="541654" w="1133475">
                  <a:moveTo>
                    <a:pt x="1133411" y="0"/>
                  </a:moveTo>
                  <a:lnTo>
                    <a:pt x="0" y="0"/>
                  </a:lnTo>
                  <a:lnTo>
                    <a:pt x="0" y="541534"/>
                  </a:lnTo>
                  <a:lnTo>
                    <a:pt x="1133411" y="541534"/>
                  </a:lnTo>
                  <a:lnTo>
                    <a:pt x="1133411" y="0"/>
                  </a:lnTo>
                  <a:close/>
                </a:path>
              </a:pathLst>
            </a:custGeom>
            <a:solidFill>
              <a:srgbClr val="2A9FBC"/>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01" name="Google Shape;401;p28"/>
          <p:cNvSpPr txBox="1"/>
          <p:nvPr/>
        </p:nvSpPr>
        <p:spPr>
          <a:xfrm>
            <a:off x="6353518" y="3805767"/>
            <a:ext cx="655200" cy="936300"/>
          </a:xfrm>
          <a:prstGeom prst="rect">
            <a:avLst/>
          </a:prstGeom>
          <a:noFill/>
          <a:ln>
            <a:noFill/>
          </a:ln>
        </p:spPr>
        <p:txBody>
          <a:bodyPr anchorCtr="0" anchor="t" bIns="0" lIns="0" spcFirstLastPara="1" rIns="0" wrap="square" tIns="12700">
            <a:spAutoFit/>
          </a:bodyPr>
          <a:lstStyle/>
          <a:p>
            <a:pPr indent="0" lvl="0" marL="57150" marR="0" rtl="1" algn="r">
              <a:lnSpc>
                <a:spcPct val="100000"/>
              </a:lnSpc>
              <a:spcBef>
                <a:spcPts val="0"/>
              </a:spcBef>
              <a:spcAft>
                <a:spcPts val="0"/>
              </a:spcAft>
              <a:buNone/>
            </a:pPr>
            <a:r>
              <a:rPr lang="en-US" sz="2000">
                <a:solidFill>
                  <a:srgbClr val="FFFFFF"/>
                </a:solidFill>
                <a:latin typeface="Verdana"/>
                <a:ea typeface="Verdana"/>
                <a:cs typeface="Verdana"/>
                <a:sym typeface="Verdana"/>
              </a:rPr>
              <a:t>APP</a:t>
            </a:r>
            <a:endParaRPr sz="2000">
              <a:solidFill>
                <a:schemeClr val="dk1"/>
              </a:solidFill>
              <a:latin typeface="Verdana"/>
              <a:ea typeface="Verdana"/>
              <a:cs typeface="Verdana"/>
              <a:sym typeface="Verdana"/>
            </a:endParaRPr>
          </a:p>
          <a:p>
            <a:pPr indent="0" lvl="0" marL="12700" marR="0" rtl="1" algn="r">
              <a:lnSpc>
                <a:spcPct val="100000"/>
              </a:lnSpc>
              <a:spcBef>
                <a:spcPts val="0"/>
              </a:spcBef>
              <a:spcAft>
                <a:spcPts val="0"/>
              </a:spcAft>
              <a:buNone/>
            </a:pPr>
            <a:r>
              <a:rPr lang="en-US" sz="2000">
                <a:solidFill>
                  <a:srgbClr val="FFFFFF"/>
                </a:solidFill>
                <a:latin typeface="Verdana"/>
                <a:ea typeface="Verdana"/>
                <a:cs typeface="Verdana"/>
                <a:sym typeface="Verdana"/>
              </a:rPr>
              <a:t>&amp; OS</a:t>
            </a:r>
            <a:endParaRPr sz="2000">
              <a:solidFill>
                <a:schemeClr val="dk1"/>
              </a:solidFill>
              <a:latin typeface="Verdana"/>
              <a:ea typeface="Verdana"/>
              <a:cs typeface="Verdana"/>
              <a:sym typeface="Verdana"/>
            </a:endParaRPr>
          </a:p>
        </p:txBody>
      </p:sp>
      <p:grpSp>
        <p:nvGrpSpPr>
          <p:cNvPr id="402" name="Google Shape;402;p28"/>
          <p:cNvGrpSpPr/>
          <p:nvPr/>
        </p:nvGrpSpPr>
        <p:grpSpPr>
          <a:xfrm>
            <a:off x="6112929" y="3862216"/>
            <a:ext cx="2371382" cy="2843255"/>
            <a:chOff x="6112929" y="3862216"/>
            <a:chExt cx="2371382" cy="2843255"/>
          </a:xfrm>
        </p:grpSpPr>
        <p:sp>
          <p:nvSpPr>
            <p:cNvPr id="403" name="Google Shape;403;p28"/>
            <p:cNvSpPr/>
            <p:nvPr/>
          </p:nvSpPr>
          <p:spPr>
            <a:xfrm>
              <a:off x="6112929" y="4402671"/>
              <a:ext cx="1151400" cy="2302800"/>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sp>
          <p:nvSpPr>
            <p:cNvPr id="404" name="Google Shape;404;p28"/>
            <p:cNvSpPr/>
            <p:nvPr/>
          </p:nvSpPr>
          <p:spPr>
            <a:xfrm>
              <a:off x="7350836" y="3862216"/>
              <a:ext cx="1133475" cy="541654"/>
            </a:xfrm>
            <a:custGeom>
              <a:rect b="b" l="l" r="r" t="t"/>
              <a:pathLst>
                <a:path extrusionOk="0" h="541654" w="1133475">
                  <a:moveTo>
                    <a:pt x="1133411" y="0"/>
                  </a:moveTo>
                  <a:lnTo>
                    <a:pt x="0" y="0"/>
                  </a:lnTo>
                  <a:lnTo>
                    <a:pt x="0" y="541534"/>
                  </a:lnTo>
                  <a:lnTo>
                    <a:pt x="1133411" y="541534"/>
                  </a:lnTo>
                  <a:lnTo>
                    <a:pt x="1133411" y="0"/>
                  </a:lnTo>
                  <a:close/>
                </a:path>
              </a:pathLst>
            </a:custGeom>
            <a:solidFill>
              <a:srgbClr val="2A9FBC"/>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05" name="Google Shape;405;p28"/>
          <p:cNvSpPr txBox="1"/>
          <p:nvPr/>
        </p:nvSpPr>
        <p:spPr>
          <a:xfrm>
            <a:off x="7350836" y="3805767"/>
            <a:ext cx="1133400" cy="628500"/>
          </a:xfrm>
          <a:prstGeom prst="rect">
            <a:avLst/>
          </a:prstGeom>
          <a:noFill/>
          <a:ln>
            <a:noFill/>
          </a:ln>
        </p:spPr>
        <p:txBody>
          <a:bodyPr anchorCtr="0" anchor="t" bIns="0" lIns="0" spcFirstLastPara="1" rIns="0" wrap="square" tIns="12700">
            <a:spAutoFit/>
          </a:bodyPr>
          <a:lstStyle/>
          <a:p>
            <a:pPr indent="0" lvl="0" marL="296545" marR="0" rtl="1" algn="r">
              <a:lnSpc>
                <a:spcPct val="100000"/>
              </a:lnSpc>
              <a:spcBef>
                <a:spcPts val="0"/>
              </a:spcBef>
              <a:spcAft>
                <a:spcPts val="0"/>
              </a:spcAft>
              <a:buNone/>
            </a:pPr>
            <a:r>
              <a:rPr lang="en-US" sz="2000">
                <a:solidFill>
                  <a:srgbClr val="FFFFFF"/>
                </a:solidFill>
                <a:latin typeface="Verdana"/>
                <a:ea typeface="Verdana"/>
                <a:cs typeface="Verdana"/>
                <a:sym typeface="Verdana"/>
              </a:rPr>
              <a:t>APP</a:t>
            </a:r>
            <a:endParaRPr sz="2000">
              <a:solidFill>
                <a:schemeClr val="dk1"/>
              </a:solidFill>
              <a:latin typeface="Verdana"/>
              <a:ea typeface="Verdana"/>
              <a:cs typeface="Verdana"/>
              <a:sym typeface="Verdana"/>
            </a:endParaRPr>
          </a:p>
          <a:p>
            <a:pPr indent="0" lvl="0" marL="252095" marR="0" rtl="1" algn="r">
              <a:lnSpc>
                <a:spcPct val="100000"/>
              </a:lnSpc>
              <a:spcBef>
                <a:spcPts val="0"/>
              </a:spcBef>
              <a:spcAft>
                <a:spcPts val="0"/>
              </a:spcAft>
              <a:buNone/>
            </a:pPr>
            <a:r>
              <a:rPr lang="en-US" sz="2000">
                <a:solidFill>
                  <a:srgbClr val="FFFFFF"/>
                </a:solidFill>
                <a:latin typeface="Verdana"/>
                <a:ea typeface="Verdana"/>
                <a:cs typeface="Verdana"/>
                <a:sym typeface="Verdana"/>
              </a:rPr>
              <a:t>&amp; OS</a:t>
            </a:r>
            <a:endParaRPr sz="2000">
              <a:solidFill>
                <a:schemeClr val="dk1"/>
              </a:solidFill>
              <a:latin typeface="Verdana"/>
              <a:ea typeface="Verdana"/>
              <a:cs typeface="Verdana"/>
              <a:sym typeface="Verdana"/>
            </a:endParaRPr>
          </a:p>
        </p:txBody>
      </p:sp>
      <p:grpSp>
        <p:nvGrpSpPr>
          <p:cNvPr id="406" name="Google Shape;406;p28"/>
          <p:cNvGrpSpPr/>
          <p:nvPr/>
        </p:nvGrpSpPr>
        <p:grpSpPr>
          <a:xfrm>
            <a:off x="7349070" y="3836942"/>
            <a:ext cx="2289213" cy="2868528"/>
            <a:chOff x="7349070" y="3836942"/>
            <a:chExt cx="2289213" cy="2868528"/>
          </a:xfrm>
        </p:grpSpPr>
        <p:sp>
          <p:nvSpPr>
            <p:cNvPr id="407" name="Google Shape;407;p28"/>
            <p:cNvSpPr/>
            <p:nvPr/>
          </p:nvSpPr>
          <p:spPr>
            <a:xfrm>
              <a:off x="7349070" y="4402670"/>
              <a:ext cx="1151400" cy="2302800"/>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sp>
          <p:nvSpPr>
            <p:cNvPr id="408" name="Google Shape;408;p28"/>
            <p:cNvSpPr/>
            <p:nvPr/>
          </p:nvSpPr>
          <p:spPr>
            <a:xfrm>
              <a:off x="8504808" y="3836942"/>
              <a:ext cx="1133475" cy="541654"/>
            </a:xfrm>
            <a:custGeom>
              <a:rect b="b" l="l" r="r" t="t"/>
              <a:pathLst>
                <a:path extrusionOk="0" h="541654" w="1133475">
                  <a:moveTo>
                    <a:pt x="1133411" y="0"/>
                  </a:moveTo>
                  <a:lnTo>
                    <a:pt x="0" y="0"/>
                  </a:lnTo>
                  <a:lnTo>
                    <a:pt x="0" y="541534"/>
                  </a:lnTo>
                  <a:lnTo>
                    <a:pt x="1133411" y="541534"/>
                  </a:lnTo>
                  <a:lnTo>
                    <a:pt x="1133411" y="0"/>
                  </a:lnTo>
                  <a:close/>
                </a:path>
              </a:pathLst>
            </a:custGeom>
            <a:solidFill>
              <a:srgbClr val="2A9FBC"/>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09" name="Google Shape;409;p28"/>
          <p:cNvSpPr txBox="1"/>
          <p:nvPr/>
        </p:nvSpPr>
        <p:spPr>
          <a:xfrm>
            <a:off x="8744331" y="3780367"/>
            <a:ext cx="655200" cy="936300"/>
          </a:xfrm>
          <a:prstGeom prst="rect">
            <a:avLst/>
          </a:prstGeom>
          <a:noFill/>
          <a:ln>
            <a:noFill/>
          </a:ln>
        </p:spPr>
        <p:txBody>
          <a:bodyPr anchorCtr="0" anchor="t" bIns="0" lIns="0" spcFirstLastPara="1" rIns="0" wrap="square" tIns="12700">
            <a:spAutoFit/>
          </a:bodyPr>
          <a:lstStyle/>
          <a:p>
            <a:pPr indent="0" lvl="0" marL="57150" marR="0" rtl="1" algn="r">
              <a:lnSpc>
                <a:spcPct val="100000"/>
              </a:lnSpc>
              <a:spcBef>
                <a:spcPts val="0"/>
              </a:spcBef>
              <a:spcAft>
                <a:spcPts val="0"/>
              </a:spcAft>
              <a:buNone/>
            </a:pPr>
            <a:r>
              <a:rPr lang="en-US" sz="2000">
                <a:solidFill>
                  <a:srgbClr val="FFFFFF"/>
                </a:solidFill>
                <a:latin typeface="Verdana"/>
                <a:ea typeface="Verdana"/>
                <a:cs typeface="Verdana"/>
                <a:sym typeface="Verdana"/>
              </a:rPr>
              <a:t>APP</a:t>
            </a:r>
            <a:endParaRPr sz="2000">
              <a:solidFill>
                <a:schemeClr val="dk1"/>
              </a:solidFill>
              <a:latin typeface="Verdana"/>
              <a:ea typeface="Verdana"/>
              <a:cs typeface="Verdana"/>
              <a:sym typeface="Verdana"/>
            </a:endParaRPr>
          </a:p>
          <a:p>
            <a:pPr indent="0" lvl="0" marL="12700" marR="0" rtl="1" algn="r">
              <a:lnSpc>
                <a:spcPct val="100000"/>
              </a:lnSpc>
              <a:spcBef>
                <a:spcPts val="0"/>
              </a:spcBef>
              <a:spcAft>
                <a:spcPts val="0"/>
              </a:spcAft>
              <a:buNone/>
            </a:pPr>
            <a:r>
              <a:rPr lang="en-US" sz="2000">
                <a:solidFill>
                  <a:srgbClr val="FFFFFF"/>
                </a:solidFill>
                <a:latin typeface="Verdana"/>
                <a:ea typeface="Verdana"/>
                <a:cs typeface="Verdana"/>
                <a:sym typeface="Verdana"/>
              </a:rPr>
              <a:t>&amp; OS</a:t>
            </a:r>
            <a:endParaRPr sz="2000">
              <a:solidFill>
                <a:schemeClr val="dk1"/>
              </a:solidFill>
              <a:latin typeface="Verdana"/>
              <a:ea typeface="Verdana"/>
              <a:cs typeface="Verdana"/>
              <a:sym typeface="Verdana"/>
            </a:endParaRPr>
          </a:p>
        </p:txBody>
      </p:sp>
      <p:grpSp>
        <p:nvGrpSpPr>
          <p:cNvPr id="410" name="Google Shape;410;p28"/>
          <p:cNvGrpSpPr/>
          <p:nvPr/>
        </p:nvGrpSpPr>
        <p:grpSpPr>
          <a:xfrm>
            <a:off x="8500529" y="3862216"/>
            <a:ext cx="2345118" cy="2826551"/>
            <a:chOff x="8500529" y="3862216"/>
            <a:chExt cx="2345118" cy="2826551"/>
          </a:xfrm>
        </p:grpSpPr>
        <p:sp>
          <p:nvSpPr>
            <p:cNvPr id="411" name="Google Shape;411;p28"/>
            <p:cNvSpPr/>
            <p:nvPr/>
          </p:nvSpPr>
          <p:spPr>
            <a:xfrm>
              <a:off x="8500529" y="4377267"/>
              <a:ext cx="1151400" cy="2311500"/>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sp>
          <p:nvSpPr>
            <p:cNvPr id="412" name="Google Shape;412;p28"/>
            <p:cNvSpPr/>
            <p:nvPr/>
          </p:nvSpPr>
          <p:spPr>
            <a:xfrm>
              <a:off x="9712172" y="3862216"/>
              <a:ext cx="1133475" cy="541654"/>
            </a:xfrm>
            <a:custGeom>
              <a:rect b="b" l="l" r="r" t="t"/>
              <a:pathLst>
                <a:path extrusionOk="0" h="541654" w="1133475">
                  <a:moveTo>
                    <a:pt x="1133411" y="0"/>
                  </a:moveTo>
                  <a:lnTo>
                    <a:pt x="0" y="0"/>
                  </a:lnTo>
                  <a:lnTo>
                    <a:pt x="0" y="541534"/>
                  </a:lnTo>
                  <a:lnTo>
                    <a:pt x="1133411" y="541534"/>
                  </a:lnTo>
                  <a:lnTo>
                    <a:pt x="1133411" y="0"/>
                  </a:lnTo>
                  <a:close/>
                </a:path>
              </a:pathLst>
            </a:custGeom>
            <a:solidFill>
              <a:srgbClr val="2A9FBC"/>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13" name="Google Shape;413;p28"/>
          <p:cNvSpPr txBox="1"/>
          <p:nvPr/>
        </p:nvSpPr>
        <p:spPr>
          <a:xfrm>
            <a:off x="9951694" y="3805767"/>
            <a:ext cx="655200" cy="936300"/>
          </a:xfrm>
          <a:prstGeom prst="rect">
            <a:avLst/>
          </a:prstGeom>
          <a:noFill/>
          <a:ln>
            <a:noFill/>
          </a:ln>
        </p:spPr>
        <p:txBody>
          <a:bodyPr anchorCtr="0" anchor="t" bIns="0" lIns="0" spcFirstLastPara="1" rIns="0" wrap="square" tIns="12700">
            <a:spAutoFit/>
          </a:bodyPr>
          <a:lstStyle/>
          <a:p>
            <a:pPr indent="0" lvl="0" marL="57150" marR="0" rtl="1" algn="r">
              <a:lnSpc>
                <a:spcPct val="100000"/>
              </a:lnSpc>
              <a:spcBef>
                <a:spcPts val="0"/>
              </a:spcBef>
              <a:spcAft>
                <a:spcPts val="0"/>
              </a:spcAft>
              <a:buNone/>
            </a:pPr>
            <a:r>
              <a:rPr lang="en-US" sz="2000">
                <a:solidFill>
                  <a:srgbClr val="FFFFFF"/>
                </a:solidFill>
                <a:latin typeface="Verdana"/>
                <a:ea typeface="Verdana"/>
                <a:cs typeface="Verdana"/>
                <a:sym typeface="Verdana"/>
              </a:rPr>
              <a:t>APP</a:t>
            </a:r>
            <a:endParaRPr sz="2000">
              <a:solidFill>
                <a:schemeClr val="dk1"/>
              </a:solidFill>
              <a:latin typeface="Verdana"/>
              <a:ea typeface="Verdana"/>
              <a:cs typeface="Verdana"/>
              <a:sym typeface="Verdana"/>
            </a:endParaRPr>
          </a:p>
          <a:p>
            <a:pPr indent="0" lvl="0" marL="12700" marR="0" rtl="1" algn="r">
              <a:lnSpc>
                <a:spcPct val="100000"/>
              </a:lnSpc>
              <a:spcBef>
                <a:spcPts val="0"/>
              </a:spcBef>
              <a:spcAft>
                <a:spcPts val="0"/>
              </a:spcAft>
              <a:buNone/>
            </a:pPr>
            <a:r>
              <a:rPr lang="en-US" sz="2000">
                <a:solidFill>
                  <a:srgbClr val="FFFFFF"/>
                </a:solidFill>
                <a:latin typeface="Verdana"/>
                <a:ea typeface="Verdana"/>
                <a:cs typeface="Verdana"/>
                <a:sym typeface="Verdana"/>
              </a:rPr>
              <a:t>&amp; OS</a:t>
            </a:r>
            <a:endParaRPr sz="2000">
              <a:solidFill>
                <a:schemeClr val="dk1"/>
              </a:solidFill>
              <a:latin typeface="Verdana"/>
              <a:ea typeface="Verdana"/>
              <a:cs typeface="Verdana"/>
              <a:sym typeface="Verdana"/>
            </a:endParaRPr>
          </a:p>
        </p:txBody>
      </p:sp>
      <p:sp>
        <p:nvSpPr>
          <p:cNvPr id="414" name="Google Shape;414;p28"/>
          <p:cNvSpPr/>
          <p:nvPr/>
        </p:nvSpPr>
        <p:spPr>
          <a:xfrm>
            <a:off x="9711270" y="4402670"/>
            <a:ext cx="1151400" cy="2302800"/>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sp>
        <p:nvSpPr>
          <p:cNvPr id="415" name="Google Shape;415;p28"/>
          <p:cNvSpPr txBox="1"/>
          <p:nvPr>
            <p:ph type="title"/>
          </p:nvPr>
        </p:nvSpPr>
        <p:spPr>
          <a:xfrm>
            <a:off x="318874" y="183300"/>
            <a:ext cx="11536500" cy="133650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lt1"/>
              </a:buClr>
              <a:buSzPts val="4800"/>
              <a:buFont typeface="Quattrocento Sans"/>
              <a:buNone/>
            </a:pPr>
            <a:r>
              <a:rPr lang="en-US" sz="4000"/>
              <a:t>Data centers before and after</a:t>
            </a:r>
            <a:endParaRPr sz="4000"/>
          </a:p>
          <a:p>
            <a:pPr indent="0" lvl="0" marL="12700" rtl="0" algn="l">
              <a:lnSpc>
                <a:spcPct val="100000"/>
              </a:lnSpc>
              <a:spcBef>
                <a:spcPts val="0"/>
              </a:spcBef>
              <a:spcAft>
                <a:spcPts val="0"/>
              </a:spcAft>
              <a:buClr>
                <a:schemeClr val="lt1"/>
              </a:buClr>
              <a:buSzPts val="4800"/>
              <a:buFont typeface="Quattrocento Sans"/>
              <a:buNone/>
            </a:pPr>
            <a:r>
              <a:t/>
            </a:r>
            <a:endParaRPr sz="2400"/>
          </a:p>
          <a:p>
            <a:pPr indent="0" lvl="0" marL="12700" rtl="0" algn="l">
              <a:lnSpc>
                <a:spcPct val="100000"/>
              </a:lnSpc>
              <a:spcBef>
                <a:spcPts val="0"/>
              </a:spcBef>
              <a:spcAft>
                <a:spcPts val="0"/>
              </a:spcAft>
              <a:buClr>
                <a:schemeClr val="lt1"/>
              </a:buClr>
              <a:buSzPts val="4800"/>
              <a:buFont typeface="Quattrocento Sans"/>
              <a:buNone/>
            </a:pPr>
            <a:r>
              <a:rPr lang="en-US" sz="2200"/>
              <a:t>Software is strongly dependent of hardware </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29"/>
          <p:cNvSpPr txBox="1"/>
          <p:nvPr>
            <p:ph type="title"/>
          </p:nvPr>
        </p:nvSpPr>
        <p:spPr>
          <a:xfrm>
            <a:off x="318874" y="183300"/>
            <a:ext cx="11536500" cy="133650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lt1"/>
              </a:buClr>
              <a:buSzPts val="4800"/>
              <a:buFont typeface="Quattrocento Sans"/>
              <a:buNone/>
            </a:pPr>
            <a:r>
              <a:rPr lang="en-US" sz="4000"/>
              <a:t>Data centers before and after</a:t>
            </a:r>
            <a:endParaRPr sz="4000"/>
          </a:p>
          <a:p>
            <a:pPr indent="0" lvl="0" marL="12700" rtl="0" algn="l">
              <a:lnSpc>
                <a:spcPct val="100000"/>
              </a:lnSpc>
              <a:spcBef>
                <a:spcPts val="0"/>
              </a:spcBef>
              <a:spcAft>
                <a:spcPts val="0"/>
              </a:spcAft>
              <a:buClr>
                <a:schemeClr val="lt1"/>
              </a:buClr>
              <a:buSzPts val="4800"/>
              <a:buFont typeface="Quattrocento Sans"/>
              <a:buNone/>
            </a:pPr>
            <a:r>
              <a:t/>
            </a:r>
            <a:endParaRPr sz="2400"/>
          </a:p>
          <a:p>
            <a:pPr indent="0" lvl="0" marL="12700" rtl="0" algn="l">
              <a:lnSpc>
                <a:spcPct val="100000"/>
              </a:lnSpc>
              <a:spcBef>
                <a:spcPts val="0"/>
              </a:spcBef>
              <a:spcAft>
                <a:spcPts val="0"/>
              </a:spcAft>
              <a:buClr>
                <a:schemeClr val="lt1"/>
              </a:buClr>
              <a:buSzPts val="4800"/>
              <a:buFont typeface="Quattrocento Sans"/>
              <a:buNone/>
            </a:pPr>
            <a:r>
              <a:rPr lang="en-US" sz="2200"/>
              <a:t>What is virtualized in software becomes relatively  independent of underlying  hardware</a:t>
            </a:r>
            <a:endParaRPr sz="2200"/>
          </a:p>
        </p:txBody>
      </p:sp>
      <p:sp>
        <p:nvSpPr>
          <p:cNvPr id="421" name="Google Shape;421;p29"/>
          <p:cNvSpPr/>
          <p:nvPr/>
        </p:nvSpPr>
        <p:spPr>
          <a:xfrm>
            <a:off x="318870" y="2051347"/>
            <a:ext cx="1133475" cy="541655"/>
          </a:xfrm>
          <a:custGeom>
            <a:rect b="b" l="l" r="r" t="t"/>
            <a:pathLst>
              <a:path extrusionOk="0" h="541655" w="1133475">
                <a:moveTo>
                  <a:pt x="1133411" y="0"/>
                </a:moveTo>
                <a:lnTo>
                  <a:pt x="0" y="0"/>
                </a:lnTo>
                <a:lnTo>
                  <a:pt x="0" y="541535"/>
                </a:lnTo>
                <a:lnTo>
                  <a:pt x="1133411" y="541535"/>
                </a:lnTo>
                <a:lnTo>
                  <a:pt x="1133411" y="0"/>
                </a:lnTo>
                <a:close/>
              </a:path>
            </a:pathLst>
          </a:custGeom>
          <a:solidFill>
            <a:srgbClr val="2A9FBC"/>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sp>
        <p:nvSpPr>
          <p:cNvPr id="422" name="Google Shape;422;p29"/>
          <p:cNvSpPr txBox="1"/>
          <p:nvPr/>
        </p:nvSpPr>
        <p:spPr>
          <a:xfrm>
            <a:off x="558392" y="1993896"/>
            <a:ext cx="655200" cy="936300"/>
          </a:xfrm>
          <a:prstGeom prst="rect">
            <a:avLst/>
          </a:prstGeom>
          <a:noFill/>
          <a:ln>
            <a:noFill/>
          </a:ln>
        </p:spPr>
        <p:txBody>
          <a:bodyPr anchorCtr="0" anchor="t" bIns="0" lIns="0" spcFirstLastPara="1" rIns="0" wrap="square" tIns="12700">
            <a:spAutoFit/>
          </a:bodyPr>
          <a:lstStyle/>
          <a:p>
            <a:pPr indent="0" lvl="0" marL="57150" marR="0" rtl="1" algn="r">
              <a:lnSpc>
                <a:spcPct val="100000"/>
              </a:lnSpc>
              <a:spcBef>
                <a:spcPts val="0"/>
              </a:spcBef>
              <a:spcAft>
                <a:spcPts val="0"/>
              </a:spcAft>
              <a:buNone/>
            </a:pPr>
            <a:r>
              <a:rPr lang="en-US" sz="2000">
                <a:solidFill>
                  <a:srgbClr val="FFFFFF"/>
                </a:solidFill>
                <a:latin typeface="Verdana"/>
                <a:ea typeface="Verdana"/>
                <a:cs typeface="Verdana"/>
                <a:sym typeface="Verdana"/>
              </a:rPr>
              <a:t>APP</a:t>
            </a:r>
            <a:endParaRPr sz="2000">
              <a:solidFill>
                <a:schemeClr val="dk1"/>
              </a:solidFill>
              <a:latin typeface="Verdana"/>
              <a:ea typeface="Verdana"/>
              <a:cs typeface="Verdana"/>
              <a:sym typeface="Verdana"/>
            </a:endParaRPr>
          </a:p>
          <a:p>
            <a:pPr indent="0" lvl="0" marL="12700" marR="0" rtl="1" algn="r">
              <a:lnSpc>
                <a:spcPct val="100000"/>
              </a:lnSpc>
              <a:spcBef>
                <a:spcPts val="0"/>
              </a:spcBef>
              <a:spcAft>
                <a:spcPts val="0"/>
              </a:spcAft>
              <a:buNone/>
            </a:pPr>
            <a:r>
              <a:rPr lang="en-US" sz="2000">
                <a:solidFill>
                  <a:srgbClr val="FFFFFF"/>
                </a:solidFill>
                <a:latin typeface="Verdana"/>
                <a:ea typeface="Verdana"/>
                <a:cs typeface="Verdana"/>
                <a:sym typeface="Verdana"/>
              </a:rPr>
              <a:t>&amp; OS</a:t>
            </a:r>
            <a:endParaRPr sz="2000">
              <a:solidFill>
                <a:schemeClr val="dk1"/>
              </a:solidFill>
              <a:latin typeface="Verdana"/>
              <a:ea typeface="Verdana"/>
              <a:cs typeface="Verdana"/>
              <a:sym typeface="Verdana"/>
            </a:endParaRPr>
          </a:p>
        </p:txBody>
      </p:sp>
      <p:sp>
        <p:nvSpPr>
          <p:cNvPr id="423" name="Google Shape;423;p29"/>
          <p:cNvSpPr/>
          <p:nvPr/>
        </p:nvSpPr>
        <p:spPr>
          <a:xfrm>
            <a:off x="1896529" y="4064000"/>
            <a:ext cx="1159800" cy="2311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sp>
        <p:nvSpPr>
          <p:cNvPr id="424" name="Google Shape;424;p29"/>
          <p:cNvSpPr/>
          <p:nvPr/>
        </p:nvSpPr>
        <p:spPr>
          <a:xfrm>
            <a:off x="1672539" y="2051347"/>
            <a:ext cx="1133475" cy="541655"/>
          </a:xfrm>
          <a:custGeom>
            <a:rect b="b" l="l" r="r" t="t"/>
            <a:pathLst>
              <a:path extrusionOk="0" h="541655" w="1133475">
                <a:moveTo>
                  <a:pt x="1133411" y="0"/>
                </a:moveTo>
                <a:lnTo>
                  <a:pt x="0" y="0"/>
                </a:lnTo>
                <a:lnTo>
                  <a:pt x="0" y="541535"/>
                </a:lnTo>
                <a:lnTo>
                  <a:pt x="1133411" y="541535"/>
                </a:lnTo>
                <a:lnTo>
                  <a:pt x="1133411" y="0"/>
                </a:lnTo>
                <a:close/>
              </a:path>
            </a:pathLst>
          </a:custGeom>
          <a:solidFill>
            <a:srgbClr val="2A9FBC"/>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sp>
        <p:nvSpPr>
          <p:cNvPr id="425" name="Google Shape;425;p29"/>
          <p:cNvSpPr txBox="1"/>
          <p:nvPr/>
        </p:nvSpPr>
        <p:spPr>
          <a:xfrm>
            <a:off x="1912061" y="1993896"/>
            <a:ext cx="655200" cy="936300"/>
          </a:xfrm>
          <a:prstGeom prst="rect">
            <a:avLst/>
          </a:prstGeom>
          <a:noFill/>
          <a:ln>
            <a:noFill/>
          </a:ln>
        </p:spPr>
        <p:txBody>
          <a:bodyPr anchorCtr="0" anchor="t" bIns="0" lIns="0" spcFirstLastPara="1" rIns="0" wrap="square" tIns="12700">
            <a:spAutoFit/>
          </a:bodyPr>
          <a:lstStyle/>
          <a:p>
            <a:pPr indent="0" lvl="0" marL="57150" marR="0" rtl="1" algn="r">
              <a:lnSpc>
                <a:spcPct val="100000"/>
              </a:lnSpc>
              <a:spcBef>
                <a:spcPts val="0"/>
              </a:spcBef>
              <a:spcAft>
                <a:spcPts val="0"/>
              </a:spcAft>
              <a:buNone/>
            </a:pPr>
            <a:r>
              <a:rPr lang="en-US" sz="2000">
                <a:solidFill>
                  <a:srgbClr val="FFFFFF"/>
                </a:solidFill>
                <a:latin typeface="Verdana"/>
                <a:ea typeface="Verdana"/>
                <a:cs typeface="Verdana"/>
                <a:sym typeface="Verdana"/>
              </a:rPr>
              <a:t>APP</a:t>
            </a:r>
            <a:endParaRPr sz="2000">
              <a:solidFill>
                <a:schemeClr val="dk1"/>
              </a:solidFill>
              <a:latin typeface="Verdana"/>
              <a:ea typeface="Verdana"/>
              <a:cs typeface="Verdana"/>
              <a:sym typeface="Verdana"/>
            </a:endParaRPr>
          </a:p>
          <a:p>
            <a:pPr indent="0" lvl="0" marL="12700" marR="0" rtl="1" algn="r">
              <a:lnSpc>
                <a:spcPct val="100000"/>
              </a:lnSpc>
              <a:spcBef>
                <a:spcPts val="0"/>
              </a:spcBef>
              <a:spcAft>
                <a:spcPts val="0"/>
              </a:spcAft>
              <a:buNone/>
            </a:pPr>
            <a:r>
              <a:rPr lang="en-US" sz="2000">
                <a:solidFill>
                  <a:srgbClr val="FFFFFF"/>
                </a:solidFill>
                <a:latin typeface="Verdana"/>
                <a:ea typeface="Verdana"/>
                <a:cs typeface="Verdana"/>
                <a:sym typeface="Verdana"/>
              </a:rPr>
              <a:t>&amp; OS</a:t>
            </a:r>
            <a:endParaRPr sz="2000">
              <a:solidFill>
                <a:schemeClr val="dk1"/>
              </a:solidFill>
              <a:latin typeface="Verdana"/>
              <a:ea typeface="Verdana"/>
              <a:cs typeface="Verdana"/>
              <a:sym typeface="Verdana"/>
            </a:endParaRPr>
          </a:p>
        </p:txBody>
      </p:sp>
      <p:sp>
        <p:nvSpPr>
          <p:cNvPr id="426" name="Google Shape;426;p29"/>
          <p:cNvSpPr/>
          <p:nvPr/>
        </p:nvSpPr>
        <p:spPr>
          <a:xfrm>
            <a:off x="2979458" y="2051347"/>
            <a:ext cx="1133475" cy="541655"/>
          </a:xfrm>
          <a:custGeom>
            <a:rect b="b" l="l" r="r" t="t"/>
            <a:pathLst>
              <a:path extrusionOk="0" h="541655" w="1133475">
                <a:moveTo>
                  <a:pt x="1133411" y="0"/>
                </a:moveTo>
                <a:lnTo>
                  <a:pt x="0" y="0"/>
                </a:lnTo>
                <a:lnTo>
                  <a:pt x="0" y="541535"/>
                </a:lnTo>
                <a:lnTo>
                  <a:pt x="1133411" y="541535"/>
                </a:lnTo>
                <a:lnTo>
                  <a:pt x="1133411" y="0"/>
                </a:lnTo>
                <a:close/>
              </a:path>
            </a:pathLst>
          </a:custGeom>
          <a:solidFill>
            <a:srgbClr val="2A9FBC"/>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sp>
        <p:nvSpPr>
          <p:cNvPr id="427" name="Google Shape;427;p29"/>
          <p:cNvSpPr txBox="1"/>
          <p:nvPr/>
        </p:nvSpPr>
        <p:spPr>
          <a:xfrm>
            <a:off x="3218980" y="1993896"/>
            <a:ext cx="655200" cy="936300"/>
          </a:xfrm>
          <a:prstGeom prst="rect">
            <a:avLst/>
          </a:prstGeom>
          <a:noFill/>
          <a:ln>
            <a:noFill/>
          </a:ln>
        </p:spPr>
        <p:txBody>
          <a:bodyPr anchorCtr="0" anchor="t" bIns="0" lIns="0" spcFirstLastPara="1" rIns="0" wrap="square" tIns="12700">
            <a:spAutoFit/>
          </a:bodyPr>
          <a:lstStyle/>
          <a:p>
            <a:pPr indent="0" lvl="0" marL="57150" marR="0" rtl="1" algn="r">
              <a:lnSpc>
                <a:spcPct val="100000"/>
              </a:lnSpc>
              <a:spcBef>
                <a:spcPts val="0"/>
              </a:spcBef>
              <a:spcAft>
                <a:spcPts val="0"/>
              </a:spcAft>
              <a:buNone/>
            </a:pPr>
            <a:r>
              <a:rPr lang="en-US" sz="2000">
                <a:solidFill>
                  <a:srgbClr val="FFFFFF"/>
                </a:solidFill>
                <a:latin typeface="Verdana"/>
                <a:ea typeface="Verdana"/>
                <a:cs typeface="Verdana"/>
                <a:sym typeface="Verdana"/>
              </a:rPr>
              <a:t>APP</a:t>
            </a:r>
            <a:endParaRPr sz="2000">
              <a:solidFill>
                <a:schemeClr val="dk1"/>
              </a:solidFill>
              <a:latin typeface="Verdana"/>
              <a:ea typeface="Verdana"/>
              <a:cs typeface="Verdana"/>
              <a:sym typeface="Verdana"/>
            </a:endParaRPr>
          </a:p>
          <a:p>
            <a:pPr indent="0" lvl="0" marL="12700" marR="0" rtl="1" algn="r">
              <a:lnSpc>
                <a:spcPct val="100000"/>
              </a:lnSpc>
              <a:spcBef>
                <a:spcPts val="0"/>
              </a:spcBef>
              <a:spcAft>
                <a:spcPts val="0"/>
              </a:spcAft>
              <a:buNone/>
            </a:pPr>
            <a:r>
              <a:rPr lang="en-US" sz="2000">
                <a:solidFill>
                  <a:srgbClr val="FFFFFF"/>
                </a:solidFill>
                <a:latin typeface="Verdana"/>
                <a:ea typeface="Verdana"/>
                <a:cs typeface="Verdana"/>
                <a:sym typeface="Verdana"/>
              </a:rPr>
              <a:t>&amp; OS</a:t>
            </a:r>
            <a:endParaRPr sz="2000">
              <a:solidFill>
                <a:schemeClr val="dk1"/>
              </a:solidFill>
              <a:latin typeface="Verdana"/>
              <a:ea typeface="Verdana"/>
              <a:cs typeface="Verdana"/>
              <a:sym typeface="Verdana"/>
            </a:endParaRPr>
          </a:p>
        </p:txBody>
      </p:sp>
      <p:sp>
        <p:nvSpPr>
          <p:cNvPr id="428" name="Google Shape;428;p29"/>
          <p:cNvSpPr/>
          <p:nvPr/>
        </p:nvSpPr>
        <p:spPr>
          <a:xfrm>
            <a:off x="4274426" y="2051347"/>
            <a:ext cx="1133475" cy="541655"/>
          </a:xfrm>
          <a:custGeom>
            <a:rect b="b" l="l" r="r" t="t"/>
            <a:pathLst>
              <a:path extrusionOk="0" h="541655" w="1133475">
                <a:moveTo>
                  <a:pt x="1133411" y="0"/>
                </a:moveTo>
                <a:lnTo>
                  <a:pt x="0" y="0"/>
                </a:lnTo>
                <a:lnTo>
                  <a:pt x="0" y="541535"/>
                </a:lnTo>
                <a:lnTo>
                  <a:pt x="1133411" y="541535"/>
                </a:lnTo>
                <a:lnTo>
                  <a:pt x="1133411" y="0"/>
                </a:lnTo>
                <a:close/>
              </a:path>
            </a:pathLst>
          </a:custGeom>
          <a:solidFill>
            <a:srgbClr val="2A9FBC"/>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sp>
        <p:nvSpPr>
          <p:cNvPr id="429" name="Google Shape;429;p29"/>
          <p:cNvSpPr txBox="1"/>
          <p:nvPr/>
        </p:nvSpPr>
        <p:spPr>
          <a:xfrm>
            <a:off x="4513948" y="1993896"/>
            <a:ext cx="655200" cy="936300"/>
          </a:xfrm>
          <a:prstGeom prst="rect">
            <a:avLst/>
          </a:prstGeom>
          <a:noFill/>
          <a:ln>
            <a:noFill/>
          </a:ln>
        </p:spPr>
        <p:txBody>
          <a:bodyPr anchorCtr="0" anchor="t" bIns="0" lIns="0" spcFirstLastPara="1" rIns="0" wrap="square" tIns="12700">
            <a:spAutoFit/>
          </a:bodyPr>
          <a:lstStyle/>
          <a:p>
            <a:pPr indent="0" lvl="0" marL="57150" marR="0" rtl="1" algn="r">
              <a:lnSpc>
                <a:spcPct val="100000"/>
              </a:lnSpc>
              <a:spcBef>
                <a:spcPts val="0"/>
              </a:spcBef>
              <a:spcAft>
                <a:spcPts val="0"/>
              </a:spcAft>
              <a:buNone/>
            </a:pPr>
            <a:r>
              <a:rPr lang="en-US" sz="2000">
                <a:solidFill>
                  <a:srgbClr val="FFFFFF"/>
                </a:solidFill>
                <a:latin typeface="Verdana"/>
                <a:ea typeface="Verdana"/>
                <a:cs typeface="Verdana"/>
                <a:sym typeface="Verdana"/>
              </a:rPr>
              <a:t>APP</a:t>
            </a:r>
            <a:endParaRPr sz="2000">
              <a:solidFill>
                <a:schemeClr val="dk1"/>
              </a:solidFill>
              <a:latin typeface="Verdana"/>
              <a:ea typeface="Verdana"/>
              <a:cs typeface="Verdana"/>
              <a:sym typeface="Verdana"/>
            </a:endParaRPr>
          </a:p>
          <a:p>
            <a:pPr indent="0" lvl="0" marL="12700" marR="0" rtl="1" algn="r">
              <a:lnSpc>
                <a:spcPct val="100000"/>
              </a:lnSpc>
              <a:spcBef>
                <a:spcPts val="0"/>
              </a:spcBef>
              <a:spcAft>
                <a:spcPts val="0"/>
              </a:spcAft>
              <a:buNone/>
            </a:pPr>
            <a:r>
              <a:rPr lang="en-US" sz="2000">
                <a:solidFill>
                  <a:srgbClr val="FFFFFF"/>
                </a:solidFill>
                <a:latin typeface="Verdana"/>
                <a:ea typeface="Verdana"/>
                <a:cs typeface="Verdana"/>
                <a:sym typeface="Verdana"/>
              </a:rPr>
              <a:t>&amp; OS</a:t>
            </a:r>
            <a:endParaRPr sz="2000">
              <a:solidFill>
                <a:schemeClr val="dk1"/>
              </a:solidFill>
              <a:latin typeface="Verdana"/>
              <a:ea typeface="Verdana"/>
              <a:cs typeface="Verdana"/>
              <a:sym typeface="Verdana"/>
            </a:endParaRPr>
          </a:p>
        </p:txBody>
      </p:sp>
      <p:sp>
        <p:nvSpPr>
          <p:cNvPr id="430" name="Google Shape;430;p29"/>
          <p:cNvSpPr/>
          <p:nvPr/>
        </p:nvSpPr>
        <p:spPr>
          <a:xfrm>
            <a:off x="5578449" y="2051347"/>
            <a:ext cx="1133475" cy="541655"/>
          </a:xfrm>
          <a:custGeom>
            <a:rect b="b" l="l" r="r" t="t"/>
            <a:pathLst>
              <a:path extrusionOk="0" h="541655" w="1133475">
                <a:moveTo>
                  <a:pt x="1133411" y="0"/>
                </a:moveTo>
                <a:lnTo>
                  <a:pt x="0" y="0"/>
                </a:lnTo>
                <a:lnTo>
                  <a:pt x="0" y="541535"/>
                </a:lnTo>
                <a:lnTo>
                  <a:pt x="1133411" y="541535"/>
                </a:lnTo>
                <a:lnTo>
                  <a:pt x="1133411" y="0"/>
                </a:lnTo>
                <a:close/>
              </a:path>
            </a:pathLst>
          </a:custGeom>
          <a:solidFill>
            <a:srgbClr val="2A9FBC"/>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sp>
        <p:nvSpPr>
          <p:cNvPr id="431" name="Google Shape;431;p29"/>
          <p:cNvSpPr txBox="1"/>
          <p:nvPr/>
        </p:nvSpPr>
        <p:spPr>
          <a:xfrm>
            <a:off x="5817971" y="1993896"/>
            <a:ext cx="655200" cy="936300"/>
          </a:xfrm>
          <a:prstGeom prst="rect">
            <a:avLst/>
          </a:prstGeom>
          <a:noFill/>
          <a:ln>
            <a:noFill/>
          </a:ln>
        </p:spPr>
        <p:txBody>
          <a:bodyPr anchorCtr="0" anchor="t" bIns="0" lIns="0" spcFirstLastPara="1" rIns="0" wrap="square" tIns="12700">
            <a:spAutoFit/>
          </a:bodyPr>
          <a:lstStyle/>
          <a:p>
            <a:pPr indent="0" lvl="0" marL="57150" marR="0" rtl="1" algn="r">
              <a:lnSpc>
                <a:spcPct val="100000"/>
              </a:lnSpc>
              <a:spcBef>
                <a:spcPts val="0"/>
              </a:spcBef>
              <a:spcAft>
                <a:spcPts val="0"/>
              </a:spcAft>
              <a:buNone/>
            </a:pPr>
            <a:r>
              <a:rPr lang="en-US" sz="2000">
                <a:solidFill>
                  <a:srgbClr val="FFFFFF"/>
                </a:solidFill>
                <a:latin typeface="Verdana"/>
                <a:ea typeface="Verdana"/>
                <a:cs typeface="Verdana"/>
                <a:sym typeface="Verdana"/>
              </a:rPr>
              <a:t>APP</a:t>
            </a:r>
            <a:endParaRPr sz="2000">
              <a:solidFill>
                <a:schemeClr val="dk1"/>
              </a:solidFill>
              <a:latin typeface="Verdana"/>
              <a:ea typeface="Verdana"/>
              <a:cs typeface="Verdana"/>
              <a:sym typeface="Verdana"/>
            </a:endParaRPr>
          </a:p>
          <a:p>
            <a:pPr indent="0" lvl="0" marL="12700" marR="0" rtl="1" algn="r">
              <a:lnSpc>
                <a:spcPct val="100000"/>
              </a:lnSpc>
              <a:spcBef>
                <a:spcPts val="0"/>
              </a:spcBef>
              <a:spcAft>
                <a:spcPts val="0"/>
              </a:spcAft>
              <a:buNone/>
            </a:pPr>
            <a:r>
              <a:rPr lang="en-US" sz="2000">
                <a:solidFill>
                  <a:srgbClr val="FFFFFF"/>
                </a:solidFill>
                <a:latin typeface="Verdana"/>
                <a:ea typeface="Verdana"/>
                <a:cs typeface="Verdana"/>
                <a:sym typeface="Verdana"/>
              </a:rPr>
              <a:t>&amp; OS</a:t>
            </a:r>
            <a:endParaRPr sz="2000">
              <a:solidFill>
                <a:schemeClr val="dk1"/>
              </a:solidFill>
              <a:latin typeface="Verdana"/>
              <a:ea typeface="Verdana"/>
              <a:cs typeface="Verdana"/>
              <a:sym typeface="Verdana"/>
            </a:endParaRPr>
          </a:p>
        </p:txBody>
      </p:sp>
      <p:sp>
        <p:nvSpPr>
          <p:cNvPr id="432" name="Google Shape;432;p29"/>
          <p:cNvSpPr/>
          <p:nvPr/>
        </p:nvSpPr>
        <p:spPr>
          <a:xfrm>
            <a:off x="6882472" y="2051347"/>
            <a:ext cx="1133475" cy="541655"/>
          </a:xfrm>
          <a:custGeom>
            <a:rect b="b" l="l" r="r" t="t"/>
            <a:pathLst>
              <a:path extrusionOk="0" h="541655" w="1133475">
                <a:moveTo>
                  <a:pt x="1133411" y="0"/>
                </a:moveTo>
                <a:lnTo>
                  <a:pt x="0" y="0"/>
                </a:lnTo>
                <a:lnTo>
                  <a:pt x="0" y="541535"/>
                </a:lnTo>
                <a:lnTo>
                  <a:pt x="1133411" y="541535"/>
                </a:lnTo>
                <a:lnTo>
                  <a:pt x="1133411" y="0"/>
                </a:lnTo>
                <a:close/>
              </a:path>
            </a:pathLst>
          </a:custGeom>
          <a:solidFill>
            <a:srgbClr val="2A9FBC"/>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sp>
        <p:nvSpPr>
          <p:cNvPr id="433" name="Google Shape;433;p29"/>
          <p:cNvSpPr txBox="1"/>
          <p:nvPr/>
        </p:nvSpPr>
        <p:spPr>
          <a:xfrm>
            <a:off x="7121994" y="1993896"/>
            <a:ext cx="655200" cy="936300"/>
          </a:xfrm>
          <a:prstGeom prst="rect">
            <a:avLst/>
          </a:prstGeom>
          <a:noFill/>
          <a:ln>
            <a:noFill/>
          </a:ln>
        </p:spPr>
        <p:txBody>
          <a:bodyPr anchorCtr="0" anchor="t" bIns="0" lIns="0" spcFirstLastPara="1" rIns="0" wrap="square" tIns="12700">
            <a:spAutoFit/>
          </a:bodyPr>
          <a:lstStyle/>
          <a:p>
            <a:pPr indent="0" lvl="0" marL="57150" marR="0" rtl="1" algn="r">
              <a:lnSpc>
                <a:spcPct val="100000"/>
              </a:lnSpc>
              <a:spcBef>
                <a:spcPts val="0"/>
              </a:spcBef>
              <a:spcAft>
                <a:spcPts val="0"/>
              </a:spcAft>
              <a:buNone/>
            </a:pPr>
            <a:r>
              <a:rPr lang="en-US" sz="2000">
                <a:solidFill>
                  <a:srgbClr val="FFFFFF"/>
                </a:solidFill>
                <a:latin typeface="Verdana"/>
                <a:ea typeface="Verdana"/>
                <a:cs typeface="Verdana"/>
                <a:sym typeface="Verdana"/>
              </a:rPr>
              <a:t>APP</a:t>
            </a:r>
            <a:endParaRPr sz="2000">
              <a:solidFill>
                <a:schemeClr val="dk1"/>
              </a:solidFill>
              <a:latin typeface="Verdana"/>
              <a:ea typeface="Verdana"/>
              <a:cs typeface="Verdana"/>
              <a:sym typeface="Verdana"/>
            </a:endParaRPr>
          </a:p>
          <a:p>
            <a:pPr indent="0" lvl="0" marL="12700" marR="0" rtl="1" algn="r">
              <a:lnSpc>
                <a:spcPct val="100000"/>
              </a:lnSpc>
              <a:spcBef>
                <a:spcPts val="0"/>
              </a:spcBef>
              <a:spcAft>
                <a:spcPts val="0"/>
              </a:spcAft>
              <a:buNone/>
            </a:pPr>
            <a:r>
              <a:rPr lang="en-US" sz="2000">
                <a:solidFill>
                  <a:srgbClr val="FFFFFF"/>
                </a:solidFill>
                <a:latin typeface="Verdana"/>
                <a:ea typeface="Verdana"/>
                <a:cs typeface="Verdana"/>
                <a:sym typeface="Verdana"/>
              </a:rPr>
              <a:t>&amp; OS</a:t>
            </a:r>
            <a:endParaRPr sz="2000">
              <a:solidFill>
                <a:schemeClr val="dk1"/>
              </a:solidFill>
              <a:latin typeface="Verdana"/>
              <a:ea typeface="Verdana"/>
              <a:cs typeface="Verdana"/>
              <a:sym typeface="Verdana"/>
            </a:endParaRPr>
          </a:p>
        </p:txBody>
      </p:sp>
      <p:sp>
        <p:nvSpPr>
          <p:cNvPr id="434" name="Google Shape;434;p29"/>
          <p:cNvSpPr/>
          <p:nvPr/>
        </p:nvSpPr>
        <p:spPr>
          <a:xfrm>
            <a:off x="8186496" y="2051347"/>
            <a:ext cx="1133475" cy="541655"/>
          </a:xfrm>
          <a:custGeom>
            <a:rect b="b" l="l" r="r" t="t"/>
            <a:pathLst>
              <a:path extrusionOk="0" h="541655" w="1133475">
                <a:moveTo>
                  <a:pt x="1133411" y="0"/>
                </a:moveTo>
                <a:lnTo>
                  <a:pt x="0" y="0"/>
                </a:lnTo>
                <a:lnTo>
                  <a:pt x="0" y="541535"/>
                </a:lnTo>
                <a:lnTo>
                  <a:pt x="1133411" y="541535"/>
                </a:lnTo>
                <a:lnTo>
                  <a:pt x="1133411" y="0"/>
                </a:lnTo>
                <a:close/>
              </a:path>
            </a:pathLst>
          </a:custGeom>
          <a:solidFill>
            <a:srgbClr val="2A9FBC"/>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sp>
        <p:nvSpPr>
          <p:cNvPr id="435" name="Google Shape;435;p29"/>
          <p:cNvSpPr txBox="1"/>
          <p:nvPr/>
        </p:nvSpPr>
        <p:spPr>
          <a:xfrm>
            <a:off x="8426018" y="1993896"/>
            <a:ext cx="655200" cy="936300"/>
          </a:xfrm>
          <a:prstGeom prst="rect">
            <a:avLst/>
          </a:prstGeom>
          <a:noFill/>
          <a:ln>
            <a:noFill/>
          </a:ln>
        </p:spPr>
        <p:txBody>
          <a:bodyPr anchorCtr="0" anchor="t" bIns="0" lIns="0" spcFirstLastPara="1" rIns="0" wrap="square" tIns="12700">
            <a:spAutoFit/>
          </a:bodyPr>
          <a:lstStyle/>
          <a:p>
            <a:pPr indent="0" lvl="0" marL="57150" marR="0" rtl="1" algn="r">
              <a:lnSpc>
                <a:spcPct val="100000"/>
              </a:lnSpc>
              <a:spcBef>
                <a:spcPts val="0"/>
              </a:spcBef>
              <a:spcAft>
                <a:spcPts val="0"/>
              </a:spcAft>
              <a:buNone/>
            </a:pPr>
            <a:r>
              <a:rPr lang="en-US" sz="2000">
                <a:solidFill>
                  <a:srgbClr val="FFFFFF"/>
                </a:solidFill>
                <a:latin typeface="Verdana"/>
                <a:ea typeface="Verdana"/>
                <a:cs typeface="Verdana"/>
                <a:sym typeface="Verdana"/>
              </a:rPr>
              <a:t>APP</a:t>
            </a:r>
            <a:endParaRPr sz="2000">
              <a:solidFill>
                <a:schemeClr val="dk1"/>
              </a:solidFill>
              <a:latin typeface="Verdana"/>
              <a:ea typeface="Verdana"/>
              <a:cs typeface="Verdana"/>
              <a:sym typeface="Verdana"/>
            </a:endParaRPr>
          </a:p>
          <a:p>
            <a:pPr indent="0" lvl="0" marL="12700" marR="0" rtl="1" algn="r">
              <a:lnSpc>
                <a:spcPct val="100000"/>
              </a:lnSpc>
              <a:spcBef>
                <a:spcPts val="0"/>
              </a:spcBef>
              <a:spcAft>
                <a:spcPts val="0"/>
              </a:spcAft>
              <a:buNone/>
            </a:pPr>
            <a:r>
              <a:rPr lang="en-US" sz="2000">
                <a:solidFill>
                  <a:srgbClr val="FFFFFF"/>
                </a:solidFill>
                <a:latin typeface="Verdana"/>
                <a:ea typeface="Verdana"/>
                <a:cs typeface="Verdana"/>
                <a:sym typeface="Verdana"/>
              </a:rPr>
              <a:t>&amp; OS</a:t>
            </a:r>
            <a:endParaRPr sz="2000">
              <a:solidFill>
                <a:schemeClr val="dk1"/>
              </a:solidFill>
              <a:latin typeface="Verdana"/>
              <a:ea typeface="Verdana"/>
              <a:cs typeface="Verdana"/>
              <a:sym typeface="Verdana"/>
            </a:endParaRPr>
          </a:p>
        </p:txBody>
      </p:sp>
      <p:sp>
        <p:nvSpPr>
          <p:cNvPr id="436" name="Google Shape;436;p29"/>
          <p:cNvSpPr/>
          <p:nvPr/>
        </p:nvSpPr>
        <p:spPr>
          <a:xfrm>
            <a:off x="9490532" y="2051347"/>
            <a:ext cx="1133475" cy="541655"/>
          </a:xfrm>
          <a:custGeom>
            <a:rect b="b" l="l" r="r" t="t"/>
            <a:pathLst>
              <a:path extrusionOk="0" h="541655" w="1133475">
                <a:moveTo>
                  <a:pt x="1133411" y="0"/>
                </a:moveTo>
                <a:lnTo>
                  <a:pt x="0" y="0"/>
                </a:lnTo>
                <a:lnTo>
                  <a:pt x="0" y="541535"/>
                </a:lnTo>
                <a:lnTo>
                  <a:pt x="1133411" y="541535"/>
                </a:lnTo>
                <a:lnTo>
                  <a:pt x="1133411" y="0"/>
                </a:lnTo>
                <a:close/>
              </a:path>
            </a:pathLst>
          </a:custGeom>
          <a:solidFill>
            <a:srgbClr val="2A9FBC"/>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sp>
        <p:nvSpPr>
          <p:cNvPr id="437" name="Google Shape;437;p29"/>
          <p:cNvSpPr txBox="1"/>
          <p:nvPr/>
        </p:nvSpPr>
        <p:spPr>
          <a:xfrm>
            <a:off x="9730041" y="1993896"/>
            <a:ext cx="655200" cy="936300"/>
          </a:xfrm>
          <a:prstGeom prst="rect">
            <a:avLst/>
          </a:prstGeom>
          <a:noFill/>
          <a:ln>
            <a:noFill/>
          </a:ln>
        </p:spPr>
        <p:txBody>
          <a:bodyPr anchorCtr="0" anchor="t" bIns="0" lIns="0" spcFirstLastPara="1" rIns="0" wrap="square" tIns="12700">
            <a:spAutoFit/>
          </a:bodyPr>
          <a:lstStyle/>
          <a:p>
            <a:pPr indent="0" lvl="0" marL="57150" marR="0" rtl="1" algn="r">
              <a:lnSpc>
                <a:spcPct val="100000"/>
              </a:lnSpc>
              <a:spcBef>
                <a:spcPts val="0"/>
              </a:spcBef>
              <a:spcAft>
                <a:spcPts val="0"/>
              </a:spcAft>
              <a:buNone/>
            </a:pPr>
            <a:r>
              <a:rPr lang="en-US" sz="2000">
                <a:solidFill>
                  <a:srgbClr val="FFFFFF"/>
                </a:solidFill>
                <a:latin typeface="Verdana"/>
                <a:ea typeface="Verdana"/>
                <a:cs typeface="Verdana"/>
                <a:sym typeface="Verdana"/>
              </a:rPr>
              <a:t>APP</a:t>
            </a:r>
            <a:endParaRPr sz="2000">
              <a:solidFill>
                <a:schemeClr val="dk1"/>
              </a:solidFill>
              <a:latin typeface="Verdana"/>
              <a:ea typeface="Verdana"/>
              <a:cs typeface="Verdana"/>
              <a:sym typeface="Verdana"/>
            </a:endParaRPr>
          </a:p>
          <a:p>
            <a:pPr indent="0" lvl="0" marL="12700" marR="0" rtl="1" algn="r">
              <a:lnSpc>
                <a:spcPct val="100000"/>
              </a:lnSpc>
              <a:spcBef>
                <a:spcPts val="0"/>
              </a:spcBef>
              <a:spcAft>
                <a:spcPts val="0"/>
              </a:spcAft>
              <a:buNone/>
            </a:pPr>
            <a:r>
              <a:rPr lang="en-US" sz="2000">
                <a:solidFill>
                  <a:srgbClr val="FFFFFF"/>
                </a:solidFill>
                <a:latin typeface="Verdana"/>
                <a:ea typeface="Verdana"/>
                <a:cs typeface="Verdana"/>
                <a:sym typeface="Verdana"/>
              </a:rPr>
              <a:t>&amp; OS</a:t>
            </a:r>
            <a:endParaRPr sz="2000">
              <a:solidFill>
                <a:schemeClr val="dk1"/>
              </a:solidFill>
              <a:latin typeface="Verdana"/>
              <a:ea typeface="Verdana"/>
              <a:cs typeface="Verdana"/>
              <a:sym typeface="Verdana"/>
            </a:endParaRPr>
          </a:p>
        </p:txBody>
      </p:sp>
      <p:sp>
        <p:nvSpPr>
          <p:cNvPr id="438" name="Google Shape;438;p29"/>
          <p:cNvSpPr/>
          <p:nvPr/>
        </p:nvSpPr>
        <p:spPr>
          <a:xfrm>
            <a:off x="10804143" y="2051347"/>
            <a:ext cx="1133475" cy="541655"/>
          </a:xfrm>
          <a:custGeom>
            <a:rect b="b" l="l" r="r" t="t"/>
            <a:pathLst>
              <a:path extrusionOk="0" h="541655" w="1133475">
                <a:moveTo>
                  <a:pt x="1133411" y="0"/>
                </a:moveTo>
                <a:lnTo>
                  <a:pt x="0" y="0"/>
                </a:lnTo>
                <a:lnTo>
                  <a:pt x="0" y="541535"/>
                </a:lnTo>
                <a:lnTo>
                  <a:pt x="1133411" y="541535"/>
                </a:lnTo>
                <a:lnTo>
                  <a:pt x="1133411" y="0"/>
                </a:lnTo>
                <a:close/>
              </a:path>
            </a:pathLst>
          </a:custGeom>
          <a:solidFill>
            <a:srgbClr val="2A9FBC"/>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sp>
        <p:nvSpPr>
          <p:cNvPr id="439" name="Google Shape;439;p29"/>
          <p:cNvSpPr txBox="1"/>
          <p:nvPr/>
        </p:nvSpPr>
        <p:spPr>
          <a:xfrm>
            <a:off x="11043666" y="1993896"/>
            <a:ext cx="655200" cy="936300"/>
          </a:xfrm>
          <a:prstGeom prst="rect">
            <a:avLst/>
          </a:prstGeom>
          <a:noFill/>
          <a:ln>
            <a:noFill/>
          </a:ln>
        </p:spPr>
        <p:txBody>
          <a:bodyPr anchorCtr="0" anchor="t" bIns="0" lIns="0" spcFirstLastPara="1" rIns="0" wrap="square" tIns="12700">
            <a:spAutoFit/>
          </a:bodyPr>
          <a:lstStyle/>
          <a:p>
            <a:pPr indent="0" lvl="0" marL="57150" marR="0" rtl="1" algn="r">
              <a:lnSpc>
                <a:spcPct val="100000"/>
              </a:lnSpc>
              <a:spcBef>
                <a:spcPts val="0"/>
              </a:spcBef>
              <a:spcAft>
                <a:spcPts val="0"/>
              </a:spcAft>
              <a:buNone/>
            </a:pPr>
            <a:r>
              <a:rPr lang="en-US" sz="2000">
                <a:solidFill>
                  <a:srgbClr val="FFFFFF"/>
                </a:solidFill>
                <a:latin typeface="Verdana"/>
                <a:ea typeface="Verdana"/>
                <a:cs typeface="Verdana"/>
                <a:sym typeface="Verdana"/>
              </a:rPr>
              <a:t>APP</a:t>
            </a:r>
            <a:endParaRPr sz="2000">
              <a:solidFill>
                <a:schemeClr val="dk1"/>
              </a:solidFill>
              <a:latin typeface="Verdana"/>
              <a:ea typeface="Verdana"/>
              <a:cs typeface="Verdana"/>
              <a:sym typeface="Verdana"/>
            </a:endParaRPr>
          </a:p>
          <a:p>
            <a:pPr indent="0" lvl="0" marL="12700" marR="0" rtl="1" algn="r">
              <a:lnSpc>
                <a:spcPct val="100000"/>
              </a:lnSpc>
              <a:spcBef>
                <a:spcPts val="0"/>
              </a:spcBef>
              <a:spcAft>
                <a:spcPts val="0"/>
              </a:spcAft>
              <a:buNone/>
            </a:pPr>
            <a:r>
              <a:rPr lang="en-US" sz="2000">
                <a:solidFill>
                  <a:srgbClr val="FFFFFF"/>
                </a:solidFill>
                <a:latin typeface="Verdana"/>
                <a:ea typeface="Verdana"/>
                <a:cs typeface="Verdana"/>
                <a:sym typeface="Verdana"/>
              </a:rPr>
              <a:t>&amp; OS</a:t>
            </a:r>
            <a:endParaRPr sz="2000">
              <a:solidFill>
                <a:schemeClr val="dk1"/>
              </a:solidFill>
              <a:latin typeface="Verdana"/>
              <a:ea typeface="Verdana"/>
              <a:cs typeface="Verdana"/>
              <a:sym typeface="Verdana"/>
            </a:endParaRPr>
          </a:p>
        </p:txBody>
      </p:sp>
      <p:sp>
        <p:nvSpPr>
          <p:cNvPr id="440" name="Google Shape;440;p29"/>
          <p:cNvSpPr/>
          <p:nvPr/>
        </p:nvSpPr>
        <p:spPr>
          <a:xfrm>
            <a:off x="1105833" y="2743979"/>
            <a:ext cx="1133475" cy="541654"/>
          </a:xfrm>
          <a:custGeom>
            <a:rect b="b" l="l" r="r" t="t"/>
            <a:pathLst>
              <a:path extrusionOk="0" h="541654" w="1133475">
                <a:moveTo>
                  <a:pt x="1133411" y="0"/>
                </a:moveTo>
                <a:lnTo>
                  <a:pt x="0" y="0"/>
                </a:lnTo>
                <a:lnTo>
                  <a:pt x="0" y="541535"/>
                </a:lnTo>
                <a:lnTo>
                  <a:pt x="1133411" y="541535"/>
                </a:lnTo>
                <a:lnTo>
                  <a:pt x="1133411" y="0"/>
                </a:lnTo>
                <a:close/>
              </a:path>
            </a:pathLst>
          </a:custGeom>
          <a:solidFill>
            <a:srgbClr val="2A9FBC"/>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sp>
        <p:nvSpPr>
          <p:cNvPr id="441" name="Google Shape;441;p29"/>
          <p:cNvSpPr txBox="1"/>
          <p:nvPr/>
        </p:nvSpPr>
        <p:spPr>
          <a:xfrm>
            <a:off x="1345361" y="2688167"/>
            <a:ext cx="655200" cy="936300"/>
          </a:xfrm>
          <a:prstGeom prst="rect">
            <a:avLst/>
          </a:prstGeom>
          <a:noFill/>
          <a:ln>
            <a:noFill/>
          </a:ln>
        </p:spPr>
        <p:txBody>
          <a:bodyPr anchorCtr="0" anchor="t" bIns="0" lIns="0" spcFirstLastPara="1" rIns="0" wrap="square" tIns="12700">
            <a:spAutoFit/>
          </a:bodyPr>
          <a:lstStyle/>
          <a:p>
            <a:pPr indent="0" lvl="0" marL="57150" marR="0" rtl="1" algn="r">
              <a:lnSpc>
                <a:spcPct val="100000"/>
              </a:lnSpc>
              <a:spcBef>
                <a:spcPts val="0"/>
              </a:spcBef>
              <a:spcAft>
                <a:spcPts val="0"/>
              </a:spcAft>
              <a:buNone/>
            </a:pPr>
            <a:r>
              <a:rPr lang="en-US" sz="2000">
                <a:solidFill>
                  <a:srgbClr val="FFFFFF"/>
                </a:solidFill>
                <a:latin typeface="Verdana"/>
                <a:ea typeface="Verdana"/>
                <a:cs typeface="Verdana"/>
                <a:sym typeface="Verdana"/>
              </a:rPr>
              <a:t>APP</a:t>
            </a:r>
            <a:endParaRPr sz="2000">
              <a:solidFill>
                <a:schemeClr val="dk1"/>
              </a:solidFill>
              <a:latin typeface="Verdana"/>
              <a:ea typeface="Verdana"/>
              <a:cs typeface="Verdana"/>
              <a:sym typeface="Verdana"/>
            </a:endParaRPr>
          </a:p>
          <a:p>
            <a:pPr indent="0" lvl="0" marL="12700" marR="0" rtl="1" algn="r">
              <a:lnSpc>
                <a:spcPct val="100000"/>
              </a:lnSpc>
              <a:spcBef>
                <a:spcPts val="0"/>
              </a:spcBef>
              <a:spcAft>
                <a:spcPts val="0"/>
              </a:spcAft>
              <a:buNone/>
            </a:pPr>
            <a:r>
              <a:rPr lang="en-US" sz="2000">
                <a:solidFill>
                  <a:srgbClr val="FFFFFF"/>
                </a:solidFill>
                <a:latin typeface="Verdana"/>
                <a:ea typeface="Verdana"/>
                <a:cs typeface="Verdana"/>
                <a:sym typeface="Verdana"/>
              </a:rPr>
              <a:t>&amp; OS</a:t>
            </a:r>
            <a:endParaRPr sz="2000">
              <a:solidFill>
                <a:schemeClr val="dk1"/>
              </a:solidFill>
              <a:latin typeface="Verdana"/>
              <a:ea typeface="Verdana"/>
              <a:cs typeface="Verdana"/>
              <a:sym typeface="Verdana"/>
            </a:endParaRPr>
          </a:p>
        </p:txBody>
      </p:sp>
      <p:sp>
        <p:nvSpPr>
          <p:cNvPr id="442" name="Google Shape;442;p29"/>
          <p:cNvSpPr/>
          <p:nvPr/>
        </p:nvSpPr>
        <p:spPr>
          <a:xfrm>
            <a:off x="2382177" y="2743979"/>
            <a:ext cx="1133475" cy="541654"/>
          </a:xfrm>
          <a:custGeom>
            <a:rect b="b" l="l" r="r" t="t"/>
            <a:pathLst>
              <a:path extrusionOk="0" h="541654" w="1133475">
                <a:moveTo>
                  <a:pt x="1133411" y="0"/>
                </a:moveTo>
                <a:lnTo>
                  <a:pt x="0" y="0"/>
                </a:lnTo>
                <a:lnTo>
                  <a:pt x="0" y="541535"/>
                </a:lnTo>
                <a:lnTo>
                  <a:pt x="1133411" y="541535"/>
                </a:lnTo>
                <a:lnTo>
                  <a:pt x="1133411" y="0"/>
                </a:lnTo>
                <a:close/>
              </a:path>
            </a:pathLst>
          </a:custGeom>
          <a:solidFill>
            <a:srgbClr val="2A9FBC"/>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sp>
        <p:nvSpPr>
          <p:cNvPr id="443" name="Google Shape;443;p29"/>
          <p:cNvSpPr txBox="1"/>
          <p:nvPr/>
        </p:nvSpPr>
        <p:spPr>
          <a:xfrm>
            <a:off x="2621699" y="2688167"/>
            <a:ext cx="655200" cy="936300"/>
          </a:xfrm>
          <a:prstGeom prst="rect">
            <a:avLst/>
          </a:prstGeom>
          <a:noFill/>
          <a:ln>
            <a:noFill/>
          </a:ln>
        </p:spPr>
        <p:txBody>
          <a:bodyPr anchorCtr="0" anchor="t" bIns="0" lIns="0" spcFirstLastPara="1" rIns="0" wrap="square" tIns="12700">
            <a:spAutoFit/>
          </a:bodyPr>
          <a:lstStyle/>
          <a:p>
            <a:pPr indent="0" lvl="0" marL="57150" marR="0" rtl="1" algn="r">
              <a:lnSpc>
                <a:spcPct val="100000"/>
              </a:lnSpc>
              <a:spcBef>
                <a:spcPts val="0"/>
              </a:spcBef>
              <a:spcAft>
                <a:spcPts val="0"/>
              </a:spcAft>
              <a:buNone/>
            </a:pPr>
            <a:r>
              <a:rPr lang="en-US" sz="2000">
                <a:solidFill>
                  <a:srgbClr val="FFFFFF"/>
                </a:solidFill>
                <a:latin typeface="Verdana"/>
                <a:ea typeface="Verdana"/>
                <a:cs typeface="Verdana"/>
                <a:sym typeface="Verdana"/>
              </a:rPr>
              <a:t>APP</a:t>
            </a:r>
            <a:endParaRPr sz="2000">
              <a:solidFill>
                <a:schemeClr val="dk1"/>
              </a:solidFill>
              <a:latin typeface="Verdana"/>
              <a:ea typeface="Verdana"/>
              <a:cs typeface="Verdana"/>
              <a:sym typeface="Verdana"/>
            </a:endParaRPr>
          </a:p>
          <a:p>
            <a:pPr indent="0" lvl="0" marL="12700" marR="0" rtl="1" algn="r">
              <a:lnSpc>
                <a:spcPct val="100000"/>
              </a:lnSpc>
              <a:spcBef>
                <a:spcPts val="0"/>
              </a:spcBef>
              <a:spcAft>
                <a:spcPts val="0"/>
              </a:spcAft>
              <a:buNone/>
            </a:pPr>
            <a:r>
              <a:rPr lang="en-US" sz="2000">
                <a:solidFill>
                  <a:srgbClr val="FFFFFF"/>
                </a:solidFill>
                <a:latin typeface="Verdana"/>
                <a:ea typeface="Verdana"/>
                <a:cs typeface="Verdana"/>
                <a:sym typeface="Verdana"/>
              </a:rPr>
              <a:t>&amp; OS</a:t>
            </a:r>
            <a:endParaRPr sz="2000">
              <a:solidFill>
                <a:schemeClr val="dk1"/>
              </a:solidFill>
              <a:latin typeface="Verdana"/>
              <a:ea typeface="Verdana"/>
              <a:cs typeface="Verdana"/>
              <a:sym typeface="Verdana"/>
            </a:endParaRPr>
          </a:p>
        </p:txBody>
      </p:sp>
      <p:sp>
        <p:nvSpPr>
          <p:cNvPr id="444" name="Google Shape;444;p29"/>
          <p:cNvSpPr/>
          <p:nvPr/>
        </p:nvSpPr>
        <p:spPr>
          <a:xfrm>
            <a:off x="3646576" y="2743979"/>
            <a:ext cx="1133475" cy="541654"/>
          </a:xfrm>
          <a:custGeom>
            <a:rect b="b" l="l" r="r" t="t"/>
            <a:pathLst>
              <a:path extrusionOk="0" h="541654" w="1133475">
                <a:moveTo>
                  <a:pt x="1133411" y="0"/>
                </a:moveTo>
                <a:lnTo>
                  <a:pt x="0" y="0"/>
                </a:lnTo>
                <a:lnTo>
                  <a:pt x="0" y="541535"/>
                </a:lnTo>
                <a:lnTo>
                  <a:pt x="1133411" y="541535"/>
                </a:lnTo>
                <a:lnTo>
                  <a:pt x="1133411" y="0"/>
                </a:lnTo>
                <a:close/>
              </a:path>
            </a:pathLst>
          </a:custGeom>
          <a:solidFill>
            <a:srgbClr val="2A9FBC"/>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sp>
        <p:nvSpPr>
          <p:cNvPr id="445" name="Google Shape;445;p29"/>
          <p:cNvSpPr txBox="1"/>
          <p:nvPr/>
        </p:nvSpPr>
        <p:spPr>
          <a:xfrm>
            <a:off x="3886098" y="2688167"/>
            <a:ext cx="655200" cy="936300"/>
          </a:xfrm>
          <a:prstGeom prst="rect">
            <a:avLst/>
          </a:prstGeom>
          <a:noFill/>
          <a:ln>
            <a:noFill/>
          </a:ln>
        </p:spPr>
        <p:txBody>
          <a:bodyPr anchorCtr="0" anchor="t" bIns="0" lIns="0" spcFirstLastPara="1" rIns="0" wrap="square" tIns="12700">
            <a:spAutoFit/>
          </a:bodyPr>
          <a:lstStyle/>
          <a:p>
            <a:pPr indent="0" lvl="0" marL="57150" marR="0" rtl="1" algn="r">
              <a:lnSpc>
                <a:spcPct val="100000"/>
              </a:lnSpc>
              <a:spcBef>
                <a:spcPts val="0"/>
              </a:spcBef>
              <a:spcAft>
                <a:spcPts val="0"/>
              </a:spcAft>
              <a:buNone/>
            </a:pPr>
            <a:r>
              <a:rPr lang="en-US" sz="2000">
                <a:solidFill>
                  <a:srgbClr val="FFFFFF"/>
                </a:solidFill>
                <a:latin typeface="Verdana"/>
                <a:ea typeface="Verdana"/>
                <a:cs typeface="Verdana"/>
                <a:sym typeface="Verdana"/>
              </a:rPr>
              <a:t>APP</a:t>
            </a:r>
            <a:endParaRPr sz="2000">
              <a:solidFill>
                <a:schemeClr val="dk1"/>
              </a:solidFill>
              <a:latin typeface="Verdana"/>
              <a:ea typeface="Verdana"/>
              <a:cs typeface="Verdana"/>
              <a:sym typeface="Verdana"/>
            </a:endParaRPr>
          </a:p>
          <a:p>
            <a:pPr indent="0" lvl="0" marL="12700" marR="0" rtl="1" algn="r">
              <a:lnSpc>
                <a:spcPct val="100000"/>
              </a:lnSpc>
              <a:spcBef>
                <a:spcPts val="0"/>
              </a:spcBef>
              <a:spcAft>
                <a:spcPts val="0"/>
              </a:spcAft>
              <a:buNone/>
            </a:pPr>
            <a:r>
              <a:rPr lang="en-US" sz="2000">
                <a:solidFill>
                  <a:srgbClr val="FFFFFF"/>
                </a:solidFill>
                <a:latin typeface="Verdana"/>
                <a:ea typeface="Verdana"/>
                <a:cs typeface="Verdana"/>
                <a:sym typeface="Verdana"/>
              </a:rPr>
              <a:t>&amp; OS</a:t>
            </a:r>
            <a:endParaRPr sz="2000">
              <a:solidFill>
                <a:schemeClr val="dk1"/>
              </a:solidFill>
              <a:latin typeface="Verdana"/>
              <a:ea typeface="Verdana"/>
              <a:cs typeface="Verdana"/>
              <a:sym typeface="Verdana"/>
            </a:endParaRPr>
          </a:p>
        </p:txBody>
      </p:sp>
      <p:sp>
        <p:nvSpPr>
          <p:cNvPr id="446" name="Google Shape;446;p29"/>
          <p:cNvSpPr/>
          <p:nvPr/>
        </p:nvSpPr>
        <p:spPr>
          <a:xfrm>
            <a:off x="4908600" y="2743979"/>
            <a:ext cx="1133475" cy="541654"/>
          </a:xfrm>
          <a:custGeom>
            <a:rect b="b" l="l" r="r" t="t"/>
            <a:pathLst>
              <a:path extrusionOk="0" h="541654" w="1133475">
                <a:moveTo>
                  <a:pt x="1133411" y="0"/>
                </a:moveTo>
                <a:lnTo>
                  <a:pt x="0" y="0"/>
                </a:lnTo>
                <a:lnTo>
                  <a:pt x="0" y="541535"/>
                </a:lnTo>
                <a:lnTo>
                  <a:pt x="1133411" y="541535"/>
                </a:lnTo>
                <a:lnTo>
                  <a:pt x="1133411" y="0"/>
                </a:lnTo>
                <a:close/>
              </a:path>
            </a:pathLst>
          </a:custGeom>
          <a:solidFill>
            <a:srgbClr val="2A9FBC"/>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sp>
        <p:nvSpPr>
          <p:cNvPr id="447" name="Google Shape;447;p29"/>
          <p:cNvSpPr txBox="1"/>
          <p:nvPr/>
        </p:nvSpPr>
        <p:spPr>
          <a:xfrm>
            <a:off x="5148122" y="2688167"/>
            <a:ext cx="655200" cy="936300"/>
          </a:xfrm>
          <a:prstGeom prst="rect">
            <a:avLst/>
          </a:prstGeom>
          <a:noFill/>
          <a:ln>
            <a:noFill/>
          </a:ln>
        </p:spPr>
        <p:txBody>
          <a:bodyPr anchorCtr="0" anchor="t" bIns="0" lIns="0" spcFirstLastPara="1" rIns="0" wrap="square" tIns="12700">
            <a:spAutoFit/>
          </a:bodyPr>
          <a:lstStyle/>
          <a:p>
            <a:pPr indent="0" lvl="0" marL="57150" marR="0" rtl="1" algn="r">
              <a:lnSpc>
                <a:spcPct val="100000"/>
              </a:lnSpc>
              <a:spcBef>
                <a:spcPts val="0"/>
              </a:spcBef>
              <a:spcAft>
                <a:spcPts val="0"/>
              </a:spcAft>
              <a:buNone/>
            </a:pPr>
            <a:r>
              <a:rPr lang="en-US" sz="2000">
                <a:solidFill>
                  <a:srgbClr val="FFFFFF"/>
                </a:solidFill>
                <a:latin typeface="Verdana"/>
                <a:ea typeface="Verdana"/>
                <a:cs typeface="Verdana"/>
                <a:sym typeface="Verdana"/>
              </a:rPr>
              <a:t>APP</a:t>
            </a:r>
            <a:endParaRPr sz="2000">
              <a:solidFill>
                <a:schemeClr val="dk1"/>
              </a:solidFill>
              <a:latin typeface="Verdana"/>
              <a:ea typeface="Verdana"/>
              <a:cs typeface="Verdana"/>
              <a:sym typeface="Verdana"/>
            </a:endParaRPr>
          </a:p>
          <a:p>
            <a:pPr indent="0" lvl="0" marL="12700" marR="0" rtl="1" algn="r">
              <a:lnSpc>
                <a:spcPct val="100000"/>
              </a:lnSpc>
              <a:spcBef>
                <a:spcPts val="0"/>
              </a:spcBef>
              <a:spcAft>
                <a:spcPts val="0"/>
              </a:spcAft>
              <a:buNone/>
            </a:pPr>
            <a:r>
              <a:rPr lang="en-US" sz="2000">
                <a:solidFill>
                  <a:srgbClr val="FFFFFF"/>
                </a:solidFill>
                <a:latin typeface="Verdana"/>
                <a:ea typeface="Verdana"/>
                <a:cs typeface="Verdana"/>
                <a:sym typeface="Verdana"/>
              </a:rPr>
              <a:t>&amp; OS</a:t>
            </a:r>
            <a:endParaRPr sz="2000">
              <a:solidFill>
                <a:schemeClr val="dk1"/>
              </a:solidFill>
              <a:latin typeface="Verdana"/>
              <a:ea typeface="Verdana"/>
              <a:cs typeface="Verdana"/>
              <a:sym typeface="Verdana"/>
            </a:endParaRPr>
          </a:p>
        </p:txBody>
      </p:sp>
      <p:sp>
        <p:nvSpPr>
          <p:cNvPr id="448" name="Google Shape;448;p29"/>
          <p:cNvSpPr/>
          <p:nvPr/>
        </p:nvSpPr>
        <p:spPr>
          <a:xfrm>
            <a:off x="6145479" y="2743979"/>
            <a:ext cx="1133475" cy="541654"/>
          </a:xfrm>
          <a:custGeom>
            <a:rect b="b" l="l" r="r" t="t"/>
            <a:pathLst>
              <a:path extrusionOk="0" h="541654" w="1133475">
                <a:moveTo>
                  <a:pt x="1133411" y="0"/>
                </a:moveTo>
                <a:lnTo>
                  <a:pt x="0" y="0"/>
                </a:lnTo>
                <a:lnTo>
                  <a:pt x="0" y="541535"/>
                </a:lnTo>
                <a:lnTo>
                  <a:pt x="1133411" y="541535"/>
                </a:lnTo>
                <a:lnTo>
                  <a:pt x="1133411" y="0"/>
                </a:lnTo>
                <a:close/>
              </a:path>
            </a:pathLst>
          </a:custGeom>
          <a:solidFill>
            <a:srgbClr val="2A9FBC"/>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sp>
        <p:nvSpPr>
          <p:cNvPr id="449" name="Google Shape;449;p29"/>
          <p:cNvSpPr txBox="1"/>
          <p:nvPr/>
        </p:nvSpPr>
        <p:spPr>
          <a:xfrm>
            <a:off x="6385001" y="2688167"/>
            <a:ext cx="655200" cy="936300"/>
          </a:xfrm>
          <a:prstGeom prst="rect">
            <a:avLst/>
          </a:prstGeom>
          <a:noFill/>
          <a:ln>
            <a:noFill/>
          </a:ln>
        </p:spPr>
        <p:txBody>
          <a:bodyPr anchorCtr="0" anchor="t" bIns="0" lIns="0" spcFirstLastPara="1" rIns="0" wrap="square" tIns="12700">
            <a:spAutoFit/>
          </a:bodyPr>
          <a:lstStyle/>
          <a:p>
            <a:pPr indent="0" lvl="0" marL="57150" marR="0" rtl="1" algn="r">
              <a:lnSpc>
                <a:spcPct val="100000"/>
              </a:lnSpc>
              <a:spcBef>
                <a:spcPts val="0"/>
              </a:spcBef>
              <a:spcAft>
                <a:spcPts val="0"/>
              </a:spcAft>
              <a:buNone/>
            </a:pPr>
            <a:r>
              <a:rPr lang="en-US" sz="2000">
                <a:solidFill>
                  <a:srgbClr val="FFFFFF"/>
                </a:solidFill>
                <a:latin typeface="Verdana"/>
                <a:ea typeface="Verdana"/>
                <a:cs typeface="Verdana"/>
                <a:sym typeface="Verdana"/>
              </a:rPr>
              <a:t>APP</a:t>
            </a:r>
            <a:endParaRPr sz="2000">
              <a:solidFill>
                <a:schemeClr val="dk1"/>
              </a:solidFill>
              <a:latin typeface="Verdana"/>
              <a:ea typeface="Verdana"/>
              <a:cs typeface="Verdana"/>
              <a:sym typeface="Verdana"/>
            </a:endParaRPr>
          </a:p>
          <a:p>
            <a:pPr indent="0" lvl="0" marL="12700" marR="0" rtl="1" algn="r">
              <a:lnSpc>
                <a:spcPct val="100000"/>
              </a:lnSpc>
              <a:spcBef>
                <a:spcPts val="0"/>
              </a:spcBef>
              <a:spcAft>
                <a:spcPts val="0"/>
              </a:spcAft>
              <a:buNone/>
            </a:pPr>
            <a:r>
              <a:rPr lang="en-US" sz="2000">
                <a:solidFill>
                  <a:srgbClr val="FFFFFF"/>
                </a:solidFill>
                <a:latin typeface="Verdana"/>
                <a:ea typeface="Verdana"/>
                <a:cs typeface="Verdana"/>
                <a:sym typeface="Verdana"/>
              </a:rPr>
              <a:t>&amp; OS</a:t>
            </a:r>
            <a:endParaRPr sz="2000">
              <a:solidFill>
                <a:schemeClr val="dk1"/>
              </a:solidFill>
              <a:latin typeface="Verdana"/>
              <a:ea typeface="Verdana"/>
              <a:cs typeface="Verdana"/>
              <a:sym typeface="Verdana"/>
            </a:endParaRPr>
          </a:p>
        </p:txBody>
      </p:sp>
      <p:sp>
        <p:nvSpPr>
          <p:cNvPr id="450" name="Google Shape;450;p29"/>
          <p:cNvSpPr/>
          <p:nvPr/>
        </p:nvSpPr>
        <p:spPr>
          <a:xfrm>
            <a:off x="7382319" y="2743979"/>
            <a:ext cx="1133475" cy="541654"/>
          </a:xfrm>
          <a:custGeom>
            <a:rect b="b" l="l" r="r" t="t"/>
            <a:pathLst>
              <a:path extrusionOk="0" h="541654" w="1133475">
                <a:moveTo>
                  <a:pt x="1133411" y="0"/>
                </a:moveTo>
                <a:lnTo>
                  <a:pt x="0" y="0"/>
                </a:lnTo>
                <a:lnTo>
                  <a:pt x="0" y="541535"/>
                </a:lnTo>
                <a:lnTo>
                  <a:pt x="1133411" y="541535"/>
                </a:lnTo>
                <a:lnTo>
                  <a:pt x="1133411" y="0"/>
                </a:lnTo>
                <a:close/>
              </a:path>
            </a:pathLst>
          </a:custGeom>
          <a:solidFill>
            <a:srgbClr val="2A9FBC"/>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sp>
        <p:nvSpPr>
          <p:cNvPr id="451" name="Google Shape;451;p29"/>
          <p:cNvSpPr txBox="1"/>
          <p:nvPr/>
        </p:nvSpPr>
        <p:spPr>
          <a:xfrm>
            <a:off x="7621841" y="2688167"/>
            <a:ext cx="655200" cy="936300"/>
          </a:xfrm>
          <a:prstGeom prst="rect">
            <a:avLst/>
          </a:prstGeom>
          <a:noFill/>
          <a:ln>
            <a:noFill/>
          </a:ln>
        </p:spPr>
        <p:txBody>
          <a:bodyPr anchorCtr="0" anchor="t" bIns="0" lIns="0" spcFirstLastPara="1" rIns="0" wrap="square" tIns="12700">
            <a:spAutoFit/>
          </a:bodyPr>
          <a:lstStyle/>
          <a:p>
            <a:pPr indent="0" lvl="0" marL="57150" marR="0" rtl="1" algn="r">
              <a:lnSpc>
                <a:spcPct val="100000"/>
              </a:lnSpc>
              <a:spcBef>
                <a:spcPts val="0"/>
              </a:spcBef>
              <a:spcAft>
                <a:spcPts val="0"/>
              </a:spcAft>
              <a:buNone/>
            </a:pPr>
            <a:r>
              <a:rPr lang="en-US" sz="2000">
                <a:solidFill>
                  <a:srgbClr val="FFFFFF"/>
                </a:solidFill>
                <a:latin typeface="Verdana"/>
                <a:ea typeface="Verdana"/>
                <a:cs typeface="Verdana"/>
                <a:sym typeface="Verdana"/>
              </a:rPr>
              <a:t>APP</a:t>
            </a:r>
            <a:endParaRPr sz="2000">
              <a:solidFill>
                <a:schemeClr val="dk1"/>
              </a:solidFill>
              <a:latin typeface="Verdana"/>
              <a:ea typeface="Verdana"/>
              <a:cs typeface="Verdana"/>
              <a:sym typeface="Verdana"/>
            </a:endParaRPr>
          </a:p>
          <a:p>
            <a:pPr indent="0" lvl="0" marL="12700" marR="0" rtl="1" algn="r">
              <a:lnSpc>
                <a:spcPct val="100000"/>
              </a:lnSpc>
              <a:spcBef>
                <a:spcPts val="0"/>
              </a:spcBef>
              <a:spcAft>
                <a:spcPts val="0"/>
              </a:spcAft>
              <a:buNone/>
            </a:pPr>
            <a:r>
              <a:rPr lang="en-US" sz="2000">
                <a:solidFill>
                  <a:srgbClr val="FFFFFF"/>
                </a:solidFill>
                <a:latin typeface="Verdana"/>
                <a:ea typeface="Verdana"/>
                <a:cs typeface="Verdana"/>
                <a:sym typeface="Verdana"/>
              </a:rPr>
              <a:t>&amp; OS</a:t>
            </a:r>
            <a:endParaRPr sz="2000">
              <a:solidFill>
                <a:schemeClr val="dk1"/>
              </a:solidFill>
              <a:latin typeface="Verdana"/>
              <a:ea typeface="Verdana"/>
              <a:cs typeface="Verdana"/>
              <a:sym typeface="Verdana"/>
            </a:endParaRPr>
          </a:p>
        </p:txBody>
      </p:sp>
      <p:sp>
        <p:nvSpPr>
          <p:cNvPr id="452" name="Google Shape;452;p29"/>
          <p:cNvSpPr/>
          <p:nvPr/>
        </p:nvSpPr>
        <p:spPr>
          <a:xfrm>
            <a:off x="8619146" y="2743967"/>
            <a:ext cx="1133475" cy="541654"/>
          </a:xfrm>
          <a:custGeom>
            <a:rect b="b" l="l" r="r" t="t"/>
            <a:pathLst>
              <a:path extrusionOk="0" h="541654" w="1133475">
                <a:moveTo>
                  <a:pt x="1133411" y="0"/>
                </a:moveTo>
                <a:lnTo>
                  <a:pt x="0" y="0"/>
                </a:lnTo>
                <a:lnTo>
                  <a:pt x="0" y="541535"/>
                </a:lnTo>
                <a:lnTo>
                  <a:pt x="1133411" y="541535"/>
                </a:lnTo>
                <a:lnTo>
                  <a:pt x="1133411" y="0"/>
                </a:lnTo>
                <a:close/>
              </a:path>
            </a:pathLst>
          </a:custGeom>
          <a:solidFill>
            <a:srgbClr val="2A9FBC"/>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sp>
        <p:nvSpPr>
          <p:cNvPr id="453" name="Google Shape;453;p29"/>
          <p:cNvSpPr txBox="1"/>
          <p:nvPr/>
        </p:nvSpPr>
        <p:spPr>
          <a:xfrm>
            <a:off x="8858669" y="2688167"/>
            <a:ext cx="655200" cy="936300"/>
          </a:xfrm>
          <a:prstGeom prst="rect">
            <a:avLst/>
          </a:prstGeom>
          <a:noFill/>
          <a:ln>
            <a:noFill/>
          </a:ln>
        </p:spPr>
        <p:txBody>
          <a:bodyPr anchorCtr="0" anchor="t" bIns="0" lIns="0" spcFirstLastPara="1" rIns="0" wrap="square" tIns="12700">
            <a:spAutoFit/>
          </a:bodyPr>
          <a:lstStyle/>
          <a:p>
            <a:pPr indent="0" lvl="0" marL="57150" marR="0" rtl="1" algn="r">
              <a:lnSpc>
                <a:spcPct val="100000"/>
              </a:lnSpc>
              <a:spcBef>
                <a:spcPts val="0"/>
              </a:spcBef>
              <a:spcAft>
                <a:spcPts val="0"/>
              </a:spcAft>
              <a:buNone/>
            </a:pPr>
            <a:r>
              <a:rPr lang="en-US" sz="2000">
                <a:solidFill>
                  <a:srgbClr val="FFFFFF"/>
                </a:solidFill>
                <a:latin typeface="Verdana"/>
                <a:ea typeface="Verdana"/>
                <a:cs typeface="Verdana"/>
                <a:sym typeface="Verdana"/>
              </a:rPr>
              <a:t>APP</a:t>
            </a:r>
            <a:endParaRPr sz="2000">
              <a:solidFill>
                <a:schemeClr val="dk1"/>
              </a:solidFill>
              <a:latin typeface="Verdana"/>
              <a:ea typeface="Verdana"/>
              <a:cs typeface="Verdana"/>
              <a:sym typeface="Verdana"/>
            </a:endParaRPr>
          </a:p>
          <a:p>
            <a:pPr indent="0" lvl="0" marL="12700" marR="0" rtl="1" algn="r">
              <a:lnSpc>
                <a:spcPct val="100000"/>
              </a:lnSpc>
              <a:spcBef>
                <a:spcPts val="0"/>
              </a:spcBef>
              <a:spcAft>
                <a:spcPts val="0"/>
              </a:spcAft>
              <a:buNone/>
            </a:pPr>
            <a:r>
              <a:rPr lang="en-US" sz="2000">
                <a:solidFill>
                  <a:srgbClr val="FFFFFF"/>
                </a:solidFill>
                <a:latin typeface="Verdana"/>
                <a:ea typeface="Verdana"/>
                <a:cs typeface="Verdana"/>
                <a:sym typeface="Verdana"/>
              </a:rPr>
              <a:t>&amp; OS</a:t>
            </a:r>
            <a:endParaRPr sz="2000">
              <a:solidFill>
                <a:schemeClr val="dk1"/>
              </a:solidFill>
              <a:latin typeface="Verdana"/>
              <a:ea typeface="Verdana"/>
              <a:cs typeface="Verdana"/>
              <a:sym typeface="Verdana"/>
            </a:endParaRPr>
          </a:p>
        </p:txBody>
      </p:sp>
      <p:sp>
        <p:nvSpPr>
          <p:cNvPr id="454" name="Google Shape;454;p29"/>
          <p:cNvSpPr/>
          <p:nvPr/>
        </p:nvSpPr>
        <p:spPr>
          <a:xfrm>
            <a:off x="9836886" y="2742582"/>
            <a:ext cx="1133475" cy="541654"/>
          </a:xfrm>
          <a:custGeom>
            <a:rect b="b" l="l" r="r" t="t"/>
            <a:pathLst>
              <a:path extrusionOk="0" h="541654" w="1133475">
                <a:moveTo>
                  <a:pt x="1133411" y="0"/>
                </a:moveTo>
                <a:lnTo>
                  <a:pt x="0" y="0"/>
                </a:lnTo>
                <a:lnTo>
                  <a:pt x="0" y="541535"/>
                </a:lnTo>
                <a:lnTo>
                  <a:pt x="1133411" y="541535"/>
                </a:lnTo>
                <a:lnTo>
                  <a:pt x="1133411" y="0"/>
                </a:lnTo>
                <a:close/>
              </a:path>
            </a:pathLst>
          </a:custGeom>
          <a:solidFill>
            <a:srgbClr val="2A9FBC"/>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sp>
        <p:nvSpPr>
          <p:cNvPr id="455" name="Google Shape;455;p29"/>
          <p:cNvSpPr txBox="1"/>
          <p:nvPr/>
        </p:nvSpPr>
        <p:spPr>
          <a:xfrm>
            <a:off x="10076408" y="2688167"/>
            <a:ext cx="655200" cy="936300"/>
          </a:xfrm>
          <a:prstGeom prst="rect">
            <a:avLst/>
          </a:prstGeom>
          <a:noFill/>
          <a:ln>
            <a:noFill/>
          </a:ln>
        </p:spPr>
        <p:txBody>
          <a:bodyPr anchorCtr="0" anchor="t" bIns="0" lIns="0" spcFirstLastPara="1" rIns="0" wrap="square" tIns="12700">
            <a:spAutoFit/>
          </a:bodyPr>
          <a:lstStyle/>
          <a:p>
            <a:pPr indent="0" lvl="0" marL="57150" marR="0" rtl="1" algn="r">
              <a:lnSpc>
                <a:spcPct val="100000"/>
              </a:lnSpc>
              <a:spcBef>
                <a:spcPts val="0"/>
              </a:spcBef>
              <a:spcAft>
                <a:spcPts val="0"/>
              </a:spcAft>
              <a:buNone/>
            </a:pPr>
            <a:r>
              <a:rPr lang="en-US" sz="2000">
                <a:solidFill>
                  <a:srgbClr val="FFFFFF"/>
                </a:solidFill>
                <a:latin typeface="Verdana"/>
                <a:ea typeface="Verdana"/>
                <a:cs typeface="Verdana"/>
                <a:sym typeface="Verdana"/>
              </a:rPr>
              <a:t>APP</a:t>
            </a:r>
            <a:endParaRPr sz="2000">
              <a:solidFill>
                <a:schemeClr val="dk1"/>
              </a:solidFill>
              <a:latin typeface="Verdana"/>
              <a:ea typeface="Verdana"/>
              <a:cs typeface="Verdana"/>
              <a:sym typeface="Verdana"/>
            </a:endParaRPr>
          </a:p>
          <a:p>
            <a:pPr indent="0" lvl="0" marL="12700" marR="0" rtl="1" algn="r">
              <a:lnSpc>
                <a:spcPct val="100000"/>
              </a:lnSpc>
              <a:spcBef>
                <a:spcPts val="0"/>
              </a:spcBef>
              <a:spcAft>
                <a:spcPts val="0"/>
              </a:spcAft>
              <a:buNone/>
            </a:pPr>
            <a:r>
              <a:rPr lang="en-US" sz="2000">
                <a:solidFill>
                  <a:srgbClr val="FFFFFF"/>
                </a:solidFill>
                <a:latin typeface="Verdana"/>
                <a:ea typeface="Verdana"/>
                <a:cs typeface="Verdana"/>
                <a:sym typeface="Verdana"/>
              </a:rPr>
              <a:t>&amp; OS</a:t>
            </a:r>
            <a:endParaRPr sz="2000">
              <a:solidFill>
                <a:schemeClr val="dk1"/>
              </a:solidFill>
              <a:latin typeface="Verdana"/>
              <a:ea typeface="Verdana"/>
              <a:cs typeface="Verdana"/>
              <a:sym typeface="Verdana"/>
            </a:endParaRPr>
          </a:p>
        </p:txBody>
      </p:sp>
      <p:sp>
        <p:nvSpPr>
          <p:cNvPr id="456" name="Google Shape;456;p29"/>
          <p:cNvSpPr/>
          <p:nvPr/>
        </p:nvSpPr>
        <p:spPr>
          <a:xfrm>
            <a:off x="5520270" y="4106333"/>
            <a:ext cx="1151400" cy="2311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sp>
        <p:nvSpPr>
          <p:cNvPr id="457" name="Google Shape;457;p29"/>
          <p:cNvSpPr/>
          <p:nvPr/>
        </p:nvSpPr>
        <p:spPr>
          <a:xfrm>
            <a:off x="9313329" y="4064000"/>
            <a:ext cx="1159800" cy="23115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sp>
        <p:nvSpPr>
          <p:cNvPr id="458" name="Google Shape;458;p29"/>
          <p:cNvSpPr txBox="1"/>
          <p:nvPr/>
        </p:nvSpPr>
        <p:spPr>
          <a:xfrm>
            <a:off x="1125720" y="3435201"/>
            <a:ext cx="9845100" cy="412500"/>
          </a:xfrm>
          <a:prstGeom prst="rect">
            <a:avLst/>
          </a:prstGeom>
          <a:solidFill>
            <a:srgbClr val="F05A28"/>
          </a:solidFill>
          <a:ln>
            <a:noFill/>
          </a:ln>
        </p:spPr>
        <p:txBody>
          <a:bodyPr anchorCtr="0" anchor="t" bIns="0" lIns="0" spcFirstLastPara="1" rIns="0" wrap="square" tIns="103500">
            <a:spAutoFit/>
          </a:bodyPr>
          <a:lstStyle/>
          <a:p>
            <a:pPr indent="0" lvl="0" marL="0" marR="0" rtl="1" algn="ctr">
              <a:lnSpc>
                <a:spcPct val="100000"/>
              </a:lnSpc>
              <a:spcBef>
                <a:spcPts val="0"/>
              </a:spcBef>
              <a:spcAft>
                <a:spcPts val="0"/>
              </a:spcAft>
              <a:buNone/>
            </a:pPr>
            <a:r>
              <a:rPr lang="en-US" sz="2000">
                <a:solidFill>
                  <a:srgbClr val="FFFFFF"/>
                </a:solidFill>
                <a:latin typeface="Verdana"/>
                <a:ea typeface="Verdana"/>
                <a:cs typeface="Verdana"/>
                <a:sym typeface="Verdana"/>
              </a:rPr>
              <a:t>Virtualization Layer</a:t>
            </a:r>
            <a:endParaRPr sz="2000">
              <a:solidFill>
                <a:schemeClr val="dk1"/>
              </a:solidFill>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pic>
        <p:nvPicPr>
          <p:cNvPr id="463" name="Google Shape;463;p30"/>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464" name="Google Shape;464;p30"/>
          <p:cNvSpPr txBox="1"/>
          <p:nvPr/>
        </p:nvSpPr>
        <p:spPr>
          <a:xfrm>
            <a:off x="211275" y="205700"/>
            <a:ext cx="11830800" cy="636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a:solidFill>
                  <a:srgbClr val="FFFFFF"/>
                </a:solidFill>
                <a:latin typeface="Quattrocento Sans"/>
                <a:ea typeface="Quattrocento Sans"/>
                <a:cs typeface="Quattrocento Sans"/>
                <a:sym typeface="Quattrocento Sans"/>
              </a:rPr>
              <a:t>Virtualization Benefits</a:t>
            </a:r>
            <a:endParaRPr sz="40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387350" lvl="0" marL="457200" rtl="0" algn="l">
              <a:lnSpc>
                <a:spcPct val="115000"/>
              </a:lnSpc>
              <a:spcBef>
                <a:spcPts val="0"/>
              </a:spcBef>
              <a:spcAft>
                <a:spcPts val="0"/>
              </a:spcAft>
              <a:buClr>
                <a:srgbClr val="FFFFFF"/>
              </a:buClr>
              <a:buSzPts val="2500"/>
              <a:buFont typeface="Quattrocento Sans"/>
              <a:buChar char="●"/>
            </a:pPr>
            <a:r>
              <a:rPr lang="en-US" sz="2500">
                <a:solidFill>
                  <a:srgbClr val="FFFFFF"/>
                </a:solidFill>
                <a:latin typeface="Quattrocento Sans"/>
                <a:ea typeface="Quattrocento Sans"/>
                <a:cs typeface="Quattrocento Sans"/>
                <a:sym typeface="Quattrocento Sans"/>
              </a:rPr>
              <a:t>Easily add new servers</a:t>
            </a:r>
            <a:endParaRPr sz="2500">
              <a:solidFill>
                <a:srgbClr val="FFFFFF"/>
              </a:solidFill>
              <a:latin typeface="Quattrocento Sans"/>
              <a:ea typeface="Quattrocento Sans"/>
              <a:cs typeface="Quattrocento Sans"/>
              <a:sym typeface="Quattrocento Sans"/>
            </a:endParaRPr>
          </a:p>
          <a:p>
            <a:pPr indent="-387350" lvl="0" marL="457200" rtl="0" algn="l">
              <a:lnSpc>
                <a:spcPct val="115000"/>
              </a:lnSpc>
              <a:spcBef>
                <a:spcPts val="0"/>
              </a:spcBef>
              <a:spcAft>
                <a:spcPts val="0"/>
              </a:spcAft>
              <a:buClr>
                <a:srgbClr val="FFFFFF"/>
              </a:buClr>
              <a:buSzPts val="2500"/>
              <a:buFont typeface="Quattrocento Sans"/>
              <a:buChar char="●"/>
            </a:pPr>
            <a:r>
              <a:rPr lang="en-US" sz="2500">
                <a:solidFill>
                  <a:srgbClr val="FFFFFF"/>
                </a:solidFill>
                <a:latin typeface="Quattrocento Sans"/>
                <a:ea typeface="Quattrocento Sans"/>
                <a:cs typeface="Quattrocento Sans"/>
                <a:sym typeface="Quattrocento Sans"/>
              </a:rPr>
              <a:t>Reduce maintenance time</a:t>
            </a:r>
            <a:endParaRPr sz="2500">
              <a:solidFill>
                <a:srgbClr val="FFFFFF"/>
              </a:solidFill>
              <a:latin typeface="Quattrocento Sans"/>
              <a:ea typeface="Quattrocento Sans"/>
              <a:cs typeface="Quattrocento Sans"/>
              <a:sym typeface="Quattrocento Sans"/>
            </a:endParaRPr>
          </a:p>
          <a:p>
            <a:pPr indent="-387350" lvl="0" marL="457200" rtl="0" algn="l">
              <a:lnSpc>
                <a:spcPct val="115000"/>
              </a:lnSpc>
              <a:spcBef>
                <a:spcPts val="0"/>
              </a:spcBef>
              <a:spcAft>
                <a:spcPts val="0"/>
              </a:spcAft>
              <a:buClr>
                <a:srgbClr val="FFFFFF"/>
              </a:buClr>
              <a:buSzPts val="2500"/>
              <a:buFont typeface="Quattrocento Sans"/>
              <a:buChar char="●"/>
            </a:pPr>
            <a:r>
              <a:rPr lang="en-US" sz="2500">
                <a:solidFill>
                  <a:srgbClr val="FFFFFF"/>
                </a:solidFill>
                <a:latin typeface="Quattrocento Sans"/>
                <a:ea typeface="Quattrocento Sans"/>
                <a:cs typeface="Quattrocento Sans"/>
                <a:sym typeface="Quattrocento Sans"/>
              </a:rPr>
              <a:t>Availability that was once very  difficult and expensive  becomes standard</a:t>
            </a:r>
            <a:endParaRPr sz="2500">
              <a:solidFill>
                <a:srgbClr val="FFFFFF"/>
              </a:solidFill>
              <a:latin typeface="Quattrocento Sans"/>
              <a:ea typeface="Quattrocento Sans"/>
              <a:cs typeface="Quattrocento Sans"/>
              <a:sym typeface="Quattrocento Sans"/>
            </a:endParaRPr>
          </a:p>
          <a:p>
            <a:pPr indent="-387350" lvl="0" marL="457200" rtl="0" algn="l">
              <a:lnSpc>
                <a:spcPct val="115000"/>
              </a:lnSpc>
              <a:spcBef>
                <a:spcPts val="0"/>
              </a:spcBef>
              <a:spcAft>
                <a:spcPts val="0"/>
              </a:spcAft>
              <a:buClr>
                <a:srgbClr val="FFFFFF"/>
              </a:buClr>
              <a:buSzPts val="2500"/>
              <a:buFont typeface="Quattrocento Sans"/>
              <a:buChar char="●"/>
            </a:pPr>
            <a:r>
              <a:rPr lang="en-US" sz="2500">
                <a:solidFill>
                  <a:srgbClr val="FFFFFF"/>
                </a:solidFill>
                <a:latin typeface="Quattrocento Sans"/>
                <a:ea typeface="Quattrocento Sans"/>
                <a:cs typeface="Quattrocento Sans"/>
                <a:sym typeface="Quattrocento Sans"/>
              </a:rPr>
              <a:t>Stack is portable - move VMs from one server to another is easy</a:t>
            </a:r>
            <a:endParaRPr sz="2500">
              <a:solidFill>
                <a:srgbClr val="FFFFFF"/>
              </a:solidFill>
              <a:latin typeface="Quattrocento Sans"/>
              <a:ea typeface="Quattrocento Sans"/>
              <a:cs typeface="Quattrocento Sans"/>
              <a:sym typeface="Quattrocento Sans"/>
            </a:endParaRPr>
          </a:p>
          <a:p>
            <a:pPr indent="-387350" lvl="0" marL="457200" rtl="0" algn="l">
              <a:lnSpc>
                <a:spcPct val="115000"/>
              </a:lnSpc>
              <a:spcBef>
                <a:spcPts val="0"/>
              </a:spcBef>
              <a:spcAft>
                <a:spcPts val="0"/>
              </a:spcAft>
              <a:buClr>
                <a:srgbClr val="FFFFFF"/>
              </a:buClr>
              <a:buSzPts val="2500"/>
              <a:buFont typeface="Quattrocento Sans"/>
              <a:buChar char="●"/>
            </a:pPr>
            <a:r>
              <a:rPr lang="en-US" sz="2500">
                <a:solidFill>
                  <a:srgbClr val="FFFFFF"/>
                </a:solidFill>
                <a:latin typeface="Quattrocento Sans"/>
                <a:ea typeface="Quattrocento Sans"/>
                <a:cs typeface="Quattrocento Sans"/>
                <a:sym typeface="Quattrocento Sans"/>
              </a:rPr>
              <a:t>Significantly improve Disaster Recovery time (BCDR)</a:t>
            </a:r>
            <a:endParaRPr sz="2500">
              <a:solidFill>
                <a:srgbClr val="FFFFFF"/>
              </a:solidFill>
              <a:latin typeface="Quattrocento Sans"/>
              <a:ea typeface="Quattrocento Sans"/>
              <a:cs typeface="Quattrocento Sans"/>
              <a:sym typeface="Quattrocento Sans"/>
            </a:endParaRPr>
          </a:p>
          <a:p>
            <a:pPr indent="-387350" lvl="0" marL="457200" rtl="0" algn="l">
              <a:lnSpc>
                <a:spcPct val="115000"/>
              </a:lnSpc>
              <a:spcBef>
                <a:spcPts val="0"/>
              </a:spcBef>
              <a:spcAft>
                <a:spcPts val="0"/>
              </a:spcAft>
              <a:buClr>
                <a:srgbClr val="FFFFFF"/>
              </a:buClr>
              <a:buSzPts val="2500"/>
              <a:buFont typeface="Quattrocento Sans"/>
              <a:buChar char="●"/>
            </a:pPr>
            <a:r>
              <a:rPr lang="en-US" sz="2500">
                <a:solidFill>
                  <a:srgbClr val="FFFFFF"/>
                </a:solidFill>
                <a:latin typeface="Quattrocento Sans"/>
                <a:ea typeface="Quattrocento Sans"/>
                <a:cs typeface="Quattrocento Sans"/>
                <a:sym typeface="Quattrocento Sans"/>
              </a:rPr>
              <a:t>Reducing Energy Consumption</a:t>
            </a:r>
            <a:endParaRPr sz="2500">
              <a:solidFill>
                <a:srgbClr val="FFFFFF"/>
              </a:solidFill>
              <a:latin typeface="Quattrocento Sans"/>
              <a:ea typeface="Quattrocento Sans"/>
              <a:cs typeface="Quattrocento Sans"/>
              <a:sym typeface="Quattrocento Sans"/>
            </a:endParaRPr>
          </a:p>
          <a:p>
            <a:pPr indent="-387350" lvl="0" marL="457200" rtl="0" algn="l">
              <a:lnSpc>
                <a:spcPct val="115000"/>
              </a:lnSpc>
              <a:spcBef>
                <a:spcPts val="0"/>
              </a:spcBef>
              <a:spcAft>
                <a:spcPts val="0"/>
              </a:spcAft>
              <a:buClr>
                <a:srgbClr val="FFFFFF"/>
              </a:buClr>
              <a:buSzPts val="2500"/>
              <a:buFont typeface="Quattrocento Sans"/>
              <a:buChar char="●"/>
            </a:pPr>
            <a:r>
              <a:rPr lang="en-US" sz="2500">
                <a:solidFill>
                  <a:srgbClr val="FFFFFF"/>
                </a:solidFill>
                <a:latin typeface="Quattrocento Sans"/>
                <a:ea typeface="Quattrocento Sans"/>
                <a:cs typeface="Quattrocento Sans"/>
                <a:sym typeface="Quattrocento Sans"/>
              </a:rPr>
              <a:t>Apps can scale easily </a:t>
            </a:r>
            <a:endParaRPr sz="25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pic>
        <p:nvPicPr>
          <p:cNvPr id="469" name="Google Shape;469;p31"/>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470" name="Google Shape;470;p31"/>
          <p:cNvSpPr txBox="1"/>
          <p:nvPr/>
        </p:nvSpPr>
        <p:spPr>
          <a:xfrm>
            <a:off x="211275" y="205700"/>
            <a:ext cx="11830800" cy="503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a:solidFill>
                  <a:srgbClr val="FFFFFF"/>
                </a:solidFill>
                <a:latin typeface="Quattrocento Sans"/>
                <a:ea typeface="Quattrocento Sans"/>
                <a:cs typeface="Quattrocento Sans"/>
                <a:sym typeface="Quattrocento Sans"/>
              </a:rPr>
              <a:t>Complexities Introduced by Virtualization</a:t>
            </a:r>
            <a:endParaRPr sz="40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387350" lvl="0" marL="457200" rtl="0" algn="l">
              <a:lnSpc>
                <a:spcPct val="115000"/>
              </a:lnSpc>
              <a:spcBef>
                <a:spcPts val="0"/>
              </a:spcBef>
              <a:spcAft>
                <a:spcPts val="0"/>
              </a:spcAft>
              <a:buClr>
                <a:srgbClr val="FFFFFF"/>
              </a:buClr>
              <a:buSzPts val="2500"/>
              <a:buFont typeface="Quattrocento Sans"/>
              <a:buChar char="●"/>
            </a:pPr>
            <a:r>
              <a:rPr lang="en-US" sz="2500">
                <a:solidFill>
                  <a:srgbClr val="FFFFFF"/>
                </a:solidFill>
                <a:latin typeface="Quattrocento Sans"/>
                <a:ea typeface="Quattrocento Sans"/>
                <a:cs typeface="Quattrocento Sans"/>
                <a:sym typeface="Quattrocento Sans"/>
              </a:rPr>
              <a:t>Greater demands on all resources</a:t>
            </a:r>
            <a:endParaRPr sz="2500">
              <a:solidFill>
                <a:srgbClr val="FFFFFF"/>
              </a:solidFill>
              <a:latin typeface="Quattrocento Sans"/>
              <a:ea typeface="Quattrocento Sans"/>
              <a:cs typeface="Quattrocento Sans"/>
              <a:sym typeface="Quattrocento Sans"/>
            </a:endParaRPr>
          </a:p>
          <a:p>
            <a:pPr indent="-387350" lvl="0" marL="457200" rtl="0" algn="l">
              <a:lnSpc>
                <a:spcPct val="115000"/>
              </a:lnSpc>
              <a:spcBef>
                <a:spcPts val="0"/>
              </a:spcBef>
              <a:spcAft>
                <a:spcPts val="0"/>
              </a:spcAft>
              <a:buClr>
                <a:srgbClr val="FFFFFF"/>
              </a:buClr>
              <a:buSzPts val="2500"/>
              <a:buFont typeface="Quattrocento Sans"/>
              <a:buChar char="●"/>
            </a:pPr>
            <a:r>
              <a:rPr lang="en-US" sz="2500">
                <a:solidFill>
                  <a:srgbClr val="FFFFFF"/>
                </a:solidFill>
                <a:latin typeface="Quattrocento Sans"/>
                <a:ea typeface="Quattrocento Sans"/>
                <a:cs typeface="Quattrocento Sans"/>
                <a:sym typeface="Quattrocento Sans"/>
              </a:rPr>
              <a:t>Blended Storage and Network I/O</a:t>
            </a:r>
            <a:endParaRPr sz="2500">
              <a:solidFill>
                <a:srgbClr val="FFFFFF"/>
              </a:solidFill>
              <a:latin typeface="Quattrocento Sans"/>
              <a:ea typeface="Quattrocento Sans"/>
              <a:cs typeface="Quattrocento Sans"/>
              <a:sym typeface="Quattrocento Sans"/>
            </a:endParaRPr>
          </a:p>
          <a:p>
            <a:pPr indent="-387350" lvl="0" marL="457200" rtl="0" algn="l">
              <a:lnSpc>
                <a:spcPct val="115000"/>
              </a:lnSpc>
              <a:spcBef>
                <a:spcPts val="0"/>
              </a:spcBef>
              <a:spcAft>
                <a:spcPts val="0"/>
              </a:spcAft>
              <a:buClr>
                <a:srgbClr val="FFFFFF"/>
              </a:buClr>
              <a:buSzPts val="2500"/>
              <a:buFont typeface="Quattrocento Sans"/>
              <a:buChar char="●"/>
            </a:pPr>
            <a:r>
              <a:rPr lang="en-US" sz="2500">
                <a:solidFill>
                  <a:srgbClr val="FFFFFF"/>
                </a:solidFill>
                <a:latin typeface="Quattrocento Sans"/>
                <a:ea typeface="Quattrocento Sans"/>
                <a:cs typeface="Quattrocento Sans"/>
                <a:sym typeface="Quattrocento Sans"/>
              </a:rPr>
              <a:t>Greater complexity in troubleshooting</a:t>
            </a:r>
            <a:endParaRPr sz="25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pic>
        <p:nvPicPr>
          <p:cNvPr id="475" name="Google Shape;475;p32"/>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476" name="Google Shape;476;p32"/>
          <p:cNvSpPr txBox="1"/>
          <p:nvPr/>
        </p:nvSpPr>
        <p:spPr>
          <a:xfrm>
            <a:off x="211275" y="205700"/>
            <a:ext cx="11830800" cy="3721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lang="en-US" sz="4000">
                <a:solidFill>
                  <a:srgbClr val="FFFFFF"/>
                </a:solidFill>
                <a:latin typeface="Quattrocento Sans"/>
                <a:ea typeface="Quattrocento Sans"/>
                <a:cs typeface="Quattrocento Sans"/>
                <a:sym typeface="Quattrocento Sans"/>
              </a:rPr>
              <a:t>Summarizing the Benefits of Virtualization</a:t>
            </a:r>
            <a:endParaRPr sz="40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sp>
        <p:nvSpPr>
          <p:cNvPr id="477" name="Google Shape;477;p32"/>
          <p:cNvSpPr txBox="1"/>
          <p:nvPr/>
        </p:nvSpPr>
        <p:spPr>
          <a:xfrm>
            <a:off x="7974429" y="3581215"/>
            <a:ext cx="3429000" cy="1897200"/>
          </a:xfrm>
          <a:prstGeom prst="rect">
            <a:avLst/>
          </a:prstGeom>
          <a:solidFill>
            <a:srgbClr val="675BA7"/>
          </a:solidFill>
          <a:ln>
            <a:noFill/>
          </a:ln>
        </p:spPr>
        <p:txBody>
          <a:bodyPr anchorCtr="0" anchor="t" bIns="0" lIns="0" spcFirstLastPara="1" rIns="0" wrap="square" tIns="5075">
            <a:spAutoFit/>
          </a:bodyPr>
          <a:lstStyle/>
          <a:p>
            <a:pPr indent="0" lvl="0" marL="0" marR="0" rtl="1" algn="ctr">
              <a:lnSpc>
                <a:spcPct val="100000"/>
              </a:lnSpc>
              <a:spcBef>
                <a:spcPts val="0"/>
              </a:spcBef>
              <a:spcAft>
                <a:spcPts val="0"/>
              </a:spcAft>
              <a:buNone/>
            </a:pPr>
            <a:r>
              <a:t/>
            </a:r>
            <a:endParaRPr sz="2200">
              <a:solidFill>
                <a:srgbClr val="000000"/>
              </a:solidFill>
              <a:latin typeface="Times New Roman"/>
              <a:ea typeface="Times New Roman"/>
              <a:cs typeface="Times New Roman"/>
              <a:sym typeface="Times New Roman"/>
            </a:endParaRPr>
          </a:p>
          <a:p>
            <a:pPr indent="144780" lvl="0" marL="530860" marR="523240" rtl="1" algn="ctr">
              <a:lnSpc>
                <a:spcPct val="119583"/>
              </a:lnSpc>
              <a:spcBef>
                <a:spcPts val="0"/>
              </a:spcBef>
              <a:spcAft>
                <a:spcPts val="0"/>
              </a:spcAft>
              <a:buNone/>
            </a:pPr>
            <a:r>
              <a:rPr lang="en-US" sz="2200">
                <a:solidFill>
                  <a:srgbClr val="FFFFFF"/>
                </a:solidFill>
                <a:latin typeface="Verdana"/>
                <a:ea typeface="Verdana"/>
                <a:cs typeface="Verdana"/>
                <a:sym typeface="Verdana"/>
              </a:rPr>
              <a:t>Ability to do  more with less</a:t>
            </a:r>
            <a:endParaRPr sz="2200">
              <a:solidFill>
                <a:srgbClr val="FFFFFF"/>
              </a:solidFill>
              <a:latin typeface="Verdana"/>
              <a:ea typeface="Verdana"/>
              <a:cs typeface="Verdana"/>
              <a:sym typeface="Verdana"/>
            </a:endParaRPr>
          </a:p>
          <a:p>
            <a:pPr indent="144780" lvl="0" marL="530860" marR="523240" rtl="1" algn="ctr">
              <a:lnSpc>
                <a:spcPct val="119583"/>
              </a:lnSpc>
              <a:spcBef>
                <a:spcPts val="0"/>
              </a:spcBef>
              <a:spcAft>
                <a:spcPts val="0"/>
              </a:spcAft>
              <a:buNone/>
            </a:pPr>
            <a:r>
              <a:t/>
            </a:r>
            <a:endParaRPr sz="2200">
              <a:solidFill>
                <a:srgbClr val="FFFFFF"/>
              </a:solidFill>
              <a:latin typeface="Verdana"/>
              <a:ea typeface="Verdana"/>
              <a:cs typeface="Verdana"/>
              <a:sym typeface="Verdana"/>
            </a:endParaRPr>
          </a:p>
          <a:p>
            <a:pPr indent="144780" lvl="0" marL="530860" marR="523240" rtl="1" algn="ctr">
              <a:lnSpc>
                <a:spcPct val="119583"/>
              </a:lnSpc>
              <a:spcBef>
                <a:spcPts val="0"/>
              </a:spcBef>
              <a:spcAft>
                <a:spcPts val="0"/>
              </a:spcAft>
              <a:buNone/>
            </a:pPr>
            <a:r>
              <a:t/>
            </a:r>
            <a:endParaRPr sz="2200">
              <a:solidFill>
                <a:srgbClr val="FFFFFF"/>
              </a:solidFill>
              <a:latin typeface="Verdana"/>
              <a:ea typeface="Verdana"/>
              <a:cs typeface="Verdana"/>
              <a:sym typeface="Verdana"/>
            </a:endParaRPr>
          </a:p>
        </p:txBody>
      </p:sp>
      <p:sp>
        <p:nvSpPr>
          <p:cNvPr id="478" name="Google Shape;478;p32"/>
          <p:cNvSpPr txBox="1"/>
          <p:nvPr/>
        </p:nvSpPr>
        <p:spPr>
          <a:xfrm>
            <a:off x="4299443" y="3547465"/>
            <a:ext cx="3429000" cy="1964700"/>
          </a:xfrm>
          <a:prstGeom prst="rect">
            <a:avLst/>
          </a:prstGeom>
          <a:solidFill>
            <a:srgbClr val="9BC850"/>
          </a:solidFill>
          <a:ln>
            <a:noFill/>
          </a:ln>
        </p:spPr>
        <p:txBody>
          <a:bodyPr anchorCtr="0" anchor="t" bIns="0" lIns="0" spcFirstLastPara="1" rIns="0" wrap="square" tIns="5075">
            <a:spAutoFit/>
          </a:bodyPr>
          <a:lstStyle/>
          <a:p>
            <a:pPr indent="0" lvl="0" marL="0" marR="0" rtl="1" algn="ctr">
              <a:lnSpc>
                <a:spcPct val="100000"/>
              </a:lnSpc>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160654" lvl="0" marL="742315" marR="735330" rtl="1" algn="ctr">
              <a:lnSpc>
                <a:spcPct val="119583"/>
              </a:lnSpc>
              <a:spcBef>
                <a:spcPts val="0"/>
              </a:spcBef>
              <a:spcAft>
                <a:spcPts val="0"/>
              </a:spcAft>
              <a:buNone/>
            </a:pPr>
            <a:r>
              <a:rPr lang="en-US" sz="2400">
                <a:solidFill>
                  <a:srgbClr val="FFFFFF"/>
                </a:solidFill>
                <a:latin typeface="Verdana"/>
                <a:ea typeface="Verdana"/>
                <a:cs typeface="Verdana"/>
                <a:sym typeface="Verdana"/>
              </a:rPr>
              <a:t>Decreased  </a:t>
            </a:r>
            <a:r>
              <a:rPr lang="en-US" sz="2200">
                <a:solidFill>
                  <a:srgbClr val="FFFFFF"/>
                </a:solidFill>
                <a:latin typeface="Verdana"/>
                <a:ea typeface="Verdana"/>
                <a:cs typeface="Verdana"/>
                <a:sym typeface="Verdana"/>
              </a:rPr>
              <a:t>business risk</a:t>
            </a:r>
            <a:endParaRPr sz="2200">
              <a:solidFill>
                <a:srgbClr val="FFFFFF"/>
              </a:solidFill>
              <a:latin typeface="Verdana"/>
              <a:ea typeface="Verdana"/>
              <a:cs typeface="Verdana"/>
              <a:sym typeface="Verdana"/>
            </a:endParaRPr>
          </a:p>
          <a:p>
            <a:pPr indent="160654" lvl="0" marL="742315" marR="735330" rtl="1" algn="ctr">
              <a:lnSpc>
                <a:spcPct val="119583"/>
              </a:lnSpc>
              <a:spcBef>
                <a:spcPts val="0"/>
              </a:spcBef>
              <a:spcAft>
                <a:spcPts val="0"/>
              </a:spcAft>
              <a:buNone/>
            </a:pPr>
            <a:r>
              <a:t/>
            </a:r>
            <a:endParaRPr sz="2200">
              <a:solidFill>
                <a:srgbClr val="FFFFFF"/>
              </a:solidFill>
              <a:latin typeface="Verdana"/>
              <a:ea typeface="Verdana"/>
              <a:cs typeface="Verdana"/>
              <a:sym typeface="Verdana"/>
            </a:endParaRPr>
          </a:p>
          <a:p>
            <a:pPr indent="160654" lvl="0" marL="742315" marR="735330" rtl="1" algn="ctr">
              <a:lnSpc>
                <a:spcPct val="119583"/>
              </a:lnSpc>
              <a:spcBef>
                <a:spcPts val="0"/>
              </a:spcBef>
              <a:spcAft>
                <a:spcPts val="0"/>
              </a:spcAft>
              <a:buNone/>
            </a:pPr>
            <a:r>
              <a:t/>
            </a:r>
            <a:endParaRPr sz="2200">
              <a:solidFill>
                <a:srgbClr val="FFFFFF"/>
              </a:solidFill>
              <a:latin typeface="Verdana"/>
              <a:ea typeface="Verdana"/>
              <a:cs typeface="Verdana"/>
              <a:sym typeface="Verdana"/>
            </a:endParaRPr>
          </a:p>
        </p:txBody>
      </p:sp>
      <p:sp>
        <p:nvSpPr>
          <p:cNvPr id="479" name="Google Shape;479;p32"/>
          <p:cNvSpPr txBox="1"/>
          <p:nvPr/>
        </p:nvSpPr>
        <p:spPr>
          <a:xfrm>
            <a:off x="624484" y="3581215"/>
            <a:ext cx="3429000" cy="1897200"/>
          </a:xfrm>
          <a:prstGeom prst="rect">
            <a:avLst/>
          </a:prstGeom>
          <a:solidFill>
            <a:srgbClr val="A62E5C"/>
          </a:solidFill>
          <a:ln>
            <a:noFill/>
          </a:ln>
        </p:spPr>
        <p:txBody>
          <a:bodyPr anchorCtr="0" anchor="t" bIns="0" lIns="0" spcFirstLastPara="1" rIns="0" wrap="square" tIns="5075">
            <a:spAutoFit/>
          </a:bodyPr>
          <a:lstStyle/>
          <a:p>
            <a:pPr indent="0" lvl="0" marL="0" marR="0" rtl="1" algn="ctr">
              <a:lnSpc>
                <a:spcPct val="100000"/>
              </a:lnSpc>
              <a:spcBef>
                <a:spcPts val="0"/>
              </a:spcBef>
              <a:spcAft>
                <a:spcPts val="0"/>
              </a:spcAft>
              <a:buNone/>
            </a:pPr>
            <a:r>
              <a:t/>
            </a:r>
            <a:endParaRPr sz="2200">
              <a:solidFill>
                <a:srgbClr val="000000"/>
              </a:solidFill>
              <a:latin typeface="Times New Roman"/>
              <a:ea typeface="Times New Roman"/>
              <a:cs typeface="Times New Roman"/>
              <a:sym typeface="Times New Roman"/>
            </a:endParaRPr>
          </a:p>
          <a:p>
            <a:pPr indent="-800100" lvl="0" marL="1238250" marR="430530" rtl="1" algn="ctr">
              <a:lnSpc>
                <a:spcPct val="119583"/>
              </a:lnSpc>
              <a:spcBef>
                <a:spcPts val="0"/>
              </a:spcBef>
              <a:spcAft>
                <a:spcPts val="0"/>
              </a:spcAft>
              <a:buNone/>
            </a:pPr>
            <a:r>
              <a:rPr lang="en-US" sz="2200">
                <a:solidFill>
                  <a:srgbClr val="FFFFFF"/>
                </a:solidFill>
                <a:latin typeface="Verdana"/>
                <a:ea typeface="Verdana"/>
                <a:cs typeface="Verdana"/>
                <a:sym typeface="Verdana"/>
              </a:rPr>
              <a:t>Greater business  agility</a:t>
            </a:r>
            <a:endParaRPr sz="2200">
              <a:solidFill>
                <a:srgbClr val="FFFFFF"/>
              </a:solidFill>
              <a:latin typeface="Verdana"/>
              <a:ea typeface="Verdana"/>
              <a:cs typeface="Verdana"/>
              <a:sym typeface="Verdana"/>
            </a:endParaRPr>
          </a:p>
          <a:p>
            <a:pPr indent="-800100" lvl="0" marL="1238250" marR="430530" rtl="1" algn="ctr">
              <a:lnSpc>
                <a:spcPct val="119583"/>
              </a:lnSpc>
              <a:spcBef>
                <a:spcPts val="0"/>
              </a:spcBef>
              <a:spcAft>
                <a:spcPts val="0"/>
              </a:spcAft>
              <a:buNone/>
            </a:pPr>
            <a:r>
              <a:t/>
            </a:r>
            <a:endParaRPr sz="2200">
              <a:solidFill>
                <a:srgbClr val="FFFFFF"/>
              </a:solidFill>
              <a:latin typeface="Verdana"/>
              <a:ea typeface="Verdana"/>
              <a:cs typeface="Verdana"/>
              <a:sym typeface="Verdana"/>
            </a:endParaRPr>
          </a:p>
          <a:p>
            <a:pPr indent="-800100" lvl="0" marL="1238250" marR="430530" rtl="1" algn="ctr">
              <a:lnSpc>
                <a:spcPct val="119583"/>
              </a:lnSpc>
              <a:spcBef>
                <a:spcPts val="0"/>
              </a:spcBef>
              <a:spcAft>
                <a:spcPts val="0"/>
              </a:spcAft>
              <a:buNone/>
            </a:pPr>
            <a:r>
              <a:t/>
            </a:r>
            <a:endParaRPr sz="2200">
              <a:solidFill>
                <a:srgbClr val="FFFFFF"/>
              </a:solidFill>
              <a:latin typeface="Verdana"/>
              <a:ea typeface="Verdana"/>
              <a:cs typeface="Verdana"/>
              <a:sym typeface="Verdana"/>
            </a:endParaRPr>
          </a:p>
        </p:txBody>
      </p:sp>
      <p:sp>
        <p:nvSpPr>
          <p:cNvPr id="480" name="Google Shape;480;p32"/>
          <p:cNvSpPr txBox="1"/>
          <p:nvPr/>
        </p:nvSpPr>
        <p:spPr>
          <a:xfrm>
            <a:off x="7974425" y="1456750"/>
            <a:ext cx="3429000" cy="1695000"/>
          </a:xfrm>
          <a:prstGeom prst="rect">
            <a:avLst/>
          </a:prstGeom>
          <a:solidFill>
            <a:srgbClr val="2D2D2D"/>
          </a:solidFill>
          <a:ln>
            <a:noFill/>
          </a:ln>
        </p:spPr>
        <p:txBody>
          <a:bodyPr anchorCtr="0" anchor="t" bIns="0" lIns="0" spcFirstLastPara="1" rIns="0" wrap="square" tIns="1900">
            <a:spAutoFit/>
          </a:bodyPr>
          <a:lstStyle/>
          <a:p>
            <a:pPr indent="0" lvl="0" marL="0" marR="0" rtl="1" algn="r">
              <a:lnSpc>
                <a:spcPct val="100000"/>
              </a:lnSpc>
              <a:spcBef>
                <a:spcPts val="0"/>
              </a:spcBef>
              <a:spcAft>
                <a:spcPts val="0"/>
              </a:spcAft>
              <a:buNone/>
            </a:pPr>
            <a:r>
              <a:t/>
            </a:r>
            <a:endParaRPr sz="2200">
              <a:latin typeface="Times New Roman"/>
              <a:ea typeface="Times New Roman"/>
              <a:cs typeface="Times New Roman"/>
              <a:sym typeface="Times New Roman"/>
            </a:endParaRPr>
          </a:p>
          <a:p>
            <a:pPr indent="0" lvl="0" marL="0" marR="0" rtl="1" algn="r">
              <a:lnSpc>
                <a:spcPct val="100000"/>
              </a:lnSpc>
              <a:spcBef>
                <a:spcPts val="0"/>
              </a:spcBef>
              <a:spcAft>
                <a:spcPts val="0"/>
              </a:spcAft>
              <a:buNone/>
            </a:pPr>
            <a:r>
              <a:t/>
            </a:r>
            <a:endParaRPr sz="2200">
              <a:latin typeface="Times New Roman"/>
              <a:ea typeface="Times New Roman"/>
              <a:cs typeface="Times New Roman"/>
              <a:sym typeface="Times New Roman"/>
            </a:endParaRPr>
          </a:p>
          <a:p>
            <a:pPr indent="0" lvl="0" marL="330200" marR="0" rtl="1" algn="r">
              <a:lnSpc>
                <a:spcPct val="100000"/>
              </a:lnSpc>
              <a:spcBef>
                <a:spcPts val="0"/>
              </a:spcBef>
              <a:spcAft>
                <a:spcPts val="0"/>
              </a:spcAft>
              <a:buNone/>
            </a:pPr>
            <a:r>
              <a:rPr lang="en-US" sz="2200">
                <a:solidFill>
                  <a:srgbClr val="FFFFFF"/>
                </a:solidFill>
                <a:latin typeface="Verdana"/>
                <a:ea typeface="Verdana"/>
                <a:cs typeface="Verdana"/>
                <a:sym typeface="Verdana"/>
              </a:rPr>
              <a:t>Higher availability</a:t>
            </a:r>
            <a:endParaRPr sz="2200">
              <a:solidFill>
                <a:srgbClr val="FFFFFF"/>
              </a:solidFill>
              <a:latin typeface="Verdana"/>
              <a:ea typeface="Verdana"/>
              <a:cs typeface="Verdana"/>
              <a:sym typeface="Verdana"/>
            </a:endParaRPr>
          </a:p>
          <a:p>
            <a:pPr indent="0" lvl="0" marL="330200" marR="0" rtl="1" algn="r">
              <a:lnSpc>
                <a:spcPct val="100000"/>
              </a:lnSpc>
              <a:spcBef>
                <a:spcPts val="0"/>
              </a:spcBef>
              <a:spcAft>
                <a:spcPts val="0"/>
              </a:spcAft>
              <a:buNone/>
            </a:pPr>
            <a:r>
              <a:t/>
            </a:r>
            <a:endParaRPr sz="2200">
              <a:solidFill>
                <a:srgbClr val="FFFFFF"/>
              </a:solidFill>
              <a:latin typeface="Verdana"/>
              <a:ea typeface="Verdana"/>
              <a:cs typeface="Verdana"/>
              <a:sym typeface="Verdana"/>
            </a:endParaRPr>
          </a:p>
          <a:p>
            <a:pPr indent="0" lvl="0" marL="0" marR="0" rtl="1" algn="r">
              <a:lnSpc>
                <a:spcPct val="100000"/>
              </a:lnSpc>
              <a:spcBef>
                <a:spcPts val="0"/>
              </a:spcBef>
              <a:spcAft>
                <a:spcPts val="0"/>
              </a:spcAft>
              <a:buNone/>
            </a:pPr>
            <a:r>
              <a:t/>
            </a:r>
            <a:endParaRPr sz="2200">
              <a:solidFill>
                <a:srgbClr val="FFFFFF"/>
              </a:solidFill>
              <a:latin typeface="Verdana"/>
              <a:ea typeface="Verdana"/>
              <a:cs typeface="Verdana"/>
              <a:sym typeface="Verdana"/>
            </a:endParaRPr>
          </a:p>
        </p:txBody>
      </p:sp>
      <p:sp>
        <p:nvSpPr>
          <p:cNvPr id="481" name="Google Shape;481;p32"/>
          <p:cNvSpPr txBox="1"/>
          <p:nvPr/>
        </p:nvSpPr>
        <p:spPr>
          <a:xfrm>
            <a:off x="4299443" y="1456754"/>
            <a:ext cx="3429000" cy="1901700"/>
          </a:xfrm>
          <a:prstGeom prst="rect">
            <a:avLst/>
          </a:prstGeom>
          <a:solidFill>
            <a:srgbClr val="F05A28"/>
          </a:solidFill>
          <a:ln>
            <a:noFill/>
          </a:ln>
        </p:spPr>
        <p:txBody>
          <a:bodyPr anchorCtr="0" anchor="t" bIns="0" lIns="0" spcFirstLastPara="1" rIns="0" wrap="square" tIns="273675">
            <a:spAutoFit/>
          </a:bodyPr>
          <a:lstStyle/>
          <a:p>
            <a:pPr indent="-1270" lvl="0" marL="306070" marR="297815" rtl="1" algn="ctr">
              <a:lnSpc>
                <a:spcPct val="80000"/>
              </a:lnSpc>
              <a:spcBef>
                <a:spcPts val="0"/>
              </a:spcBef>
              <a:spcAft>
                <a:spcPts val="0"/>
              </a:spcAft>
              <a:buNone/>
            </a:pPr>
            <a:r>
              <a:rPr lang="en-US" sz="2200">
                <a:solidFill>
                  <a:srgbClr val="FFFFFF"/>
                </a:solidFill>
                <a:latin typeface="Verdana"/>
                <a:ea typeface="Verdana"/>
                <a:cs typeface="Verdana"/>
                <a:sym typeface="Verdana"/>
              </a:rPr>
              <a:t>Increased ROI for  data center, servers, and administrative staff</a:t>
            </a:r>
            <a:endParaRPr sz="2200">
              <a:solidFill>
                <a:srgbClr val="FFFFFF"/>
              </a:solidFill>
              <a:latin typeface="Verdana"/>
              <a:ea typeface="Verdana"/>
              <a:cs typeface="Verdana"/>
              <a:sym typeface="Verdana"/>
            </a:endParaRPr>
          </a:p>
          <a:p>
            <a:pPr indent="-1270" lvl="0" marL="306070" marR="297815" rtl="1" algn="ctr">
              <a:lnSpc>
                <a:spcPct val="80000"/>
              </a:lnSpc>
              <a:spcBef>
                <a:spcPts val="0"/>
              </a:spcBef>
              <a:spcAft>
                <a:spcPts val="0"/>
              </a:spcAft>
              <a:buNone/>
            </a:pPr>
            <a:r>
              <a:t/>
            </a:r>
            <a:endParaRPr sz="2200">
              <a:solidFill>
                <a:srgbClr val="FFFFFF"/>
              </a:solidFill>
              <a:latin typeface="Verdana"/>
              <a:ea typeface="Verdana"/>
              <a:cs typeface="Verdana"/>
              <a:sym typeface="Verdana"/>
            </a:endParaRPr>
          </a:p>
          <a:p>
            <a:pPr indent="-1270" lvl="0" marL="306070" marR="297815" rtl="1" algn="ctr">
              <a:lnSpc>
                <a:spcPct val="80000"/>
              </a:lnSpc>
              <a:spcBef>
                <a:spcPts val="0"/>
              </a:spcBef>
              <a:spcAft>
                <a:spcPts val="0"/>
              </a:spcAft>
              <a:buNone/>
            </a:pPr>
            <a:r>
              <a:t/>
            </a:r>
            <a:endParaRPr sz="2200">
              <a:solidFill>
                <a:srgbClr val="FFFFFF"/>
              </a:solidFill>
              <a:latin typeface="Verdana"/>
              <a:ea typeface="Verdana"/>
              <a:cs typeface="Verdana"/>
              <a:sym typeface="Verdana"/>
            </a:endParaRPr>
          </a:p>
        </p:txBody>
      </p:sp>
      <p:sp>
        <p:nvSpPr>
          <p:cNvPr id="482" name="Google Shape;482;p32"/>
          <p:cNvSpPr txBox="1"/>
          <p:nvPr/>
        </p:nvSpPr>
        <p:spPr>
          <a:xfrm>
            <a:off x="624459" y="1456754"/>
            <a:ext cx="3429000" cy="2000400"/>
          </a:xfrm>
          <a:prstGeom prst="rect">
            <a:avLst/>
          </a:prstGeom>
          <a:solidFill>
            <a:srgbClr val="2A9FBC"/>
          </a:solidFill>
          <a:ln>
            <a:noFill/>
          </a:ln>
        </p:spPr>
        <p:txBody>
          <a:bodyPr anchorCtr="0" anchor="t" bIns="0" lIns="0" spcFirstLastPara="1" rIns="0" wrap="square" tIns="309225">
            <a:spAutoFit/>
          </a:bodyPr>
          <a:lstStyle/>
          <a:p>
            <a:pPr indent="0" lvl="0" marL="386080" marR="379095" rtl="1" algn="ctr">
              <a:lnSpc>
                <a:spcPct val="99700"/>
              </a:lnSpc>
              <a:spcBef>
                <a:spcPts val="0"/>
              </a:spcBef>
              <a:spcAft>
                <a:spcPts val="0"/>
              </a:spcAft>
              <a:buNone/>
            </a:pPr>
            <a:r>
              <a:rPr lang="en-US" sz="2200">
                <a:solidFill>
                  <a:srgbClr val="FFFFFF"/>
                </a:solidFill>
                <a:latin typeface="Verdana"/>
                <a:ea typeface="Verdana"/>
                <a:cs typeface="Verdana"/>
                <a:sym typeface="Verdana"/>
              </a:rPr>
              <a:t>Greater datacenter  and administrative  efficiency</a:t>
            </a:r>
            <a:endParaRPr sz="2200">
              <a:solidFill>
                <a:srgbClr val="FFFFFF"/>
              </a:solidFill>
              <a:latin typeface="Verdana"/>
              <a:ea typeface="Verdana"/>
              <a:cs typeface="Verdana"/>
              <a:sym typeface="Verdana"/>
            </a:endParaRPr>
          </a:p>
          <a:p>
            <a:pPr indent="0" lvl="0" marL="386080" marR="379095" rtl="1" algn="ctr">
              <a:lnSpc>
                <a:spcPct val="99700"/>
              </a:lnSpc>
              <a:spcBef>
                <a:spcPts val="0"/>
              </a:spcBef>
              <a:spcAft>
                <a:spcPts val="0"/>
              </a:spcAft>
              <a:buNone/>
            </a:pPr>
            <a:r>
              <a:t/>
            </a:r>
            <a:endParaRPr sz="2200">
              <a:solidFill>
                <a:srgbClr val="FFFFFF"/>
              </a:solidFill>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3"/>
          <p:cNvSpPr txBox="1"/>
          <p:nvPr/>
        </p:nvSpPr>
        <p:spPr>
          <a:xfrm>
            <a:off x="211275" y="205700"/>
            <a:ext cx="11830800" cy="487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a:solidFill>
                  <a:srgbClr val="FFFFFF"/>
                </a:solidFill>
                <a:latin typeface="Quattrocento Sans"/>
                <a:ea typeface="Quattrocento Sans"/>
                <a:cs typeface="Quattrocento Sans"/>
                <a:sym typeface="Quattrocento Sans"/>
              </a:rPr>
              <a:t>S</a:t>
            </a:r>
            <a:r>
              <a:rPr lang="en-US" sz="4000">
                <a:solidFill>
                  <a:srgbClr val="FFFFFF"/>
                </a:solidFill>
                <a:latin typeface="Quattrocento Sans"/>
                <a:ea typeface="Quattrocento Sans"/>
                <a:cs typeface="Quattrocento Sans"/>
                <a:sym typeface="Quattrocento Sans"/>
              </a:rPr>
              <a:t>ensitive</a:t>
            </a:r>
            <a:r>
              <a:rPr lang="en-US" sz="4000">
                <a:solidFill>
                  <a:srgbClr val="FFFFFF"/>
                </a:solidFill>
                <a:latin typeface="Quattrocento Sans"/>
                <a:ea typeface="Quattrocento Sans"/>
                <a:cs typeface="Quattrocento Sans"/>
                <a:sym typeface="Quattrocento Sans"/>
              </a:rPr>
              <a:t> instructions</a:t>
            </a:r>
            <a:endParaRPr sz="1100">
              <a:solidFill>
                <a:srgbClr val="FFFFFF"/>
              </a:solidFill>
              <a:highlight>
                <a:srgbClr val="343541"/>
              </a:highlight>
            </a:endParaRPr>
          </a:p>
          <a:p>
            <a:pPr indent="-317500" lvl="0" marL="457200" rtl="0" algn="l">
              <a:lnSpc>
                <a:spcPct val="115000"/>
              </a:lnSpc>
              <a:spcBef>
                <a:spcPts val="2900"/>
              </a:spcBef>
              <a:spcAft>
                <a:spcPts val="0"/>
              </a:spcAft>
              <a:buClr>
                <a:srgbClr val="FFFFFF"/>
              </a:buClr>
              <a:buSzPts val="1400"/>
              <a:buAutoNum type="arabicPeriod"/>
            </a:pPr>
            <a:r>
              <a:rPr lang="en-US">
                <a:solidFill>
                  <a:srgbClr val="D1D5DB"/>
                </a:solidFill>
              </a:rPr>
              <a:t>An example of a sensitive instruction that runs from user space in a virtual machine (VM) that the virtual machine monitor (VMM) must interrupt or translate is the CPU's "HLT" instruction.</a:t>
            </a:r>
            <a:r>
              <a:rPr lang="en-US">
                <a:solidFill>
                  <a:srgbClr val="FFFFFF"/>
                </a:solidFill>
              </a:rPr>
              <a:t>he VMM manages the underlying resources.</a:t>
            </a:r>
            <a:endParaRPr>
              <a:solidFill>
                <a:srgbClr val="FFFFFF"/>
              </a:solidFill>
            </a:endParaRPr>
          </a:p>
          <a:p>
            <a:pPr indent="0" lvl="0" marL="457200" rtl="0" algn="l">
              <a:lnSpc>
                <a:spcPct val="115000"/>
              </a:lnSpc>
              <a:spcBef>
                <a:spcPts val="2900"/>
              </a:spcBef>
              <a:spcAft>
                <a:spcPts val="0"/>
              </a:spcAft>
              <a:buNone/>
            </a:pPr>
            <a:r>
              <a:rPr lang="en-US">
                <a:solidFill>
                  <a:srgbClr val="D1D5DB"/>
                </a:solidFill>
              </a:rPr>
              <a:t>The HLT instruction is a privileged instruction that causes the CPU to enter a low-power state and wait for an interrupt. This can be used by the operating system to conserve power. However, when executed from within a VM, the VMM must intercept the instruction in order to prevent the VM from halting the entire system</a:t>
            </a:r>
            <a:endParaRPr>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pic>
        <p:nvPicPr>
          <p:cNvPr id="489" name="Google Shape;489;p33"/>
          <p:cNvPicPr preferRelativeResize="0"/>
          <p:nvPr/>
        </p:nvPicPr>
        <p:blipFill>
          <a:blip r:embed="rId3">
            <a:alphaModFix/>
          </a:blip>
          <a:stretch>
            <a:fillRect/>
          </a:stretch>
        </p:blipFill>
        <p:spPr>
          <a:xfrm>
            <a:off x="7876625" y="3269100"/>
            <a:ext cx="3893901" cy="30543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831850" y="1396697"/>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Quattrocento Sans"/>
              <a:buNone/>
            </a:pPr>
            <a:r>
              <a:rPr lang="en-US"/>
              <a:t>Virtualization</a:t>
            </a:r>
            <a:endParaRPr/>
          </a:p>
        </p:txBody>
      </p:sp>
      <p:sp>
        <p:nvSpPr>
          <p:cNvPr id="110" name="Google Shape;110;p16"/>
          <p:cNvSpPr txBox="1"/>
          <p:nvPr>
            <p:ph idx="1" type="body"/>
          </p:nvPr>
        </p:nvSpPr>
        <p:spPr>
          <a:xfrm>
            <a:off x="831850" y="4210521"/>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4"/>
          <p:cNvSpPr txBox="1"/>
          <p:nvPr/>
        </p:nvSpPr>
        <p:spPr>
          <a:xfrm>
            <a:off x="211275" y="205700"/>
            <a:ext cx="11830800" cy="5371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sz="1100">
              <a:solidFill>
                <a:srgbClr val="FFFFFF"/>
              </a:solidFill>
              <a:highlight>
                <a:srgbClr val="343541"/>
              </a:highlight>
            </a:endParaRPr>
          </a:p>
          <a:p>
            <a:pPr indent="0" lvl="0" marL="0" rtl="0" algn="ctr">
              <a:lnSpc>
                <a:spcPct val="110000"/>
              </a:lnSpc>
              <a:spcBef>
                <a:spcPts val="3600"/>
              </a:spcBef>
              <a:spcAft>
                <a:spcPts val="0"/>
              </a:spcAft>
              <a:buNone/>
            </a:pPr>
            <a:r>
              <a:t/>
            </a:r>
            <a:endParaRPr b="1" sz="2200">
              <a:solidFill>
                <a:schemeClr val="lt1"/>
              </a:solidFill>
            </a:endParaRPr>
          </a:p>
          <a:p>
            <a:pPr indent="0" lvl="0" marL="0" rtl="0" algn="ctr">
              <a:lnSpc>
                <a:spcPct val="110000"/>
              </a:lnSpc>
              <a:spcBef>
                <a:spcPts val="3600"/>
              </a:spcBef>
              <a:spcAft>
                <a:spcPts val="0"/>
              </a:spcAft>
              <a:buNone/>
            </a:pPr>
            <a:r>
              <a:rPr b="1" lang="en-US" sz="2200">
                <a:solidFill>
                  <a:schemeClr val="lt1"/>
                </a:solidFill>
              </a:rPr>
              <a:t>Full Virtualization</a:t>
            </a:r>
            <a:endParaRPr b="1" sz="2200">
              <a:solidFill>
                <a:schemeClr val="lt1"/>
              </a:solidFill>
            </a:endParaRPr>
          </a:p>
          <a:p>
            <a:pPr indent="0" lvl="0" marL="0" rtl="0" algn="ctr">
              <a:lnSpc>
                <a:spcPct val="110000"/>
              </a:lnSpc>
              <a:spcBef>
                <a:spcPts val="3600"/>
              </a:spcBef>
              <a:spcAft>
                <a:spcPts val="0"/>
              </a:spcAft>
              <a:buNone/>
            </a:pPr>
            <a:r>
              <a:rPr b="1" lang="en-US" sz="2200">
                <a:solidFill>
                  <a:schemeClr val="lt1"/>
                </a:solidFill>
              </a:rPr>
              <a:t>Paravirtualization</a:t>
            </a:r>
            <a:endParaRPr b="1" sz="2200">
              <a:solidFill>
                <a:schemeClr val="lt1"/>
              </a:solidFill>
            </a:endParaRPr>
          </a:p>
          <a:p>
            <a:pPr indent="0" lvl="0" marL="0" rtl="0" algn="ctr">
              <a:lnSpc>
                <a:spcPct val="110000"/>
              </a:lnSpc>
              <a:spcBef>
                <a:spcPts val="3600"/>
              </a:spcBef>
              <a:spcAft>
                <a:spcPts val="0"/>
              </a:spcAft>
              <a:buNone/>
            </a:pPr>
            <a:r>
              <a:rPr b="1" lang="en-US" sz="2200">
                <a:solidFill>
                  <a:schemeClr val="lt1"/>
                </a:solidFill>
              </a:rPr>
              <a:t>Hardware-assisted Virtualization</a:t>
            </a:r>
            <a:endParaRPr b="1" sz="2200">
              <a:solidFill>
                <a:schemeClr val="lt1"/>
              </a:solidFill>
            </a:endParaRPr>
          </a:p>
          <a:p>
            <a:pPr indent="0" lvl="0" marL="0" rtl="0" algn="l">
              <a:lnSpc>
                <a:spcPct val="115000"/>
              </a:lnSpc>
              <a:spcBef>
                <a:spcPts val="2200"/>
              </a:spcBef>
              <a:spcAft>
                <a:spcPts val="0"/>
              </a:spcAft>
              <a:buNone/>
            </a:pPr>
            <a:r>
              <a:rPr lang="en-US" u="sng">
                <a:solidFill>
                  <a:schemeClr val="hlink"/>
                </a:solidFill>
                <a:hlinkClick r:id="rId3"/>
              </a:rPr>
              <a:t>link</a:t>
            </a:r>
            <a:endParaRPr sz="25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35"/>
          <p:cNvSpPr txBox="1"/>
          <p:nvPr/>
        </p:nvSpPr>
        <p:spPr>
          <a:xfrm>
            <a:off x="211275" y="205700"/>
            <a:ext cx="11830800" cy="743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a:solidFill>
                  <a:srgbClr val="FFFFFF"/>
                </a:solidFill>
                <a:latin typeface="Quattrocento Sans"/>
                <a:ea typeface="Quattrocento Sans"/>
                <a:cs typeface="Quattrocento Sans"/>
                <a:sym typeface="Quattrocento Sans"/>
              </a:rPr>
              <a:t>VMM methods</a:t>
            </a:r>
            <a:endParaRPr sz="1100">
              <a:solidFill>
                <a:srgbClr val="FFFFFF"/>
              </a:solidFill>
              <a:highlight>
                <a:srgbClr val="343541"/>
              </a:highlight>
            </a:endParaRPr>
          </a:p>
          <a:p>
            <a:pPr indent="-317500" lvl="0" marL="457200" rtl="0" algn="l">
              <a:lnSpc>
                <a:spcPct val="115000"/>
              </a:lnSpc>
              <a:spcBef>
                <a:spcPts val="2900"/>
              </a:spcBef>
              <a:spcAft>
                <a:spcPts val="0"/>
              </a:spcAft>
              <a:buClr>
                <a:srgbClr val="FFFFFF"/>
              </a:buClr>
              <a:buSzPts val="1400"/>
              <a:buAutoNum type="arabicPeriod"/>
            </a:pPr>
            <a:r>
              <a:rPr lang="en-US">
                <a:solidFill>
                  <a:srgbClr val="FFFFFF"/>
                </a:solidFill>
              </a:rPr>
              <a:t>Trap-and-Emulate: The VMM intercepts the sensitive instruction and emulates its behavior in software, allowing the instruction to be executed without affecting the host system.</a:t>
            </a:r>
            <a:endParaRPr>
              <a:solidFill>
                <a:srgbClr val="FFFFFF"/>
              </a:solidFill>
            </a:endParaRPr>
          </a:p>
          <a:p>
            <a:pPr indent="-317500" lvl="0" marL="457200" rtl="0" algn="l">
              <a:lnSpc>
                <a:spcPct val="115000"/>
              </a:lnSpc>
              <a:spcBef>
                <a:spcPts val="0"/>
              </a:spcBef>
              <a:spcAft>
                <a:spcPts val="0"/>
              </a:spcAft>
              <a:buClr>
                <a:srgbClr val="FFFFFF"/>
              </a:buClr>
              <a:buSzPts val="1400"/>
              <a:buAutoNum type="arabicPeriod"/>
            </a:pPr>
            <a:r>
              <a:rPr lang="en-US">
                <a:solidFill>
                  <a:srgbClr val="FFFFFF"/>
                </a:solidFill>
              </a:rPr>
              <a:t>Binary Translation: The VMM translates the sensitive instruction into a different instruction or sequence of instructions that can be executed without causing issues.</a:t>
            </a:r>
            <a:endParaRPr>
              <a:solidFill>
                <a:srgbClr val="FFFFFF"/>
              </a:solidFill>
            </a:endParaRPr>
          </a:p>
          <a:p>
            <a:pPr indent="-317500" lvl="0" marL="457200" rtl="0" algn="l">
              <a:lnSpc>
                <a:spcPct val="115000"/>
              </a:lnSpc>
              <a:spcBef>
                <a:spcPts val="0"/>
              </a:spcBef>
              <a:spcAft>
                <a:spcPts val="0"/>
              </a:spcAft>
              <a:buClr>
                <a:srgbClr val="FFFFFF"/>
              </a:buClr>
              <a:buSzPts val="1400"/>
              <a:buAutoNum type="arabicPeriod"/>
            </a:pPr>
            <a:r>
              <a:rPr lang="en-US">
                <a:solidFill>
                  <a:srgbClr val="FFFFFF"/>
                </a:solidFill>
              </a:rPr>
              <a:t>Paravirtualization: The VMM provides a special interface for the VM to access privileged operations, allowing the VM to perform the operations in a way that the VMM can control and monitor.</a:t>
            </a:r>
            <a:endParaRPr>
              <a:solidFill>
                <a:srgbClr val="FFFFFF"/>
              </a:solidFill>
            </a:endParaRPr>
          </a:p>
          <a:p>
            <a:pPr indent="-317500" lvl="0" marL="457200" rtl="0" algn="l">
              <a:lnSpc>
                <a:spcPct val="115000"/>
              </a:lnSpc>
              <a:spcBef>
                <a:spcPts val="0"/>
              </a:spcBef>
              <a:spcAft>
                <a:spcPts val="0"/>
              </a:spcAft>
              <a:buClr>
                <a:srgbClr val="FFFFFF"/>
              </a:buClr>
              <a:buSzPts val="1400"/>
              <a:buAutoNum type="arabicPeriod"/>
            </a:pPr>
            <a:r>
              <a:rPr lang="en-US">
                <a:solidFill>
                  <a:srgbClr val="FFFFFF"/>
                </a:solidFill>
              </a:rPr>
              <a:t>Direct Execution: The VMM allows the sensitive instruction to execute directly on the host system, but with the VMM's protection mechanisms in place, such as memory isolation, in order to prevent the instruction from affecting the host system.</a:t>
            </a:r>
            <a:endParaRPr>
              <a:solidFill>
                <a:srgbClr val="FFFFFF"/>
              </a:solidFill>
            </a:endParaRPr>
          </a:p>
          <a:p>
            <a:pPr indent="-317500" lvl="0" marL="457200" rtl="0" algn="l">
              <a:lnSpc>
                <a:spcPct val="115000"/>
              </a:lnSpc>
              <a:spcBef>
                <a:spcPts val="0"/>
              </a:spcBef>
              <a:spcAft>
                <a:spcPts val="0"/>
              </a:spcAft>
              <a:buClr>
                <a:srgbClr val="FFFFFF"/>
              </a:buClr>
              <a:buSzPts val="1400"/>
              <a:buAutoNum type="arabicPeriod"/>
            </a:pPr>
            <a:r>
              <a:rPr lang="en-US">
                <a:solidFill>
                  <a:srgbClr val="FFFFFF"/>
                </a:solidFill>
              </a:rPr>
              <a:t>Hypercall: The VMM provides a hypercall mechanism that allows the guest OS to request privileged operations which will be handled by the VMM in a safe way.</a:t>
            </a:r>
            <a:endParaRPr>
              <a:solidFill>
                <a:srgbClr val="FFFFFF"/>
              </a:solidFill>
            </a:endParaRPr>
          </a:p>
          <a:p>
            <a:pPr indent="-317500" lvl="0" marL="457200" rtl="0" algn="l">
              <a:lnSpc>
                <a:spcPct val="115000"/>
              </a:lnSpc>
              <a:spcBef>
                <a:spcPts val="0"/>
              </a:spcBef>
              <a:spcAft>
                <a:spcPts val="0"/>
              </a:spcAft>
              <a:buClr>
                <a:srgbClr val="FFFFFF"/>
              </a:buClr>
              <a:buSzPts val="1400"/>
              <a:buAutoNum type="arabicPeriod"/>
            </a:pPr>
            <a:r>
              <a:rPr lang="en-US">
                <a:solidFill>
                  <a:srgbClr val="FFFFFF"/>
                </a:solidFill>
              </a:rPr>
              <a:t>Hardware-assisted virtualization: The VMM uses the CPU's hardware-assisted virtualization features, such as Intel VT-x or AMD-V, to create a virtualized environment for the VMs, allowing them to execute their own instructions while the VMM manages the underlying resources.</a:t>
            </a:r>
            <a:endParaRPr>
              <a:solidFill>
                <a:srgbClr val="FFFFFF"/>
              </a:solidFill>
            </a:endParaRPr>
          </a:p>
          <a:p>
            <a:pPr indent="0" lvl="0" marL="457200" rtl="0" algn="l">
              <a:lnSpc>
                <a:spcPct val="115000"/>
              </a:lnSpc>
              <a:spcBef>
                <a:spcPts val="290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36"/>
          <p:cNvSpPr txBox="1"/>
          <p:nvPr/>
        </p:nvSpPr>
        <p:spPr>
          <a:xfrm>
            <a:off x="211275" y="205700"/>
            <a:ext cx="11830800" cy="5741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t/>
            </a:r>
            <a:endParaRPr sz="4000">
              <a:solidFill>
                <a:srgbClr val="FFFFFF"/>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4000"/>
              <a:buFont typeface="Arial"/>
              <a:buNone/>
            </a:pPr>
            <a:r>
              <a:t/>
            </a:r>
            <a:endParaRPr sz="4000">
              <a:solidFill>
                <a:srgbClr val="FFFFFF"/>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4000"/>
              <a:buFont typeface="Arial"/>
              <a:buNone/>
            </a:pPr>
            <a:r>
              <a:t/>
            </a:r>
            <a:endParaRPr sz="4000">
              <a:solidFill>
                <a:srgbClr val="FFFFFF"/>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4000"/>
              <a:buFont typeface="Arial"/>
              <a:buNone/>
            </a:pPr>
            <a:r>
              <a:t/>
            </a:r>
            <a:endParaRPr sz="4000">
              <a:solidFill>
                <a:srgbClr val="FFFFFF"/>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4000"/>
              <a:buFont typeface="Arial"/>
              <a:buNone/>
            </a:pPr>
            <a:r>
              <a:rPr lang="en-US" sz="4000">
                <a:solidFill>
                  <a:srgbClr val="FFFFFF"/>
                </a:solidFill>
                <a:latin typeface="Quattrocento Sans"/>
                <a:ea typeface="Quattrocento Sans"/>
                <a:cs typeface="Quattrocento Sans"/>
                <a:sym typeface="Quattrocento Sans"/>
              </a:rPr>
              <a:t>VIRTUAL BOX FOCUS</a:t>
            </a:r>
            <a:endParaRPr sz="40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37"/>
          <p:cNvSpPr txBox="1"/>
          <p:nvPr/>
        </p:nvSpPr>
        <p:spPr>
          <a:xfrm>
            <a:off x="211275" y="205700"/>
            <a:ext cx="11830800" cy="7624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a:solidFill>
                  <a:srgbClr val="FFFFFF"/>
                </a:solidFill>
                <a:latin typeface="Quattrocento Sans"/>
                <a:ea typeface="Quattrocento Sans"/>
                <a:cs typeface="Quattrocento Sans"/>
                <a:sym typeface="Quattrocento Sans"/>
              </a:rPr>
              <a:t>Virtual box</a:t>
            </a:r>
            <a:endParaRPr sz="4000">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4000"/>
              <a:buFont typeface="Arial"/>
              <a:buNone/>
            </a:pPr>
            <a:r>
              <a:t/>
            </a:r>
            <a:endParaRPr>
              <a:solidFill>
                <a:srgbClr val="FFFFFF"/>
              </a:solidFill>
              <a:latin typeface="Quattrocento Sans"/>
              <a:ea typeface="Quattrocento Sans"/>
              <a:cs typeface="Quattrocento Sans"/>
              <a:sym typeface="Quattrocento Sans"/>
            </a:endParaRPr>
          </a:p>
          <a:p>
            <a:pPr indent="0" lvl="0" marL="457200" rtl="0" algn="l">
              <a:lnSpc>
                <a:spcPct val="115000"/>
              </a:lnSpc>
              <a:spcBef>
                <a:spcPts val="0"/>
              </a:spcBef>
              <a:spcAft>
                <a:spcPts val="0"/>
              </a:spcAft>
              <a:buNone/>
            </a:pPr>
            <a:r>
              <a:rPr lang="en-US">
                <a:solidFill>
                  <a:srgbClr val="D1D5DB"/>
                </a:solidFill>
              </a:rPr>
              <a:t>VirtualBox, a type-2 hypervisor developed by Oracle, uses a combination of several methods to handle sensitive instructions from user space in virtual machines (VMs).</a:t>
            </a:r>
            <a:endParaRPr>
              <a:solidFill>
                <a:srgbClr val="D1D5DB"/>
              </a:solidFill>
            </a:endParaRPr>
          </a:p>
          <a:p>
            <a:pPr indent="0" lvl="0" marL="457200" rtl="0" algn="l">
              <a:lnSpc>
                <a:spcPct val="115000"/>
              </a:lnSpc>
              <a:spcBef>
                <a:spcPts val="1500"/>
              </a:spcBef>
              <a:spcAft>
                <a:spcPts val="0"/>
              </a:spcAft>
              <a:buNone/>
            </a:pPr>
            <a:r>
              <a:rPr lang="en-US">
                <a:solidFill>
                  <a:srgbClr val="D1D5DB"/>
                </a:solidFill>
              </a:rPr>
              <a:t>The most common method used in VirtualBox is trap-and-emulate, where the VMM intercepts sensitive instructions and emulates their behavior in software. This allows the instructions to be executed without affecting the host system, and allows for maximum compatibility with a wide range of guest operating systems.</a:t>
            </a:r>
            <a:endParaRPr>
              <a:solidFill>
                <a:srgbClr val="D1D5DB"/>
              </a:solidFill>
            </a:endParaRPr>
          </a:p>
          <a:p>
            <a:pPr indent="0" lvl="0" marL="457200" rtl="0" algn="l">
              <a:lnSpc>
                <a:spcPct val="115000"/>
              </a:lnSpc>
              <a:spcBef>
                <a:spcPts val="1500"/>
              </a:spcBef>
              <a:spcAft>
                <a:spcPts val="0"/>
              </a:spcAft>
              <a:buNone/>
            </a:pPr>
            <a:r>
              <a:rPr lang="en-US">
                <a:solidFill>
                  <a:srgbClr val="D1D5DB"/>
                </a:solidFill>
              </a:rPr>
              <a:t>VirtualBox also uses binary translation for some sensitive instructions, this method is used to convert the guest instruction into a sequence of host instructions that can be executed safely.</a:t>
            </a:r>
            <a:endParaRPr>
              <a:solidFill>
                <a:srgbClr val="D1D5DB"/>
              </a:solidFill>
            </a:endParaRPr>
          </a:p>
          <a:p>
            <a:pPr indent="0" lvl="0" marL="457200" rtl="0" algn="l">
              <a:lnSpc>
                <a:spcPct val="115000"/>
              </a:lnSpc>
              <a:spcBef>
                <a:spcPts val="1500"/>
              </a:spcBef>
              <a:spcAft>
                <a:spcPts val="0"/>
              </a:spcAft>
              <a:buNone/>
            </a:pPr>
            <a:r>
              <a:rPr lang="en-US">
                <a:solidFill>
                  <a:srgbClr val="D1D5DB"/>
                </a:solidFill>
              </a:rPr>
              <a:t>Additionally, VirtualBox also uses direct execution for some sensitive instructions that can be executed directly on the host system with protection mechanisms, such as memory isolation, in place to prevent the instruction from affecting the host system.</a:t>
            </a:r>
            <a:endParaRPr>
              <a:solidFill>
                <a:srgbClr val="D1D5DB"/>
              </a:solidFill>
            </a:endParaRPr>
          </a:p>
          <a:p>
            <a:pPr indent="0" lvl="0" marL="457200" rtl="0" algn="l">
              <a:lnSpc>
                <a:spcPct val="115000"/>
              </a:lnSpc>
              <a:spcBef>
                <a:spcPts val="1500"/>
              </a:spcBef>
              <a:spcAft>
                <a:spcPts val="0"/>
              </a:spcAft>
              <a:buNone/>
            </a:pPr>
            <a:r>
              <a:rPr lang="en-US">
                <a:solidFill>
                  <a:srgbClr val="D1D5DB"/>
                </a:solidFill>
              </a:rPr>
              <a:t>Additionally, VirtualBox has also implemented Hypercall mechanism to handle some sensitive instructions, this allows the guest operating system to request privileged operations, which will be handled by the VMM in a safe way.</a:t>
            </a:r>
            <a:endParaRPr>
              <a:solidFill>
                <a:srgbClr val="D1D5DB"/>
              </a:solidFill>
            </a:endParaRPr>
          </a:p>
          <a:p>
            <a:pPr indent="0" lvl="0" marL="457200" rtl="0" algn="l">
              <a:lnSpc>
                <a:spcPct val="115000"/>
              </a:lnSpc>
              <a:spcBef>
                <a:spcPts val="150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38"/>
          <p:cNvSpPr txBox="1"/>
          <p:nvPr/>
        </p:nvSpPr>
        <p:spPr>
          <a:xfrm>
            <a:off x="211275" y="205700"/>
            <a:ext cx="11830800" cy="791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a:solidFill>
                  <a:srgbClr val="FFFFFF"/>
                </a:solidFill>
                <a:latin typeface="Quattrocento Sans"/>
                <a:ea typeface="Quattrocento Sans"/>
                <a:cs typeface="Quattrocento Sans"/>
                <a:sym typeface="Quattrocento Sans"/>
              </a:rPr>
              <a:t>Network connection type2</a:t>
            </a:r>
            <a:endParaRPr sz="4000">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4000"/>
              <a:buFont typeface="Arial"/>
              <a:buNone/>
            </a:pPr>
            <a:r>
              <a:t/>
            </a:r>
            <a:endParaRPr>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lang="en-US">
                <a:solidFill>
                  <a:srgbClr val="D1D5DB"/>
                </a:solidFill>
              </a:rPr>
              <a:t>In a type-2 hypervisor, such as VirtualBox, the virtual machine monitor (VMM) typically handles network connections for virtual machines (VMs) using a technique called "network address translation" (NAT).</a:t>
            </a:r>
            <a:endParaRPr>
              <a:solidFill>
                <a:srgbClr val="D1D5DB"/>
              </a:solidFill>
            </a:endParaRPr>
          </a:p>
          <a:p>
            <a:pPr indent="0" lvl="0" marL="0" rtl="0" algn="l">
              <a:lnSpc>
                <a:spcPct val="115000"/>
              </a:lnSpc>
              <a:spcBef>
                <a:spcPts val="1500"/>
              </a:spcBef>
              <a:spcAft>
                <a:spcPts val="0"/>
              </a:spcAft>
              <a:buNone/>
            </a:pPr>
            <a:r>
              <a:rPr lang="en-US">
                <a:solidFill>
                  <a:srgbClr val="D1D5DB"/>
                </a:solidFill>
              </a:rPr>
              <a:t>NAT allows the VMs to access the network as if they were connected directly to it, while the VMM handles the translation of the VMs' network addresses to the host's network addresses. This allows the VMs to communicate with other devices on the network, while also hiding the VMs' network addresses from the rest of the network.</a:t>
            </a:r>
            <a:endParaRPr>
              <a:solidFill>
                <a:srgbClr val="D1D5DB"/>
              </a:solidFill>
            </a:endParaRPr>
          </a:p>
          <a:p>
            <a:pPr indent="0" lvl="0" marL="0" rtl="0" algn="l">
              <a:lnSpc>
                <a:spcPct val="115000"/>
              </a:lnSpc>
              <a:spcBef>
                <a:spcPts val="1500"/>
              </a:spcBef>
              <a:spcAft>
                <a:spcPts val="0"/>
              </a:spcAft>
              <a:buNone/>
            </a:pPr>
            <a:r>
              <a:rPr lang="en-US">
                <a:solidFill>
                  <a:srgbClr val="D1D5DB"/>
                </a:solidFill>
              </a:rPr>
              <a:t>When a VM initiates a network connection, the VMM intercepts the request and assigns a virtual IP address to the VM. The VMM then uses this virtual IP address to route the traffic to the host's network interface. The host's network interface is then responsible for sending the traffic to the actual destination.</a:t>
            </a:r>
            <a:endParaRPr>
              <a:solidFill>
                <a:srgbClr val="D1D5DB"/>
              </a:solidFill>
            </a:endParaRPr>
          </a:p>
          <a:p>
            <a:pPr indent="0" lvl="0" marL="0" rtl="0" algn="l">
              <a:lnSpc>
                <a:spcPct val="115000"/>
              </a:lnSpc>
              <a:spcBef>
                <a:spcPts val="1500"/>
              </a:spcBef>
              <a:spcAft>
                <a:spcPts val="0"/>
              </a:spcAft>
              <a:buNone/>
            </a:pPr>
            <a:r>
              <a:rPr lang="en-US">
                <a:solidFill>
                  <a:srgbClr val="D1D5DB"/>
                </a:solidFill>
              </a:rPr>
              <a:t>When the host receives a response, the VMM intercepts the response and routes it to the appropriate VM based on the virtual IP address. This allows the VMs to communicate with the outside network without the need for additional IP addresses or network configuration.</a:t>
            </a:r>
            <a:endParaRPr>
              <a:solidFill>
                <a:srgbClr val="D1D5DB"/>
              </a:solidFill>
            </a:endParaRPr>
          </a:p>
          <a:p>
            <a:pPr indent="0" lvl="0" marL="0" rtl="0" algn="l">
              <a:lnSpc>
                <a:spcPct val="115000"/>
              </a:lnSpc>
              <a:spcBef>
                <a:spcPts val="1500"/>
              </a:spcBef>
              <a:spcAft>
                <a:spcPts val="0"/>
              </a:spcAft>
              <a:buNone/>
            </a:pPr>
            <a:r>
              <a:rPr lang="en-US">
                <a:solidFill>
                  <a:srgbClr val="D1D5DB"/>
                </a:solidFill>
              </a:rPr>
              <a:t>also:	</a:t>
            </a:r>
            <a:r>
              <a:rPr lang="en-US" sz="2400" u="sng">
                <a:solidFill>
                  <a:schemeClr val="hlink"/>
                </a:solidFill>
                <a:hlinkClick r:id="rId3"/>
              </a:rPr>
              <a:t>open vSwitch</a:t>
            </a:r>
            <a:endParaRPr sz="2400">
              <a:solidFill>
                <a:srgbClr val="D1D5DB"/>
              </a:solidFill>
            </a:endParaRPr>
          </a:p>
          <a:p>
            <a:pPr indent="0" lvl="0" marL="0" rtl="0" algn="l">
              <a:lnSpc>
                <a:spcPct val="115000"/>
              </a:lnSpc>
              <a:spcBef>
                <a:spcPts val="290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lnSpc>
                <a:spcPct val="115000"/>
              </a:lnSpc>
              <a:spcBef>
                <a:spcPts val="290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39"/>
          <p:cNvSpPr txBox="1"/>
          <p:nvPr/>
        </p:nvSpPr>
        <p:spPr>
          <a:xfrm>
            <a:off x="211275" y="205700"/>
            <a:ext cx="11830800" cy="792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a:solidFill>
                  <a:srgbClr val="FFFFFF"/>
                </a:solidFill>
                <a:latin typeface="Quattrocento Sans"/>
                <a:ea typeface="Quattrocento Sans"/>
                <a:cs typeface="Quattrocento Sans"/>
                <a:sym typeface="Quattrocento Sans"/>
              </a:rPr>
              <a:t>cpu handling</a:t>
            </a:r>
            <a:r>
              <a:rPr lang="en-US" sz="4000">
                <a:solidFill>
                  <a:srgbClr val="FFFFFF"/>
                </a:solidFill>
                <a:latin typeface="Quattrocento Sans"/>
                <a:ea typeface="Quattrocento Sans"/>
                <a:cs typeface="Quattrocento Sans"/>
                <a:sym typeface="Quattrocento Sans"/>
              </a:rPr>
              <a:t> type2 </a:t>
            </a:r>
            <a:endParaRPr sz="4000">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4000"/>
              <a:buFont typeface="Arial"/>
              <a:buNone/>
            </a:pPr>
            <a:r>
              <a:t/>
            </a:r>
            <a:endParaRPr>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Clr>
                <a:schemeClr val="dk1"/>
              </a:buClr>
              <a:buSzPts val="1100"/>
              <a:buFont typeface="Arial"/>
              <a:buNone/>
            </a:pPr>
            <a:r>
              <a:rPr lang="en-US">
                <a:solidFill>
                  <a:srgbClr val="D1D5DB"/>
                </a:solidFill>
              </a:rPr>
              <a:t>CPU access for virtual machines (VMs) using a technique called "time slicing" or "cpu scheduling".</a:t>
            </a:r>
            <a:endParaRPr>
              <a:solidFill>
                <a:srgbClr val="D1D5DB"/>
              </a:solidFill>
            </a:endParaRPr>
          </a:p>
          <a:p>
            <a:pPr indent="0" lvl="0" marL="0" rtl="0" algn="l">
              <a:lnSpc>
                <a:spcPct val="115000"/>
              </a:lnSpc>
              <a:spcBef>
                <a:spcPts val="1500"/>
              </a:spcBef>
              <a:spcAft>
                <a:spcPts val="0"/>
              </a:spcAft>
              <a:buClr>
                <a:schemeClr val="dk1"/>
              </a:buClr>
              <a:buSzPts val="1100"/>
              <a:buFont typeface="Arial"/>
              <a:buNone/>
            </a:pPr>
            <a:r>
              <a:rPr lang="en-US">
                <a:solidFill>
                  <a:srgbClr val="D1D5DB"/>
                </a:solidFill>
              </a:rPr>
              <a:t>When a virtual machine is running, the VMM allocates a certain amount of CPU time to the VM, allowing it to execute its instructions for a certain period of time, before switching to another VM. This is done using a scheduler that allocates CPU time to each VM based on their priority and resource requirements.</a:t>
            </a:r>
            <a:endParaRPr>
              <a:solidFill>
                <a:srgbClr val="D1D5DB"/>
              </a:solidFill>
            </a:endParaRPr>
          </a:p>
          <a:p>
            <a:pPr indent="0" lvl="0" marL="0" rtl="0" algn="l">
              <a:lnSpc>
                <a:spcPct val="115000"/>
              </a:lnSpc>
              <a:spcBef>
                <a:spcPts val="1500"/>
              </a:spcBef>
              <a:spcAft>
                <a:spcPts val="0"/>
              </a:spcAft>
              <a:buClr>
                <a:schemeClr val="dk1"/>
              </a:buClr>
              <a:buSzPts val="1100"/>
              <a:buFont typeface="Arial"/>
              <a:buNone/>
            </a:pPr>
            <a:r>
              <a:rPr lang="en-US">
                <a:solidFill>
                  <a:srgbClr val="D1D5DB"/>
                </a:solidFill>
              </a:rPr>
              <a:t>The VMM uses the CPU's hardware-assisted virtualization features, such as Intel VT-x or AMD-V, to create a virtualized environment for the VMs, allowing them to execute their own instructions while the VMM manages the underlying resources.</a:t>
            </a:r>
            <a:endParaRPr>
              <a:solidFill>
                <a:srgbClr val="D1D5DB"/>
              </a:solidFill>
            </a:endParaRPr>
          </a:p>
          <a:p>
            <a:pPr indent="0" lvl="0" marL="0" rtl="0" algn="l">
              <a:lnSpc>
                <a:spcPct val="115000"/>
              </a:lnSpc>
              <a:spcBef>
                <a:spcPts val="1500"/>
              </a:spcBef>
              <a:spcAft>
                <a:spcPts val="0"/>
              </a:spcAft>
              <a:buClr>
                <a:schemeClr val="dk1"/>
              </a:buClr>
              <a:buSzPts val="1100"/>
              <a:buFont typeface="Arial"/>
              <a:buNone/>
            </a:pPr>
            <a:r>
              <a:rPr lang="en-US">
                <a:solidFill>
                  <a:srgbClr val="D1D5DB"/>
                </a:solidFill>
              </a:rPr>
              <a:t>When a VM requires access to the CPU, the VMM schedules the VM to run, allowing it to execute its instructions for a certain period of time, also called time slice, before switching to another VM. This allows multiple VMs to share the same physical CPU and run concurrently.</a:t>
            </a:r>
            <a:endParaRPr>
              <a:solidFill>
                <a:srgbClr val="D1D5DB"/>
              </a:solidFill>
            </a:endParaRPr>
          </a:p>
          <a:p>
            <a:pPr indent="0" lvl="0" marL="0" rtl="0" algn="l">
              <a:lnSpc>
                <a:spcPct val="115000"/>
              </a:lnSpc>
              <a:spcBef>
                <a:spcPts val="1500"/>
              </a:spcBef>
              <a:spcAft>
                <a:spcPts val="0"/>
              </a:spcAft>
              <a:buClr>
                <a:schemeClr val="dk1"/>
              </a:buClr>
              <a:buSzPts val="1100"/>
              <a:buFont typeface="Arial"/>
              <a:buNone/>
            </a:pPr>
            <a:r>
              <a:rPr lang="en-US">
                <a:solidFill>
                  <a:srgbClr val="D1D5DB"/>
                </a:solidFill>
              </a:rPr>
              <a:t>Additionally, the VMM can also use other methods such as providing a virtual CPU, which is a software-emulated CPU that is presented to the VM. This allows the VM to execute instructions without the need for hardware virtualization support.</a:t>
            </a:r>
            <a:endParaRPr>
              <a:solidFill>
                <a:srgbClr val="D1D5DB"/>
              </a:solidFill>
            </a:endParaRPr>
          </a:p>
          <a:p>
            <a:pPr indent="0" lvl="0" marL="0" rtl="0" algn="l">
              <a:lnSpc>
                <a:spcPct val="115000"/>
              </a:lnSpc>
              <a:spcBef>
                <a:spcPts val="1500"/>
              </a:spcBef>
              <a:spcAft>
                <a:spcPts val="0"/>
              </a:spcAft>
              <a:buNone/>
            </a:pPr>
            <a:r>
              <a:t/>
            </a:r>
            <a:endParaRPr>
              <a:solidFill>
                <a:srgbClr val="D1D5DB"/>
              </a:solidFill>
            </a:endParaRPr>
          </a:p>
          <a:p>
            <a:pPr indent="0" lvl="0" marL="0" rtl="0" algn="l">
              <a:lnSpc>
                <a:spcPct val="115000"/>
              </a:lnSpc>
              <a:spcBef>
                <a:spcPts val="290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lnSpc>
                <a:spcPct val="115000"/>
              </a:lnSpc>
              <a:spcBef>
                <a:spcPts val="290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40"/>
          <p:cNvSpPr txBox="1"/>
          <p:nvPr/>
        </p:nvSpPr>
        <p:spPr>
          <a:xfrm>
            <a:off x="211275" y="205700"/>
            <a:ext cx="11830800" cy="63744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t/>
            </a:r>
            <a:endParaRPr sz="2500">
              <a:solidFill>
                <a:schemeClr val="lt1"/>
              </a:solidFill>
              <a:highlight>
                <a:srgbClr val="2D2D2D"/>
              </a:highlight>
              <a:latin typeface="Quattrocento Sans"/>
              <a:ea typeface="Quattrocento Sans"/>
              <a:cs typeface="Quattrocento Sans"/>
              <a:sym typeface="Quattrocento Sans"/>
            </a:endParaRPr>
          </a:p>
          <a:p>
            <a:pPr indent="0" lvl="0" marL="0" rtl="0" algn="l">
              <a:lnSpc>
                <a:spcPct val="115000"/>
              </a:lnSpc>
              <a:spcBef>
                <a:spcPts val="0"/>
              </a:spcBef>
              <a:spcAft>
                <a:spcPts val="0"/>
              </a:spcAft>
              <a:buClr>
                <a:schemeClr val="dk1"/>
              </a:buClr>
              <a:buSzPts val="1100"/>
              <a:buFont typeface="Arial"/>
              <a:buNone/>
            </a:pPr>
            <a:r>
              <a:rPr lang="en-US" sz="1800">
                <a:solidFill>
                  <a:schemeClr val="lt1"/>
                </a:solidFill>
              </a:rPr>
              <a:t>HyperV: </a:t>
            </a:r>
            <a:endParaRPr sz="1800">
              <a:solidFill>
                <a:schemeClr val="lt1"/>
              </a:solidFill>
            </a:endParaRPr>
          </a:p>
          <a:p>
            <a:pPr indent="0" lvl="0" marL="0" rtl="1" algn="r">
              <a:lnSpc>
                <a:spcPct val="115000"/>
              </a:lnSpc>
              <a:spcBef>
                <a:spcPts val="0"/>
              </a:spcBef>
              <a:spcAft>
                <a:spcPts val="0"/>
              </a:spcAft>
              <a:buClr>
                <a:schemeClr val="dk1"/>
              </a:buClr>
              <a:buSzPts val="1100"/>
              <a:buFont typeface="Arial"/>
              <a:buNone/>
            </a:pPr>
            <a:r>
              <a:rPr lang="en-US" sz="1000">
                <a:solidFill>
                  <a:schemeClr val="lt1"/>
                </a:solidFill>
              </a:rPr>
              <a:t>אי אפשר לחבר בין שני adapters</a:t>
            </a:r>
            <a:endParaRPr sz="1000">
              <a:solidFill>
                <a:schemeClr val="lt1"/>
              </a:solidFill>
            </a:endParaRPr>
          </a:p>
          <a:p>
            <a:pPr indent="0" lvl="0" marL="0" rtl="1" algn="r">
              <a:lnSpc>
                <a:spcPct val="115000"/>
              </a:lnSpc>
              <a:spcBef>
                <a:spcPts val="0"/>
              </a:spcBef>
              <a:spcAft>
                <a:spcPts val="0"/>
              </a:spcAft>
              <a:buClr>
                <a:schemeClr val="dk1"/>
              </a:buClr>
              <a:buSzPts val="1100"/>
              <a:buFont typeface="Arial"/>
              <a:buNone/>
            </a:pPr>
            <a:r>
              <a:rPr lang="en-US" sz="1000">
                <a:solidFill>
                  <a:schemeClr val="lt1"/>
                </a:solidFill>
              </a:rPr>
              <a:t>יש פעולות שאפשר לבצע עליהם רק ב powershell</a:t>
            </a:r>
            <a:endParaRPr sz="1000">
              <a:solidFill>
                <a:schemeClr val="lt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lt1"/>
                </a:solidFill>
              </a:rPr>
              <a:t>Private vswitch</a:t>
            </a:r>
            <a:endParaRPr sz="1000">
              <a:solidFill>
                <a:schemeClr val="lt1"/>
              </a:solidFill>
            </a:endParaRPr>
          </a:p>
          <a:p>
            <a:pPr indent="0" lvl="0" marL="0" rtl="1" algn="r">
              <a:lnSpc>
                <a:spcPct val="115000"/>
              </a:lnSpc>
              <a:spcBef>
                <a:spcPts val="0"/>
              </a:spcBef>
              <a:spcAft>
                <a:spcPts val="0"/>
              </a:spcAft>
              <a:buClr>
                <a:schemeClr val="dk1"/>
              </a:buClr>
              <a:buSzPts val="1100"/>
              <a:buFont typeface="Arial"/>
              <a:buNone/>
            </a:pPr>
            <a:r>
              <a:rPr lang="en-US" sz="1000">
                <a:solidFill>
                  <a:schemeClr val="lt1"/>
                </a:solidFill>
              </a:rPr>
              <a:t>מאפשר תקשורת רק בין virtual adapters שמחוברים למכונות וירטואליות</a:t>
            </a:r>
            <a:endParaRPr sz="1000">
              <a:solidFill>
                <a:schemeClr val="lt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lt1"/>
                </a:solidFill>
              </a:rPr>
              <a:t>Internal vswitch</a:t>
            </a:r>
            <a:endParaRPr sz="1000">
              <a:solidFill>
                <a:schemeClr val="lt1"/>
              </a:solidFill>
            </a:endParaRPr>
          </a:p>
          <a:p>
            <a:pPr indent="0" lvl="0" marL="0" rtl="1" algn="r">
              <a:lnSpc>
                <a:spcPct val="115000"/>
              </a:lnSpc>
              <a:spcBef>
                <a:spcPts val="0"/>
              </a:spcBef>
              <a:spcAft>
                <a:spcPts val="0"/>
              </a:spcAft>
              <a:buClr>
                <a:schemeClr val="dk1"/>
              </a:buClr>
              <a:buSzPts val="1100"/>
              <a:buFont typeface="Arial"/>
              <a:buNone/>
            </a:pPr>
            <a:r>
              <a:rPr lang="en-US" sz="1000">
                <a:solidFill>
                  <a:schemeClr val="lt1"/>
                </a:solidFill>
              </a:rPr>
              <a:t>מאפשר תקשורת רק בין virtual adapters שמחוברים למכונות וירטואליות ול management operating system</a:t>
            </a:r>
            <a:endParaRPr sz="1000">
              <a:solidFill>
                <a:schemeClr val="lt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lt1"/>
                </a:solidFill>
              </a:rPr>
              <a:t>External vswitch</a:t>
            </a:r>
            <a:endParaRPr sz="1000">
              <a:solidFill>
                <a:schemeClr val="lt1"/>
              </a:solidFill>
            </a:endParaRPr>
          </a:p>
          <a:p>
            <a:pPr indent="0" lvl="0" marL="0" rtl="1" algn="r">
              <a:lnSpc>
                <a:spcPct val="115000"/>
              </a:lnSpc>
              <a:spcBef>
                <a:spcPts val="0"/>
              </a:spcBef>
              <a:spcAft>
                <a:spcPts val="0"/>
              </a:spcAft>
              <a:buClr>
                <a:schemeClr val="dk1"/>
              </a:buClr>
              <a:buSzPts val="1100"/>
              <a:buFont typeface="Arial"/>
              <a:buNone/>
            </a:pPr>
            <a:r>
              <a:rPr lang="en-US" sz="1000">
                <a:solidFill>
                  <a:schemeClr val="lt1"/>
                </a:solidFill>
                <a:latin typeface="Arial Hebrew"/>
                <a:ea typeface="Arial Hebrew"/>
                <a:cs typeface="Arial Hebrew"/>
                <a:sym typeface="Arial Hebrew"/>
              </a:rPr>
              <a:t>מאפשר</a:t>
            </a:r>
            <a:r>
              <a:rPr lang="en-US" sz="1000">
                <a:solidFill>
                  <a:schemeClr val="lt1"/>
                </a:solidFill>
              </a:rPr>
              <a:t> </a:t>
            </a:r>
            <a:r>
              <a:rPr lang="en-US" sz="1000">
                <a:solidFill>
                  <a:schemeClr val="lt1"/>
                </a:solidFill>
                <a:latin typeface="Arial Hebrew"/>
                <a:ea typeface="Arial Hebrew"/>
                <a:cs typeface="Arial Hebrew"/>
                <a:sym typeface="Arial Hebrew"/>
              </a:rPr>
              <a:t>תקשורת</a:t>
            </a:r>
            <a:r>
              <a:rPr lang="en-US" sz="1000">
                <a:solidFill>
                  <a:schemeClr val="lt1"/>
                </a:solidFill>
              </a:rPr>
              <a:t> </a:t>
            </a:r>
            <a:r>
              <a:rPr lang="en-US" sz="1000">
                <a:solidFill>
                  <a:schemeClr val="lt1"/>
                </a:solidFill>
                <a:latin typeface="Arial Hebrew"/>
                <a:ea typeface="Arial Hebrew"/>
                <a:cs typeface="Arial Hebrew"/>
                <a:sym typeface="Arial Hebrew"/>
              </a:rPr>
              <a:t>בין</a:t>
            </a:r>
            <a:r>
              <a:rPr lang="en-US" sz="1000">
                <a:solidFill>
                  <a:schemeClr val="lt1"/>
                </a:solidFill>
              </a:rPr>
              <a:t> virtual adapters </a:t>
            </a:r>
            <a:r>
              <a:rPr lang="en-US" sz="1000">
                <a:solidFill>
                  <a:schemeClr val="lt1"/>
                </a:solidFill>
                <a:latin typeface="Arial Hebrew"/>
                <a:ea typeface="Arial Hebrew"/>
                <a:cs typeface="Arial Hebrew"/>
                <a:sym typeface="Arial Hebrew"/>
              </a:rPr>
              <a:t>שמחוברים</a:t>
            </a:r>
            <a:r>
              <a:rPr lang="en-US" sz="1000">
                <a:solidFill>
                  <a:schemeClr val="lt1"/>
                </a:solidFill>
              </a:rPr>
              <a:t> </a:t>
            </a:r>
            <a:r>
              <a:rPr lang="en-US" sz="1000">
                <a:solidFill>
                  <a:schemeClr val="lt1"/>
                </a:solidFill>
                <a:latin typeface="Arial Hebrew"/>
                <a:ea typeface="Arial Hebrew"/>
                <a:cs typeface="Arial Hebrew"/>
                <a:sym typeface="Arial Hebrew"/>
              </a:rPr>
              <a:t>למכונות</a:t>
            </a:r>
            <a:r>
              <a:rPr lang="en-US" sz="1000">
                <a:solidFill>
                  <a:schemeClr val="lt1"/>
                </a:solidFill>
              </a:rPr>
              <a:t> </a:t>
            </a:r>
            <a:r>
              <a:rPr lang="en-US" sz="1000">
                <a:solidFill>
                  <a:schemeClr val="lt1"/>
                </a:solidFill>
                <a:latin typeface="Arial Hebrew"/>
                <a:ea typeface="Arial Hebrew"/>
                <a:cs typeface="Arial Hebrew"/>
                <a:sym typeface="Arial Hebrew"/>
              </a:rPr>
              <a:t>וירטואליות</a:t>
            </a:r>
            <a:r>
              <a:rPr lang="en-US" sz="1000">
                <a:solidFill>
                  <a:schemeClr val="lt1"/>
                </a:solidFill>
              </a:rPr>
              <a:t> </a:t>
            </a:r>
            <a:r>
              <a:rPr lang="en-US" sz="1000">
                <a:solidFill>
                  <a:schemeClr val="lt1"/>
                </a:solidFill>
                <a:latin typeface="Arial Hebrew"/>
                <a:ea typeface="Arial Hebrew"/>
                <a:cs typeface="Arial Hebrew"/>
                <a:sym typeface="Arial Hebrew"/>
              </a:rPr>
              <a:t>ול</a:t>
            </a:r>
            <a:r>
              <a:rPr lang="en-US" sz="1000">
                <a:solidFill>
                  <a:schemeClr val="lt1"/>
                </a:solidFill>
              </a:rPr>
              <a:t> management operating system. </a:t>
            </a:r>
            <a:r>
              <a:rPr lang="en-US" sz="1000">
                <a:solidFill>
                  <a:schemeClr val="lt1"/>
                </a:solidFill>
                <a:latin typeface="Arial Hebrew"/>
                <a:ea typeface="Arial Hebrew"/>
                <a:cs typeface="Arial Hebrew"/>
                <a:sym typeface="Arial Hebrew"/>
              </a:rPr>
              <a:t>הוא</a:t>
            </a:r>
            <a:r>
              <a:rPr lang="en-US" sz="1000">
                <a:solidFill>
                  <a:schemeClr val="lt1"/>
                </a:solidFill>
              </a:rPr>
              <a:t> </a:t>
            </a:r>
            <a:r>
              <a:rPr lang="en-US" sz="1000">
                <a:solidFill>
                  <a:schemeClr val="lt1"/>
                </a:solidFill>
                <a:latin typeface="Arial Hebrew"/>
                <a:ea typeface="Arial Hebrew"/>
                <a:cs typeface="Arial Hebrew"/>
                <a:sym typeface="Arial Hebrew"/>
              </a:rPr>
              <a:t>משתמש</a:t>
            </a:r>
            <a:r>
              <a:rPr lang="en-US" sz="1000">
                <a:solidFill>
                  <a:schemeClr val="lt1"/>
                </a:solidFill>
              </a:rPr>
              <a:t> </a:t>
            </a:r>
            <a:r>
              <a:rPr lang="en-US" sz="1000">
                <a:solidFill>
                  <a:schemeClr val="lt1"/>
                </a:solidFill>
                <a:latin typeface="Arial Hebrew"/>
                <a:ea typeface="Arial Hebrew"/>
                <a:cs typeface="Arial Hebrew"/>
                <a:sym typeface="Arial Hebrew"/>
              </a:rPr>
              <a:t>ב</a:t>
            </a:r>
            <a:r>
              <a:rPr lang="en-US" sz="1000">
                <a:solidFill>
                  <a:schemeClr val="lt1"/>
                </a:solidFill>
              </a:rPr>
              <a:t> physical adapter </a:t>
            </a:r>
            <a:r>
              <a:rPr lang="en-US" sz="1000">
                <a:solidFill>
                  <a:schemeClr val="lt1"/>
                </a:solidFill>
                <a:latin typeface="Arial Hebrew"/>
                <a:ea typeface="Arial Hebrew"/>
                <a:cs typeface="Arial Hebrew"/>
                <a:sym typeface="Arial Hebrew"/>
              </a:rPr>
              <a:t>יחיד</a:t>
            </a:r>
            <a:r>
              <a:rPr lang="en-US" sz="1000">
                <a:solidFill>
                  <a:schemeClr val="lt1"/>
                </a:solidFill>
              </a:rPr>
              <a:t> </a:t>
            </a:r>
            <a:r>
              <a:rPr lang="en-US" sz="1000">
                <a:solidFill>
                  <a:schemeClr val="lt1"/>
                </a:solidFill>
                <a:latin typeface="Arial Hebrew"/>
                <a:ea typeface="Arial Hebrew"/>
                <a:cs typeface="Arial Hebrew"/>
                <a:sym typeface="Arial Hebrew"/>
              </a:rPr>
              <a:t>או</a:t>
            </a:r>
            <a:r>
              <a:rPr lang="en-US" sz="1000">
                <a:solidFill>
                  <a:schemeClr val="lt1"/>
                </a:solidFill>
              </a:rPr>
              <a:t> </a:t>
            </a:r>
            <a:r>
              <a:rPr lang="en-US" sz="1000">
                <a:solidFill>
                  <a:schemeClr val="lt1"/>
                </a:solidFill>
                <a:latin typeface="Arial Hebrew"/>
                <a:ea typeface="Arial Hebrew"/>
                <a:cs typeface="Arial Hebrew"/>
                <a:sym typeface="Arial Hebrew"/>
              </a:rPr>
              <a:t>בכמה</a:t>
            </a:r>
            <a:r>
              <a:rPr lang="en-US" sz="1000">
                <a:solidFill>
                  <a:schemeClr val="lt1"/>
                </a:solidFill>
              </a:rPr>
              <a:t> </a:t>
            </a:r>
            <a:r>
              <a:rPr lang="en-US" sz="1000">
                <a:solidFill>
                  <a:schemeClr val="lt1"/>
                </a:solidFill>
                <a:latin typeface="Arial Hebrew"/>
                <a:ea typeface="Arial Hebrew"/>
                <a:cs typeface="Arial Hebrew"/>
                <a:sym typeface="Arial Hebrew"/>
              </a:rPr>
              <a:t>בשביל</a:t>
            </a:r>
            <a:r>
              <a:rPr lang="en-US" sz="1000">
                <a:solidFill>
                  <a:schemeClr val="lt1"/>
                </a:solidFill>
              </a:rPr>
              <a:t> </a:t>
            </a:r>
            <a:r>
              <a:rPr lang="en-US" sz="1000">
                <a:solidFill>
                  <a:schemeClr val="lt1"/>
                </a:solidFill>
                <a:latin typeface="Arial Hebrew"/>
                <a:ea typeface="Arial Hebrew"/>
                <a:cs typeface="Arial Hebrew"/>
                <a:sym typeface="Arial Hebrew"/>
              </a:rPr>
              <a:t>להתחבר</a:t>
            </a:r>
            <a:r>
              <a:rPr lang="en-US" sz="1000">
                <a:solidFill>
                  <a:schemeClr val="lt1"/>
                </a:solidFill>
              </a:rPr>
              <a:t> </a:t>
            </a:r>
            <a:r>
              <a:rPr lang="en-US" sz="1000">
                <a:solidFill>
                  <a:schemeClr val="lt1"/>
                </a:solidFill>
                <a:latin typeface="Arial Hebrew"/>
                <a:ea typeface="Arial Hebrew"/>
                <a:cs typeface="Arial Hebrew"/>
                <a:sym typeface="Arial Hebrew"/>
              </a:rPr>
              <a:t>ל</a:t>
            </a:r>
            <a:r>
              <a:rPr lang="en-US" sz="1000">
                <a:solidFill>
                  <a:schemeClr val="lt1"/>
                </a:solidFill>
              </a:rPr>
              <a:t> switch </a:t>
            </a:r>
            <a:r>
              <a:rPr lang="en-US" sz="1000">
                <a:solidFill>
                  <a:schemeClr val="lt1"/>
                </a:solidFill>
                <a:latin typeface="Arial Hebrew"/>
                <a:ea typeface="Arial Hebrew"/>
                <a:cs typeface="Arial Hebrew"/>
                <a:sym typeface="Arial Hebrew"/>
              </a:rPr>
              <a:t>פיזי</a:t>
            </a:r>
            <a:r>
              <a:rPr lang="en-US" sz="1000">
                <a:solidFill>
                  <a:schemeClr val="lt1"/>
                </a:solidFill>
              </a:rPr>
              <a:t> </a:t>
            </a:r>
            <a:endParaRPr sz="1000">
              <a:solidFill>
                <a:schemeClr val="lt1"/>
              </a:solidFill>
            </a:endParaRPr>
          </a:p>
          <a:p>
            <a:pPr indent="0" lvl="0" marL="0" marR="0" rtl="0" algn="l">
              <a:lnSpc>
                <a:spcPct val="100000"/>
              </a:lnSpc>
              <a:spcBef>
                <a:spcPts val="0"/>
              </a:spcBef>
              <a:spcAft>
                <a:spcPts val="0"/>
              </a:spcAft>
              <a:buClr>
                <a:srgbClr val="000000"/>
              </a:buClr>
              <a:buSzPts val="4000"/>
              <a:buFont typeface="Arial"/>
              <a:buNone/>
            </a:pPr>
            <a:r>
              <a:t/>
            </a:r>
            <a:endParaRPr sz="4000">
              <a:solidFill>
                <a:schemeClr val="lt1"/>
              </a:solidFill>
              <a:latin typeface="Quattrocento Sans"/>
              <a:ea typeface="Quattrocento Sans"/>
              <a:cs typeface="Quattrocento Sans"/>
              <a:sym typeface="Quattrocento Sans"/>
            </a:endParaRPr>
          </a:p>
          <a:p>
            <a:pPr indent="0" lvl="0" marL="0" rtl="0" algn="l">
              <a:lnSpc>
                <a:spcPct val="115000"/>
              </a:lnSpc>
              <a:spcBef>
                <a:spcPts val="1500"/>
              </a:spcBef>
              <a:spcAft>
                <a:spcPts val="0"/>
              </a:spcAft>
              <a:buNone/>
            </a:pPr>
            <a:r>
              <a:t/>
            </a:r>
            <a:endParaRPr sz="2400">
              <a:solidFill>
                <a:schemeClr val="lt1"/>
              </a:solidFill>
            </a:endParaRPr>
          </a:p>
          <a:p>
            <a:pPr indent="0" lvl="0" marL="0" rtl="0" algn="l">
              <a:lnSpc>
                <a:spcPct val="115000"/>
              </a:lnSpc>
              <a:spcBef>
                <a:spcPts val="2900"/>
              </a:spcBef>
              <a:spcAft>
                <a:spcPts val="0"/>
              </a:spcAft>
              <a:buNone/>
            </a:pPr>
            <a:r>
              <a:t/>
            </a:r>
            <a:endParaRPr sz="2500">
              <a:solidFill>
                <a:schemeClr val="lt1"/>
              </a:solidFill>
              <a:highlight>
                <a:srgbClr val="2D2D2D"/>
              </a:highlight>
              <a:latin typeface="Quattrocento Sans"/>
              <a:ea typeface="Quattrocento Sans"/>
              <a:cs typeface="Quattrocento Sans"/>
              <a:sym typeface="Quattrocento Sans"/>
            </a:endParaRPr>
          </a:p>
          <a:p>
            <a:pPr indent="0" lvl="0" marL="0" rtl="0" algn="l">
              <a:lnSpc>
                <a:spcPct val="115000"/>
              </a:lnSpc>
              <a:spcBef>
                <a:spcPts val="2900"/>
              </a:spcBef>
              <a:spcAft>
                <a:spcPts val="0"/>
              </a:spcAft>
              <a:buNone/>
            </a:pPr>
            <a:r>
              <a:t/>
            </a:r>
            <a:endParaRPr sz="2500">
              <a:solidFill>
                <a:schemeClr val="lt1"/>
              </a:solidFill>
              <a:highlight>
                <a:srgbClr val="2D2D2D"/>
              </a:highlight>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500">
              <a:solidFill>
                <a:schemeClr val="lt1"/>
              </a:solidFill>
              <a:highlight>
                <a:srgbClr val="2D2D2D"/>
              </a:highlight>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chemeClr val="lt1"/>
              </a:solidFill>
              <a:highlight>
                <a:srgbClr val="2D2D2D"/>
              </a:highlight>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chemeClr val="lt1"/>
              </a:solidFill>
              <a:highlight>
                <a:srgbClr val="2D2D2D"/>
              </a:highlight>
              <a:latin typeface="Quattrocento Sans"/>
              <a:ea typeface="Quattrocento Sans"/>
              <a:cs typeface="Quattrocento Sans"/>
              <a:sym typeface="Quattrocento Sans"/>
            </a:endParaRPr>
          </a:p>
        </p:txBody>
      </p:sp>
      <p:pic>
        <p:nvPicPr>
          <p:cNvPr id="532" name="Google Shape;532;p40"/>
          <p:cNvPicPr preferRelativeResize="0"/>
          <p:nvPr/>
        </p:nvPicPr>
        <p:blipFill>
          <a:blip r:embed="rId3">
            <a:alphaModFix/>
          </a:blip>
          <a:stretch>
            <a:fillRect/>
          </a:stretch>
        </p:blipFill>
        <p:spPr>
          <a:xfrm>
            <a:off x="6573750" y="3297800"/>
            <a:ext cx="4915474" cy="3062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pic>
        <p:nvPicPr>
          <p:cNvPr id="537" name="Google Shape;537;p41"/>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538" name="Google Shape;538;p41"/>
          <p:cNvSpPr txBox="1"/>
          <p:nvPr/>
        </p:nvSpPr>
        <p:spPr>
          <a:xfrm>
            <a:off x="455025" y="61775"/>
            <a:ext cx="10567800" cy="2847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lang="en-US" sz="4500">
                <a:latin typeface="Quattrocento Sans"/>
                <a:ea typeface="Quattrocento Sans"/>
                <a:cs typeface="Quattrocento Sans"/>
                <a:sym typeface="Quattrocento Sans"/>
              </a:rPr>
              <a:t>Create a VM using KVM</a:t>
            </a:r>
            <a:endParaRPr sz="4500">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t/>
            </a:r>
            <a:endParaRPr b="1" sz="2400">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t/>
            </a:r>
            <a:endParaRPr sz="2200">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rPr lang="en-US" sz="2200">
                <a:latin typeface="Quattrocento Sans"/>
                <a:ea typeface="Quattrocento Sans"/>
                <a:cs typeface="Quattrocento Sans"/>
                <a:sym typeface="Quattrocento Sans"/>
              </a:rPr>
              <a:t>Kernel-based Virtual Machine (KVM) allows linux kernel to function as hypervisor</a:t>
            </a:r>
            <a:endParaRPr sz="2200">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t/>
            </a:r>
            <a:endParaRPr sz="2200">
              <a:latin typeface="Quattrocento Sans"/>
              <a:ea typeface="Quattrocento Sans"/>
              <a:cs typeface="Quattrocento Sans"/>
              <a:sym typeface="Quattrocento Sans"/>
            </a:endParaRPr>
          </a:p>
          <a:p>
            <a:pPr indent="-368300" lvl="0" marL="457200" marR="0" rtl="0" algn="l">
              <a:lnSpc>
                <a:spcPct val="100000"/>
              </a:lnSpc>
              <a:spcBef>
                <a:spcPts val="0"/>
              </a:spcBef>
              <a:spcAft>
                <a:spcPts val="0"/>
              </a:spcAft>
              <a:buSzPts val="2200"/>
              <a:buFont typeface="Quattrocento Sans"/>
              <a:buAutoNum type="arabicPeriod"/>
            </a:pPr>
            <a:r>
              <a:rPr lang="en-US" sz="2200">
                <a:latin typeface="Quattrocento Sans"/>
                <a:ea typeface="Quattrocento Sans"/>
                <a:cs typeface="Quattrocento Sans"/>
                <a:sym typeface="Quattrocento Sans"/>
              </a:rPr>
              <a:t>Follow </a:t>
            </a:r>
            <a:r>
              <a:rPr lang="en-US" sz="2200" u="sng">
                <a:solidFill>
                  <a:schemeClr val="hlink"/>
                </a:solidFill>
                <a:latin typeface="Quattrocento Sans"/>
                <a:ea typeface="Quattrocento Sans"/>
                <a:cs typeface="Quattrocento Sans"/>
                <a:sym typeface="Quattrocento Sans"/>
                <a:hlinkClick r:id="rId4"/>
              </a:rPr>
              <a:t>https://ubuntu.com/blog/kvm-hyphervisor</a:t>
            </a:r>
            <a:r>
              <a:rPr lang="en-US" sz="2200">
                <a:latin typeface="Quattrocento Sans"/>
                <a:ea typeface="Quattrocento Sans"/>
                <a:cs typeface="Quattrocento Sans"/>
                <a:sym typeface="Quattrocento Sans"/>
              </a:rPr>
              <a:t>  (Requires a processor with hardware virtualization)</a:t>
            </a:r>
            <a:endParaRPr sz="2200">
              <a:latin typeface="Quattrocento Sans"/>
              <a:ea typeface="Quattrocento Sans"/>
              <a:cs typeface="Quattrocento Sans"/>
              <a:sym typeface="Quattrocento Sans"/>
            </a:endParaRPr>
          </a:p>
        </p:txBody>
      </p:sp>
      <p:pic>
        <p:nvPicPr>
          <p:cNvPr descr="×ª××¦××ª ×ª××× × ×¢×××¨ âªtoolsâ¬â" id="539" name="Google Shape;539;p41"/>
          <p:cNvPicPr preferRelativeResize="0"/>
          <p:nvPr/>
        </p:nvPicPr>
        <p:blipFill rotWithShape="1">
          <a:blip r:embed="rId5">
            <a:alphaModFix/>
          </a:blip>
          <a:srcRect b="0" l="0" r="0" t="0"/>
          <a:stretch/>
        </p:blipFill>
        <p:spPr>
          <a:xfrm>
            <a:off x="10819511" y="273041"/>
            <a:ext cx="966439" cy="94515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pic>
        <p:nvPicPr>
          <p:cNvPr id="544" name="Google Shape;544;p42"/>
          <p:cNvPicPr preferRelativeResize="0"/>
          <p:nvPr>
            <p:ph idx="4294967295" type="body"/>
          </p:nvPr>
        </p:nvPicPr>
        <p:blipFill rotWithShape="1">
          <a:blip r:embed="rId3">
            <a:alphaModFix/>
          </a:blip>
          <a:srcRect b="0" l="0" r="0" t="0"/>
          <a:stretch/>
        </p:blipFill>
        <p:spPr>
          <a:xfrm>
            <a:off x="0" y="-26988"/>
            <a:ext cx="12220500" cy="6875400"/>
          </a:xfrm>
          <a:prstGeom prst="rect">
            <a:avLst/>
          </a:prstGeom>
          <a:noFill/>
          <a:ln>
            <a:noFill/>
          </a:ln>
        </p:spPr>
      </p:pic>
      <p:sp>
        <p:nvSpPr>
          <p:cNvPr id="545" name="Google Shape;545;p42"/>
          <p:cNvSpPr txBox="1"/>
          <p:nvPr/>
        </p:nvSpPr>
        <p:spPr>
          <a:xfrm>
            <a:off x="2984538" y="2286507"/>
            <a:ext cx="6477900" cy="7695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rgbClr val="33FFFF"/>
                </a:solidFill>
                <a:latin typeface="Quattrocento Sans"/>
                <a:ea typeface="Quattrocento Sans"/>
                <a:cs typeface="Quattrocento Sans"/>
                <a:sym typeface="Quattrocento Sans"/>
              </a:rPr>
              <a:t> Thanks for your time ☺</a:t>
            </a:r>
            <a:endParaRPr b="0" i="0" sz="4400" u="none" cap="none" strike="noStrike">
              <a:solidFill>
                <a:srgbClr val="33FFFF"/>
              </a:solidFill>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7"/>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116" name="Google Shape;116;p17"/>
          <p:cNvSpPr txBox="1"/>
          <p:nvPr/>
        </p:nvSpPr>
        <p:spPr>
          <a:xfrm>
            <a:off x="211275" y="205700"/>
            <a:ext cx="11830800" cy="495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a:solidFill>
                  <a:srgbClr val="FFFFFF"/>
                </a:solidFill>
                <a:latin typeface="Quattrocento Sans"/>
                <a:ea typeface="Quattrocento Sans"/>
                <a:cs typeface="Quattrocento Sans"/>
                <a:sym typeface="Quattrocento Sans"/>
              </a:rPr>
              <a:t>What we’ve done so far….</a:t>
            </a:r>
            <a:endParaRPr sz="40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rPr lang="en-US" sz="2800">
                <a:solidFill>
                  <a:srgbClr val="FFFFFF"/>
                </a:solidFill>
                <a:latin typeface="Quattrocento Sans"/>
                <a:ea typeface="Quattrocento Sans"/>
                <a:cs typeface="Quattrocento Sans"/>
                <a:sym typeface="Quattrocento Sans"/>
              </a:rPr>
              <a:t>Linux, Git, Python, some security and development aspects… We can build applications!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rPr lang="en-US" sz="2800">
                <a:solidFill>
                  <a:srgbClr val="FFFFFF"/>
                </a:solidFill>
                <a:latin typeface="Quattrocento Sans"/>
                <a:ea typeface="Quattrocento Sans"/>
                <a:cs typeface="Quattrocento Sans"/>
                <a:sym typeface="Quattrocento Sans"/>
              </a:rPr>
              <a:t>But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rPr lang="en-US" sz="2800">
                <a:solidFill>
                  <a:srgbClr val="FFFFFF"/>
                </a:solidFill>
                <a:latin typeface="Quattrocento Sans"/>
                <a:ea typeface="Quattrocento Sans"/>
                <a:cs typeface="Quattrocento Sans"/>
                <a:sym typeface="Quattrocento Sans"/>
              </a:rPr>
              <a:t>Applications run businesses. If applications break, businesses break. Sometimes they even go bust. These statements get truer every day!</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8"/>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122" name="Google Shape;122;p18"/>
          <p:cNvSpPr txBox="1"/>
          <p:nvPr/>
        </p:nvSpPr>
        <p:spPr>
          <a:xfrm>
            <a:off x="211275" y="205700"/>
            <a:ext cx="11830800" cy="4594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a:solidFill>
                  <a:srgbClr val="FFFFFF"/>
                </a:solidFill>
                <a:latin typeface="Quattrocento Sans"/>
                <a:ea typeface="Quattrocento Sans"/>
                <a:cs typeface="Quattrocento Sans"/>
                <a:sym typeface="Quattrocento Sans"/>
              </a:rPr>
              <a:t>The bad old days</a:t>
            </a:r>
            <a:endParaRPr sz="40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387350" lvl="0" marL="457200" rtl="0" algn="l">
              <a:lnSpc>
                <a:spcPct val="115000"/>
              </a:lnSpc>
              <a:spcBef>
                <a:spcPts val="0"/>
              </a:spcBef>
              <a:spcAft>
                <a:spcPts val="0"/>
              </a:spcAft>
              <a:buClr>
                <a:srgbClr val="FFFFFF"/>
              </a:buClr>
              <a:buSzPts val="2500"/>
              <a:buFont typeface="Quattrocento Sans"/>
              <a:buChar char="●"/>
            </a:pPr>
            <a:r>
              <a:rPr lang="en-US" sz="2500">
                <a:solidFill>
                  <a:srgbClr val="FFFFFF"/>
                </a:solidFill>
                <a:latin typeface="Quattrocento Sans"/>
                <a:ea typeface="Quattrocento Sans"/>
                <a:cs typeface="Quattrocento Sans"/>
                <a:sym typeface="Quattrocento Sans"/>
              </a:rPr>
              <a:t>Most applications run on servers</a:t>
            </a:r>
            <a:endParaRPr sz="2500">
              <a:solidFill>
                <a:srgbClr val="FFFFFF"/>
              </a:solidFill>
              <a:latin typeface="Quattrocento Sans"/>
              <a:ea typeface="Quattrocento Sans"/>
              <a:cs typeface="Quattrocento Sans"/>
              <a:sym typeface="Quattrocento Sans"/>
            </a:endParaRPr>
          </a:p>
          <a:p>
            <a:pPr indent="-387350" lvl="0" marL="457200" rtl="0" algn="l">
              <a:lnSpc>
                <a:spcPct val="115000"/>
              </a:lnSpc>
              <a:spcBef>
                <a:spcPts val="0"/>
              </a:spcBef>
              <a:spcAft>
                <a:spcPts val="0"/>
              </a:spcAft>
              <a:buClr>
                <a:srgbClr val="FFFFFF"/>
              </a:buClr>
              <a:buSzPts val="2500"/>
              <a:buFont typeface="Quattrocento Sans"/>
              <a:buChar char="●"/>
            </a:pPr>
            <a:r>
              <a:rPr lang="en-US" sz="2500">
                <a:solidFill>
                  <a:srgbClr val="FFFFFF"/>
                </a:solidFill>
                <a:latin typeface="Quattrocento Sans"/>
                <a:ea typeface="Quattrocento Sans"/>
                <a:cs typeface="Quattrocento Sans"/>
                <a:sym typeface="Quattrocento Sans"/>
              </a:rPr>
              <a:t>In the past, we could only run one application per server</a:t>
            </a:r>
            <a:endParaRPr sz="2500">
              <a:solidFill>
                <a:srgbClr val="FFFFFF"/>
              </a:solidFill>
              <a:latin typeface="Quattrocento Sans"/>
              <a:ea typeface="Quattrocento Sans"/>
              <a:cs typeface="Quattrocento Sans"/>
              <a:sym typeface="Quattrocento Sans"/>
            </a:endParaRPr>
          </a:p>
          <a:p>
            <a:pPr indent="-387350" lvl="0" marL="457200" rtl="0" algn="l">
              <a:lnSpc>
                <a:spcPct val="115000"/>
              </a:lnSpc>
              <a:spcBef>
                <a:spcPts val="0"/>
              </a:spcBef>
              <a:spcAft>
                <a:spcPts val="0"/>
              </a:spcAft>
              <a:buClr>
                <a:srgbClr val="FFFFFF"/>
              </a:buClr>
              <a:buSzPts val="2500"/>
              <a:buFont typeface="Quattrocento Sans"/>
              <a:buChar char="●"/>
            </a:pPr>
            <a:r>
              <a:rPr lang="en-US" sz="2500">
                <a:solidFill>
                  <a:srgbClr val="FFFFFF"/>
                </a:solidFill>
                <a:latin typeface="Quattrocento Sans"/>
                <a:ea typeface="Quattrocento Sans"/>
                <a:cs typeface="Quattrocento Sans"/>
                <a:sym typeface="Quattrocento Sans"/>
              </a:rPr>
              <a:t>So, the story usually went something like this... Every time the business needed a new application, IT would go out and buy a new server</a:t>
            </a:r>
            <a:endParaRPr sz="2500">
              <a:solidFill>
                <a:srgbClr val="FFFFFF"/>
              </a:solidFill>
              <a:latin typeface="Quattrocento Sans"/>
              <a:ea typeface="Quattrocento Sans"/>
              <a:cs typeface="Quattrocento Sans"/>
              <a:sym typeface="Quattrocento Sans"/>
            </a:endParaRPr>
          </a:p>
          <a:p>
            <a:pPr indent="-387350" lvl="0" marL="457200" rtl="0" algn="l">
              <a:lnSpc>
                <a:spcPct val="115000"/>
              </a:lnSpc>
              <a:spcBef>
                <a:spcPts val="0"/>
              </a:spcBef>
              <a:spcAft>
                <a:spcPts val="0"/>
              </a:spcAft>
              <a:buClr>
                <a:srgbClr val="FFFFFF"/>
              </a:buClr>
              <a:buSzPts val="2500"/>
              <a:buFont typeface="Quattrocento Sans"/>
              <a:buChar char="●"/>
            </a:pPr>
            <a:r>
              <a:rPr lang="en-US" sz="2500">
                <a:solidFill>
                  <a:srgbClr val="FFFFFF"/>
                </a:solidFill>
                <a:latin typeface="Quattrocento Sans"/>
                <a:ea typeface="Quattrocento Sans"/>
                <a:cs typeface="Quattrocento Sans"/>
                <a:sym typeface="Quattrocento Sans"/>
              </a:rPr>
              <a:t>This resulted in huge numbers of servers operating as low as 5-10% of their potential capacity</a:t>
            </a:r>
            <a:endParaRPr sz="25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19"/>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128" name="Google Shape;128;p19"/>
          <p:cNvSpPr txBox="1"/>
          <p:nvPr/>
        </p:nvSpPr>
        <p:spPr>
          <a:xfrm>
            <a:off x="211275" y="205700"/>
            <a:ext cx="11830800" cy="503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a:solidFill>
                  <a:srgbClr val="FFFFFF"/>
                </a:solidFill>
                <a:latin typeface="Quattrocento Sans"/>
                <a:ea typeface="Quattrocento Sans"/>
                <a:cs typeface="Quattrocento Sans"/>
                <a:sym typeface="Quattrocento Sans"/>
              </a:rPr>
              <a:t>Hello VMware!</a:t>
            </a:r>
            <a:endParaRPr sz="40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387350" lvl="0" marL="457200" rtl="0" algn="l">
              <a:lnSpc>
                <a:spcPct val="115000"/>
              </a:lnSpc>
              <a:spcBef>
                <a:spcPts val="0"/>
              </a:spcBef>
              <a:spcAft>
                <a:spcPts val="0"/>
              </a:spcAft>
              <a:buClr>
                <a:srgbClr val="FFFFFF"/>
              </a:buClr>
              <a:buSzPts val="2500"/>
              <a:buFont typeface="Quattrocento Sans"/>
              <a:buChar char="●"/>
            </a:pPr>
            <a:r>
              <a:rPr lang="en-US" sz="2500">
                <a:solidFill>
                  <a:srgbClr val="FFFFFF"/>
                </a:solidFill>
                <a:latin typeface="Quattrocento Sans"/>
                <a:ea typeface="Quattrocento Sans"/>
                <a:cs typeface="Quattrocento Sans"/>
                <a:sym typeface="Quattrocento Sans"/>
              </a:rPr>
              <a:t>VMware, Inc. gave the world a gift — the virtual machine (VM)</a:t>
            </a:r>
            <a:endParaRPr sz="2500">
              <a:solidFill>
                <a:srgbClr val="FFFFFF"/>
              </a:solidFill>
              <a:latin typeface="Quattrocento Sans"/>
              <a:ea typeface="Quattrocento Sans"/>
              <a:cs typeface="Quattrocento Sans"/>
              <a:sym typeface="Quattrocento Sans"/>
            </a:endParaRPr>
          </a:p>
          <a:p>
            <a:pPr indent="-387350" lvl="0" marL="457200" rtl="0" algn="l">
              <a:lnSpc>
                <a:spcPct val="115000"/>
              </a:lnSpc>
              <a:spcBef>
                <a:spcPts val="0"/>
              </a:spcBef>
              <a:spcAft>
                <a:spcPts val="0"/>
              </a:spcAft>
              <a:buClr>
                <a:srgbClr val="FFFFFF"/>
              </a:buClr>
              <a:buSzPts val="2500"/>
              <a:buFont typeface="Quattrocento Sans"/>
              <a:buChar char="●"/>
            </a:pPr>
            <a:r>
              <a:rPr lang="en-US" sz="2500">
                <a:solidFill>
                  <a:srgbClr val="FFFFFF"/>
                </a:solidFill>
                <a:latin typeface="Quattrocento Sans"/>
                <a:ea typeface="Quattrocento Sans"/>
                <a:cs typeface="Quattrocento Sans"/>
                <a:sym typeface="Quattrocento Sans"/>
              </a:rPr>
              <a:t>Technology that would let us safely and securely run multiple business applications on a single server</a:t>
            </a:r>
            <a:endParaRPr sz="2500">
              <a:solidFill>
                <a:srgbClr val="FFFFFF"/>
              </a:solidFill>
              <a:latin typeface="Quattrocento Sans"/>
              <a:ea typeface="Quattrocento Sans"/>
              <a:cs typeface="Quattrocento Sans"/>
              <a:sym typeface="Quattrocento Sans"/>
            </a:endParaRPr>
          </a:p>
          <a:p>
            <a:pPr indent="-387350" lvl="0" marL="457200" rtl="0" algn="l">
              <a:lnSpc>
                <a:spcPct val="115000"/>
              </a:lnSpc>
              <a:spcBef>
                <a:spcPts val="0"/>
              </a:spcBef>
              <a:spcAft>
                <a:spcPts val="0"/>
              </a:spcAft>
              <a:buClr>
                <a:srgbClr val="FFFFFF"/>
              </a:buClr>
              <a:buSzPts val="2500"/>
              <a:buFont typeface="Quattrocento Sans"/>
              <a:buChar char="●"/>
            </a:pPr>
            <a:r>
              <a:rPr lang="en-US" sz="2500">
                <a:solidFill>
                  <a:srgbClr val="FFFFFF"/>
                </a:solidFill>
                <a:latin typeface="Quattrocento Sans"/>
                <a:ea typeface="Quattrocento Sans"/>
                <a:cs typeface="Quattrocento Sans"/>
                <a:sym typeface="Quattrocento Sans"/>
              </a:rPr>
              <a:t>IT no longer needed to procure a brand new oversized server every time the business asked for a new application</a:t>
            </a:r>
            <a:endParaRPr sz="2500">
              <a:solidFill>
                <a:srgbClr val="FFFFFF"/>
              </a:solidFill>
              <a:latin typeface="Quattrocento Sans"/>
              <a:ea typeface="Quattrocento Sans"/>
              <a:cs typeface="Quattrocento Sans"/>
              <a:sym typeface="Quattrocento Sans"/>
            </a:endParaRPr>
          </a:p>
          <a:p>
            <a:pPr indent="-387350" lvl="0" marL="457200" rtl="0" algn="l">
              <a:lnSpc>
                <a:spcPct val="115000"/>
              </a:lnSpc>
              <a:spcBef>
                <a:spcPts val="0"/>
              </a:spcBef>
              <a:spcAft>
                <a:spcPts val="0"/>
              </a:spcAft>
              <a:buClr>
                <a:srgbClr val="FFFFFF"/>
              </a:buClr>
              <a:buSzPts val="2500"/>
              <a:buFont typeface="Quattrocento Sans"/>
              <a:buChar char="●"/>
            </a:pPr>
            <a:r>
              <a:rPr lang="en-US" sz="2500">
                <a:solidFill>
                  <a:srgbClr val="FFFFFF"/>
                </a:solidFill>
                <a:latin typeface="Quattrocento Sans"/>
                <a:ea typeface="Quattrocento Sans"/>
                <a:cs typeface="Quattrocento Sans"/>
                <a:sym typeface="Quattrocento Sans"/>
              </a:rPr>
              <a:t>They could run new apps on existing servers that were sitting around with spare capacity</a:t>
            </a:r>
            <a:endParaRPr sz="25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pic>
        <p:nvPicPr>
          <p:cNvPr id="129" name="Google Shape;129;p19"/>
          <p:cNvPicPr preferRelativeResize="0"/>
          <p:nvPr/>
        </p:nvPicPr>
        <p:blipFill>
          <a:blip r:embed="rId4">
            <a:alphaModFix/>
          </a:blip>
          <a:stretch>
            <a:fillRect/>
          </a:stretch>
        </p:blipFill>
        <p:spPr>
          <a:xfrm>
            <a:off x="7164788" y="4924625"/>
            <a:ext cx="3476625" cy="914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0"/>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135" name="Google Shape;135;p20"/>
          <p:cNvSpPr txBox="1"/>
          <p:nvPr/>
        </p:nvSpPr>
        <p:spPr>
          <a:xfrm>
            <a:off x="211275" y="205700"/>
            <a:ext cx="11830800" cy="323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a:solidFill>
                  <a:srgbClr val="FFFFFF"/>
                </a:solidFill>
                <a:latin typeface="Quattrocento Sans"/>
                <a:ea typeface="Quattrocento Sans"/>
                <a:cs typeface="Quattrocento Sans"/>
                <a:sym typeface="Quattrocento Sans"/>
              </a:rPr>
              <a:t>Virtualization defined</a:t>
            </a:r>
            <a:endParaRPr sz="40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rPr lang="en-US" sz="2800">
                <a:solidFill>
                  <a:srgbClr val="FFFFFF"/>
                </a:solidFill>
                <a:latin typeface="Quattrocento Sans"/>
                <a:ea typeface="Quattrocento Sans"/>
                <a:cs typeface="Quattrocento Sans"/>
                <a:sym typeface="Quattrocento Sans"/>
              </a:rPr>
              <a:t>“In computing, virtualization refers to the act of creating  a virtual (rather than actual) version of something,  including virtual computer hardware platforms, storage  devices, and computer network resources.”  - wikipedia</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pic>
        <p:nvPicPr>
          <p:cNvPr id="136" name="Google Shape;136;p20"/>
          <p:cNvPicPr preferRelativeResize="0"/>
          <p:nvPr/>
        </p:nvPicPr>
        <p:blipFill>
          <a:blip r:embed="rId4">
            <a:alphaModFix/>
          </a:blip>
          <a:stretch>
            <a:fillRect/>
          </a:stretch>
        </p:blipFill>
        <p:spPr>
          <a:xfrm>
            <a:off x="1645150" y="3058125"/>
            <a:ext cx="8963025" cy="3448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1"/>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142" name="Google Shape;142;p21"/>
          <p:cNvSpPr txBox="1"/>
          <p:nvPr/>
        </p:nvSpPr>
        <p:spPr>
          <a:xfrm>
            <a:off x="211275" y="205700"/>
            <a:ext cx="11830800" cy="1950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a:solidFill>
                  <a:srgbClr val="FFFFFF"/>
                </a:solidFill>
                <a:latin typeface="Quattrocento Sans"/>
                <a:ea typeface="Quattrocento Sans"/>
                <a:cs typeface="Quattrocento Sans"/>
                <a:sym typeface="Quattrocento Sans"/>
              </a:rPr>
              <a:t>Many forms of virtualization</a:t>
            </a:r>
            <a:endParaRPr sz="40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sp>
        <p:nvSpPr>
          <p:cNvPr id="143" name="Google Shape;143;p21"/>
          <p:cNvSpPr txBox="1"/>
          <p:nvPr/>
        </p:nvSpPr>
        <p:spPr>
          <a:xfrm>
            <a:off x="9287167" y="3348567"/>
            <a:ext cx="1116300" cy="320700"/>
          </a:xfrm>
          <a:prstGeom prst="rect">
            <a:avLst/>
          </a:prstGeom>
          <a:noFill/>
          <a:ln>
            <a:noFill/>
          </a:ln>
        </p:spPr>
        <p:txBody>
          <a:bodyPr anchorCtr="0" anchor="t" bIns="0" lIns="0" spcFirstLastPara="1" rIns="0" wrap="square" tIns="12700">
            <a:spAutoFit/>
          </a:bodyPr>
          <a:lstStyle/>
          <a:p>
            <a:pPr indent="0" lvl="0" marL="12700" marR="0" rtl="1" algn="r">
              <a:lnSpc>
                <a:spcPct val="100000"/>
              </a:lnSpc>
              <a:spcBef>
                <a:spcPts val="0"/>
              </a:spcBef>
              <a:spcAft>
                <a:spcPts val="0"/>
              </a:spcAft>
              <a:buNone/>
            </a:pPr>
            <a:r>
              <a:rPr lang="en-US" sz="2000">
                <a:solidFill>
                  <a:srgbClr val="33FFFF"/>
                </a:solidFill>
                <a:latin typeface="Verdana"/>
                <a:ea typeface="Verdana"/>
                <a:cs typeface="Verdana"/>
                <a:sym typeface="Verdana"/>
              </a:rPr>
              <a:t>Network</a:t>
            </a:r>
            <a:endParaRPr sz="2000">
              <a:solidFill>
                <a:srgbClr val="33FFFF"/>
              </a:solidFill>
              <a:latin typeface="Verdana"/>
              <a:ea typeface="Verdana"/>
              <a:cs typeface="Verdana"/>
              <a:sym typeface="Verdana"/>
            </a:endParaRPr>
          </a:p>
        </p:txBody>
      </p:sp>
      <p:sp>
        <p:nvSpPr>
          <p:cNvPr id="144" name="Google Shape;144;p21"/>
          <p:cNvSpPr txBox="1"/>
          <p:nvPr/>
        </p:nvSpPr>
        <p:spPr>
          <a:xfrm>
            <a:off x="5886868" y="5541425"/>
            <a:ext cx="454800" cy="320700"/>
          </a:xfrm>
          <a:prstGeom prst="rect">
            <a:avLst/>
          </a:prstGeom>
          <a:noFill/>
          <a:ln>
            <a:noFill/>
          </a:ln>
        </p:spPr>
        <p:txBody>
          <a:bodyPr anchorCtr="0" anchor="t" bIns="0" lIns="0" spcFirstLastPara="1" rIns="0" wrap="square" tIns="12700">
            <a:spAutoFit/>
          </a:bodyPr>
          <a:lstStyle/>
          <a:p>
            <a:pPr indent="0" lvl="0" marL="12700" marR="0" rtl="1" algn="r">
              <a:lnSpc>
                <a:spcPct val="100000"/>
              </a:lnSpc>
              <a:spcBef>
                <a:spcPts val="0"/>
              </a:spcBef>
              <a:spcAft>
                <a:spcPts val="0"/>
              </a:spcAft>
              <a:buNone/>
            </a:pPr>
            <a:r>
              <a:rPr lang="en-US" sz="2000">
                <a:solidFill>
                  <a:srgbClr val="33FFFF"/>
                </a:solidFill>
                <a:latin typeface="Verdana"/>
                <a:ea typeface="Verdana"/>
                <a:cs typeface="Verdana"/>
                <a:sym typeface="Verdana"/>
              </a:rPr>
              <a:t>I/O</a:t>
            </a:r>
            <a:endParaRPr sz="2000">
              <a:solidFill>
                <a:srgbClr val="33FFFF"/>
              </a:solidFill>
              <a:latin typeface="Verdana"/>
              <a:ea typeface="Verdana"/>
              <a:cs typeface="Verdana"/>
              <a:sym typeface="Verdana"/>
            </a:endParaRPr>
          </a:p>
        </p:txBody>
      </p:sp>
      <p:sp>
        <p:nvSpPr>
          <p:cNvPr id="145" name="Google Shape;145;p21"/>
          <p:cNvSpPr txBox="1"/>
          <p:nvPr/>
        </p:nvSpPr>
        <p:spPr>
          <a:xfrm>
            <a:off x="1601473" y="3348575"/>
            <a:ext cx="1176900" cy="320700"/>
          </a:xfrm>
          <a:prstGeom prst="rect">
            <a:avLst/>
          </a:prstGeom>
          <a:noFill/>
          <a:ln>
            <a:noFill/>
          </a:ln>
        </p:spPr>
        <p:txBody>
          <a:bodyPr anchorCtr="0" anchor="t" bIns="0" lIns="0" spcFirstLastPara="1" rIns="0" wrap="square" tIns="12700">
            <a:spAutoFit/>
          </a:bodyPr>
          <a:lstStyle/>
          <a:p>
            <a:pPr indent="0" lvl="0" marL="12700" marR="0" rtl="1" algn="r">
              <a:lnSpc>
                <a:spcPct val="100000"/>
              </a:lnSpc>
              <a:spcBef>
                <a:spcPts val="0"/>
              </a:spcBef>
              <a:spcAft>
                <a:spcPts val="0"/>
              </a:spcAft>
              <a:buNone/>
            </a:pPr>
            <a:r>
              <a:rPr lang="en-US" sz="2000">
                <a:solidFill>
                  <a:srgbClr val="33FFFF"/>
                </a:solidFill>
                <a:latin typeface="Verdana"/>
                <a:ea typeface="Verdana"/>
                <a:cs typeface="Verdana"/>
                <a:sym typeface="Verdana"/>
              </a:rPr>
              <a:t>Server</a:t>
            </a:r>
            <a:endParaRPr sz="2000">
              <a:solidFill>
                <a:srgbClr val="33FFFF"/>
              </a:solidFill>
              <a:latin typeface="Verdana"/>
              <a:ea typeface="Verdana"/>
              <a:cs typeface="Verdana"/>
              <a:sym typeface="Verdana"/>
            </a:endParaRPr>
          </a:p>
        </p:txBody>
      </p:sp>
      <p:sp>
        <p:nvSpPr>
          <p:cNvPr id="146" name="Google Shape;146;p21"/>
          <p:cNvSpPr txBox="1"/>
          <p:nvPr/>
        </p:nvSpPr>
        <p:spPr>
          <a:xfrm>
            <a:off x="5611698" y="3348567"/>
            <a:ext cx="1024800" cy="320700"/>
          </a:xfrm>
          <a:prstGeom prst="rect">
            <a:avLst/>
          </a:prstGeom>
          <a:noFill/>
          <a:ln>
            <a:noFill/>
          </a:ln>
        </p:spPr>
        <p:txBody>
          <a:bodyPr anchorCtr="0" anchor="t" bIns="0" lIns="0" spcFirstLastPara="1" rIns="0" wrap="square" tIns="12700">
            <a:spAutoFit/>
          </a:bodyPr>
          <a:lstStyle/>
          <a:p>
            <a:pPr indent="0" lvl="0" marL="12700" marR="0" rtl="1" algn="r">
              <a:lnSpc>
                <a:spcPct val="100000"/>
              </a:lnSpc>
              <a:spcBef>
                <a:spcPts val="0"/>
              </a:spcBef>
              <a:spcAft>
                <a:spcPts val="0"/>
              </a:spcAft>
              <a:buNone/>
            </a:pPr>
            <a:r>
              <a:rPr lang="en-US" sz="2000">
                <a:solidFill>
                  <a:srgbClr val="33FFFF"/>
                </a:solidFill>
                <a:latin typeface="Verdana"/>
                <a:ea typeface="Verdana"/>
                <a:cs typeface="Verdana"/>
                <a:sym typeface="Verdana"/>
              </a:rPr>
              <a:t>Storage</a:t>
            </a:r>
            <a:endParaRPr sz="2000">
              <a:solidFill>
                <a:srgbClr val="33FFFF"/>
              </a:solidFill>
              <a:latin typeface="Verdana"/>
              <a:ea typeface="Verdana"/>
              <a:cs typeface="Verdana"/>
              <a:sym typeface="Verdana"/>
            </a:endParaRPr>
          </a:p>
        </p:txBody>
      </p:sp>
      <p:sp>
        <p:nvSpPr>
          <p:cNvPr id="147" name="Google Shape;147;p21"/>
          <p:cNvSpPr txBox="1"/>
          <p:nvPr/>
        </p:nvSpPr>
        <p:spPr>
          <a:xfrm>
            <a:off x="1838858" y="5541425"/>
            <a:ext cx="1087800" cy="320700"/>
          </a:xfrm>
          <a:prstGeom prst="rect">
            <a:avLst/>
          </a:prstGeom>
          <a:noFill/>
          <a:ln>
            <a:noFill/>
          </a:ln>
        </p:spPr>
        <p:txBody>
          <a:bodyPr anchorCtr="0" anchor="t" bIns="0" lIns="0" spcFirstLastPara="1" rIns="0" wrap="square" tIns="12700">
            <a:spAutoFit/>
          </a:bodyPr>
          <a:lstStyle/>
          <a:p>
            <a:pPr indent="0" lvl="0" marL="12700" marR="0" rtl="1" algn="r">
              <a:lnSpc>
                <a:spcPct val="100000"/>
              </a:lnSpc>
              <a:spcBef>
                <a:spcPts val="0"/>
              </a:spcBef>
              <a:spcAft>
                <a:spcPts val="0"/>
              </a:spcAft>
              <a:buNone/>
            </a:pPr>
            <a:r>
              <a:rPr lang="en-US" sz="2000">
                <a:solidFill>
                  <a:srgbClr val="33FFFF"/>
                </a:solidFill>
                <a:latin typeface="Verdana"/>
                <a:ea typeface="Verdana"/>
                <a:cs typeface="Verdana"/>
                <a:sym typeface="Verdana"/>
              </a:rPr>
              <a:t>Desktop</a:t>
            </a:r>
            <a:endParaRPr sz="2000">
              <a:solidFill>
                <a:srgbClr val="33FFFF"/>
              </a:solidFill>
              <a:latin typeface="Verdana"/>
              <a:ea typeface="Verdana"/>
              <a:cs typeface="Verdana"/>
              <a:sym typeface="Verdana"/>
            </a:endParaRPr>
          </a:p>
        </p:txBody>
      </p:sp>
      <p:sp>
        <p:nvSpPr>
          <p:cNvPr id="148" name="Google Shape;148;p21"/>
          <p:cNvSpPr txBox="1"/>
          <p:nvPr/>
        </p:nvSpPr>
        <p:spPr>
          <a:xfrm>
            <a:off x="9102966" y="5541425"/>
            <a:ext cx="1505700" cy="320700"/>
          </a:xfrm>
          <a:prstGeom prst="rect">
            <a:avLst/>
          </a:prstGeom>
          <a:noFill/>
          <a:ln>
            <a:noFill/>
          </a:ln>
        </p:spPr>
        <p:txBody>
          <a:bodyPr anchorCtr="0" anchor="t" bIns="0" lIns="0" spcFirstLastPara="1" rIns="0" wrap="square" tIns="12700">
            <a:spAutoFit/>
          </a:bodyPr>
          <a:lstStyle/>
          <a:p>
            <a:pPr indent="0" lvl="0" marL="12700" marR="0" rtl="1" algn="r">
              <a:lnSpc>
                <a:spcPct val="100000"/>
              </a:lnSpc>
              <a:spcBef>
                <a:spcPts val="0"/>
              </a:spcBef>
              <a:spcAft>
                <a:spcPts val="0"/>
              </a:spcAft>
              <a:buNone/>
            </a:pPr>
            <a:r>
              <a:rPr lang="en-US" sz="2000">
                <a:solidFill>
                  <a:srgbClr val="33FFFF"/>
                </a:solidFill>
                <a:latin typeface="Verdana"/>
                <a:ea typeface="Verdana"/>
                <a:cs typeface="Verdana"/>
                <a:sym typeface="Verdana"/>
              </a:rPr>
              <a:t>Application</a:t>
            </a:r>
            <a:endParaRPr sz="2000">
              <a:solidFill>
                <a:srgbClr val="33FFFF"/>
              </a:solidFill>
              <a:latin typeface="Verdana"/>
              <a:ea typeface="Verdana"/>
              <a:cs typeface="Verdana"/>
              <a:sym typeface="Verdana"/>
            </a:endParaRPr>
          </a:p>
        </p:txBody>
      </p:sp>
      <p:sp>
        <p:nvSpPr>
          <p:cNvPr id="149" name="Google Shape;149;p21"/>
          <p:cNvSpPr/>
          <p:nvPr/>
        </p:nvSpPr>
        <p:spPr>
          <a:xfrm>
            <a:off x="9228670" y="4021658"/>
            <a:ext cx="1176900" cy="1405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21"/>
          <p:cNvSpPr/>
          <p:nvPr/>
        </p:nvSpPr>
        <p:spPr>
          <a:xfrm>
            <a:off x="5528729" y="4021658"/>
            <a:ext cx="1143000" cy="14055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21"/>
          <p:cNvSpPr/>
          <p:nvPr/>
        </p:nvSpPr>
        <p:spPr>
          <a:xfrm>
            <a:off x="1456270" y="4021658"/>
            <a:ext cx="1803300" cy="14055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21"/>
          <p:cNvSpPr/>
          <p:nvPr/>
        </p:nvSpPr>
        <p:spPr>
          <a:xfrm>
            <a:off x="2006600" y="1828800"/>
            <a:ext cx="702600" cy="13971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21"/>
          <p:cNvSpPr/>
          <p:nvPr/>
        </p:nvSpPr>
        <p:spPr>
          <a:xfrm>
            <a:off x="5401729" y="1828800"/>
            <a:ext cx="1397100" cy="13971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21"/>
          <p:cNvSpPr/>
          <p:nvPr/>
        </p:nvSpPr>
        <p:spPr>
          <a:xfrm>
            <a:off x="9118600" y="1769529"/>
            <a:ext cx="1405500" cy="15072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2"/>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160" name="Google Shape;160;p22"/>
          <p:cNvSpPr txBox="1"/>
          <p:nvPr/>
        </p:nvSpPr>
        <p:spPr>
          <a:xfrm>
            <a:off x="211275" y="205700"/>
            <a:ext cx="11830800" cy="341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a:solidFill>
                  <a:srgbClr val="FFFFFF"/>
                </a:solidFill>
                <a:latin typeface="Quattrocento Sans"/>
                <a:ea typeface="Quattrocento Sans"/>
                <a:cs typeface="Quattrocento Sans"/>
                <a:sym typeface="Quattrocento Sans"/>
              </a:rPr>
              <a:t>Virtualization defined</a:t>
            </a:r>
            <a:endParaRPr sz="40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381000" lvl="0" marL="457200" rtl="0" algn="l">
              <a:spcBef>
                <a:spcPts val="0"/>
              </a:spcBef>
              <a:spcAft>
                <a:spcPts val="0"/>
              </a:spcAft>
              <a:buClr>
                <a:srgbClr val="FFFFFF"/>
              </a:buClr>
              <a:buSzPts val="2400"/>
              <a:buFont typeface="Quattrocento Sans"/>
              <a:buChar char="●"/>
            </a:pPr>
            <a:r>
              <a:rPr lang="en-US" sz="2400">
                <a:solidFill>
                  <a:srgbClr val="FFFFFF"/>
                </a:solidFill>
                <a:latin typeface="Quattrocento Sans"/>
                <a:ea typeface="Quattrocento Sans"/>
                <a:cs typeface="Quattrocento Sans"/>
                <a:sym typeface="Quattrocento Sans"/>
              </a:rPr>
              <a:t>OS no longer has to be  bound to the server that it runs on</a:t>
            </a:r>
            <a:endParaRPr sz="2400">
              <a:solidFill>
                <a:srgbClr val="FFFFFF"/>
              </a:solidFill>
              <a:latin typeface="Quattrocento Sans"/>
              <a:ea typeface="Quattrocento Sans"/>
              <a:cs typeface="Quattrocento Sans"/>
              <a:sym typeface="Quattrocento Sans"/>
            </a:endParaRPr>
          </a:p>
          <a:p>
            <a:pPr indent="-381000" lvl="0" marL="457200" rtl="0" algn="l">
              <a:spcBef>
                <a:spcPts val="0"/>
              </a:spcBef>
              <a:spcAft>
                <a:spcPts val="0"/>
              </a:spcAft>
              <a:buClr>
                <a:srgbClr val="FFFFFF"/>
              </a:buClr>
              <a:buSzPts val="2400"/>
              <a:buFont typeface="Quattrocento Sans"/>
              <a:buChar char="●"/>
            </a:pPr>
            <a:r>
              <a:rPr lang="en-US" sz="2400">
                <a:solidFill>
                  <a:srgbClr val="FFFFFF"/>
                </a:solidFill>
                <a:latin typeface="Quattrocento Sans"/>
                <a:ea typeface="Quattrocento Sans"/>
                <a:cs typeface="Quattrocento Sans"/>
                <a:sym typeface="Quattrocento Sans"/>
              </a:rPr>
              <a:t>Most well-known form of virtualization is</a:t>
            </a:r>
            <a:endParaRPr sz="2400">
              <a:solidFill>
                <a:srgbClr val="FFFFFF"/>
              </a:solidFill>
              <a:latin typeface="Quattrocento Sans"/>
              <a:ea typeface="Quattrocento Sans"/>
              <a:cs typeface="Quattrocento Sans"/>
              <a:sym typeface="Quattrocento Sans"/>
            </a:endParaRPr>
          </a:p>
          <a:p>
            <a:pPr indent="0" lvl="0" marL="457200" rtl="0" algn="l">
              <a:spcBef>
                <a:spcPts val="0"/>
              </a:spcBef>
              <a:spcAft>
                <a:spcPts val="0"/>
              </a:spcAft>
              <a:buNone/>
            </a:pPr>
            <a:r>
              <a:rPr lang="en-US" sz="2400">
                <a:solidFill>
                  <a:srgbClr val="FFFFFF"/>
                </a:solidFill>
                <a:latin typeface="Quattrocento Sans"/>
                <a:ea typeface="Quattrocento Sans"/>
                <a:cs typeface="Quattrocento Sans"/>
                <a:sym typeface="Quattrocento Sans"/>
              </a:rPr>
              <a:t>server virtualization</a:t>
            </a:r>
            <a:endParaRPr sz="2400">
              <a:solidFill>
                <a:srgbClr val="FFFFFF"/>
              </a:solidFill>
              <a:latin typeface="Quattrocento Sans"/>
              <a:ea typeface="Quattrocento Sans"/>
              <a:cs typeface="Quattrocento Sans"/>
              <a:sym typeface="Quattrocento Sans"/>
            </a:endParaRPr>
          </a:p>
          <a:p>
            <a:pPr indent="-381000" lvl="0" marL="457200" rtl="0" algn="l">
              <a:spcBef>
                <a:spcPts val="0"/>
              </a:spcBef>
              <a:spcAft>
                <a:spcPts val="0"/>
              </a:spcAft>
              <a:buClr>
                <a:srgbClr val="FFFFFF"/>
              </a:buClr>
              <a:buSzPts val="2400"/>
              <a:buFont typeface="Quattrocento Sans"/>
              <a:buChar char="●"/>
            </a:pPr>
            <a:r>
              <a:rPr lang="en-US" sz="2400">
                <a:solidFill>
                  <a:srgbClr val="FFFFFF"/>
                </a:solidFill>
                <a:latin typeface="Quattrocento Sans"/>
                <a:ea typeface="Quattrocento Sans"/>
                <a:cs typeface="Quattrocento Sans"/>
                <a:sym typeface="Quattrocento Sans"/>
              </a:rPr>
              <a:t>The virtualization layer is an abstraction layer</a:t>
            </a:r>
            <a:endParaRPr sz="2400">
              <a:solidFill>
                <a:srgbClr val="FFFFFF"/>
              </a:solidFill>
              <a:latin typeface="Quattrocento Sans"/>
              <a:ea typeface="Quattrocento Sans"/>
              <a:cs typeface="Quattrocento Sans"/>
              <a:sym typeface="Quattrocento Sans"/>
            </a:endParaRPr>
          </a:p>
          <a:p>
            <a:pPr indent="-381000" lvl="0" marL="457200" rtl="0" algn="l">
              <a:spcBef>
                <a:spcPts val="0"/>
              </a:spcBef>
              <a:spcAft>
                <a:spcPts val="0"/>
              </a:spcAft>
              <a:buClr>
                <a:srgbClr val="FFFFFF"/>
              </a:buClr>
              <a:buSzPts val="2400"/>
              <a:buFont typeface="Quattrocento Sans"/>
              <a:buChar char="●"/>
            </a:pPr>
            <a:r>
              <a:rPr lang="en-US" sz="2400">
                <a:solidFill>
                  <a:srgbClr val="FFFFFF"/>
                </a:solidFill>
                <a:latin typeface="Quattrocento Sans"/>
                <a:ea typeface="Quattrocento Sans"/>
                <a:cs typeface="Quattrocento Sans"/>
                <a:sym typeface="Quattrocento Sans"/>
              </a:rPr>
              <a:t>The OS is abstracted  from the hardware</a:t>
            </a:r>
            <a:endParaRPr sz="2400">
              <a:solidFill>
                <a:srgbClr val="FFFFFF"/>
              </a:solidFill>
              <a:latin typeface="Quattrocento Sans"/>
              <a:ea typeface="Quattrocento Sans"/>
              <a:cs typeface="Quattrocento Sans"/>
              <a:sym typeface="Quattrocento Sans"/>
            </a:endParaRPr>
          </a:p>
        </p:txBody>
      </p:sp>
      <p:sp>
        <p:nvSpPr>
          <p:cNvPr id="161" name="Google Shape;161;p22"/>
          <p:cNvSpPr/>
          <p:nvPr/>
        </p:nvSpPr>
        <p:spPr>
          <a:xfrm>
            <a:off x="7887504" y="4264757"/>
            <a:ext cx="3877800" cy="2040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22"/>
          <p:cNvSpPr txBox="1"/>
          <p:nvPr/>
        </p:nvSpPr>
        <p:spPr>
          <a:xfrm>
            <a:off x="9402342" y="6253025"/>
            <a:ext cx="1484400" cy="320700"/>
          </a:xfrm>
          <a:prstGeom prst="rect">
            <a:avLst/>
          </a:prstGeom>
          <a:noFill/>
          <a:ln>
            <a:noFill/>
          </a:ln>
        </p:spPr>
        <p:txBody>
          <a:bodyPr anchorCtr="0" anchor="t" bIns="0" lIns="0" spcFirstLastPara="1" rIns="0" wrap="square" tIns="12700">
            <a:spAutoFit/>
          </a:bodyPr>
          <a:lstStyle/>
          <a:p>
            <a:pPr indent="0" lvl="0" marL="12700" marR="0" rtl="1" algn="r">
              <a:lnSpc>
                <a:spcPct val="100000"/>
              </a:lnSpc>
              <a:spcBef>
                <a:spcPts val="0"/>
              </a:spcBef>
              <a:spcAft>
                <a:spcPts val="0"/>
              </a:spcAft>
              <a:buNone/>
            </a:pPr>
            <a:r>
              <a:rPr lang="en-US" sz="2000">
                <a:solidFill>
                  <a:srgbClr val="33FFFF"/>
                </a:solidFill>
                <a:latin typeface="Verdana"/>
                <a:ea typeface="Verdana"/>
                <a:cs typeface="Verdana"/>
                <a:sym typeface="Verdana"/>
              </a:rPr>
              <a:t>Server</a:t>
            </a:r>
            <a:endParaRPr sz="2000">
              <a:solidFill>
                <a:srgbClr val="33FFFF"/>
              </a:solidFill>
              <a:latin typeface="Verdana"/>
              <a:ea typeface="Verdana"/>
              <a:cs typeface="Verdana"/>
              <a:sym typeface="Verdana"/>
            </a:endParaRPr>
          </a:p>
        </p:txBody>
      </p:sp>
      <p:sp>
        <p:nvSpPr>
          <p:cNvPr id="163" name="Google Shape;163;p22"/>
          <p:cNvSpPr txBox="1"/>
          <p:nvPr/>
        </p:nvSpPr>
        <p:spPr>
          <a:xfrm>
            <a:off x="7963234" y="3714940"/>
            <a:ext cx="3716100" cy="409800"/>
          </a:xfrm>
          <a:prstGeom prst="rect">
            <a:avLst/>
          </a:prstGeom>
          <a:solidFill>
            <a:srgbClr val="F05A28"/>
          </a:solidFill>
          <a:ln>
            <a:noFill/>
          </a:ln>
        </p:spPr>
        <p:txBody>
          <a:bodyPr anchorCtr="0" anchor="t" bIns="0" lIns="0" spcFirstLastPara="1" rIns="0" wrap="square" tIns="100950">
            <a:spAutoFit/>
          </a:bodyPr>
          <a:lstStyle/>
          <a:p>
            <a:pPr indent="0" lvl="0" marL="611505" marR="0" rtl="1" algn="r">
              <a:lnSpc>
                <a:spcPct val="100000"/>
              </a:lnSpc>
              <a:spcBef>
                <a:spcPts val="0"/>
              </a:spcBef>
              <a:spcAft>
                <a:spcPts val="0"/>
              </a:spcAft>
              <a:buNone/>
            </a:pPr>
            <a:r>
              <a:rPr lang="en-US" sz="2000">
                <a:solidFill>
                  <a:srgbClr val="FFFFFF"/>
                </a:solidFill>
                <a:latin typeface="Verdana"/>
                <a:ea typeface="Verdana"/>
                <a:cs typeface="Verdana"/>
                <a:sym typeface="Verdana"/>
              </a:rPr>
              <a:t>Virtualization Layer</a:t>
            </a:r>
            <a:endParaRPr sz="2000">
              <a:solidFill>
                <a:srgbClr val="000000"/>
              </a:solidFill>
              <a:latin typeface="Verdana"/>
              <a:ea typeface="Verdana"/>
              <a:cs typeface="Verdana"/>
              <a:sym typeface="Verdana"/>
            </a:endParaRPr>
          </a:p>
        </p:txBody>
      </p:sp>
      <p:grpSp>
        <p:nvGrpSpPr>
          <p:cNvPr id="164" name="Google Shape;164;p22"/>
          <p:cNvGrpSpPr/>
          <p:nvPr/>
        </p:nvGrpSpPr>
        <p:grpSpPr>
          <a:xfrm>
            <a:off x="7974118" y="2497930"/>
            <a:ext cx="1201852" cy="1054735"/>
            <a:chOff x="4243743" y="2390305"/>
            <a:chExt cx="1201852" cy="1054735"/>
          </a:xfrm>
        </p:grpSpPr>
        <p:sp>
          <p:nvSpPr>
            <p:cNvPr id="165" name="Google Shape;165;p22"/>
            <p:cNvSpPr/>
            <p:nvPr/>
          </p:nvSpPr>
          <p:spPr>
            <a:xfrm>
              <a:off x="5181435" y="2390305"/>
              <a:ext cx="264160" cy="1054735"/>
            </a:xfrm>
            <a:custGeom>
              <a:rect b="b" l="l" r="r" t="t"/>
              <a:pathLst>
                <a:path extrusionOk="0" h="1054735" w="264160">
                  <a:moveTo>
                    <a:pt x="263575" y="0"/>
                  </a:moveTo>
                  <a:lnTo>
                    <a:pt x="0" y="263575"/>
                  </a:lnTo>
                  <a:lnTo>
                    <a:pt x="0" y="1054290"/>
                  </a:lnTo>
                  <a:lnTo>
                    <a:pt x="263575" y="790727"/>
                  </a:lnTo>
                  <a:lnTo>
                    <a:pt x="263575" y="0"/>
                  </a:lnTo>
                  <a:close/>
                </a:path>
              </a:pathLst>
            </a:custGeom>
            <a:solidFill>
              <a:srgbClr val="228097"/>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22"/>
            <p:cNvSpPr/>
            <p:nvPr/>
          </p:nvSpPr>
          <p:spPr>
            <a:xfrm>
              <a:off x="4243743" y="2390305"/>
              <a:ext cx="1201420" cy="264160"/>
            </a:xfrm>
            <a:custGeom>
              <a:rect b="b" l="l" r="r" t="t"/>
              <a:pathLst>
                <a:path extrusionOk="0" h="264160" w="1201420">
                  <a:moveTo>
                    <a:pt x="1201267" y="0"/>
                  </a:moveTo>
                  <a:lnTo>
                    <a:pt x="263563" y="0"/>
                  </a:lnTo>
                  <a:lnTo>
                    <a:pt x="0" y="263575"/>
                  </a:lnTo>
                  <a:lnTo>
                    <a:pt x="937691" y="263575"/>
                  </a:lnTo>
                  <a:lnTo>
                    <a:pt x="1201267" y="0"/>
                  </a:lnTo>
                  <a:close/>
                </a:path>
              </a:pathLst>
            </a:custGeom>
            <a:solidFill>
              <a:srgbClr val="54B2C9"/>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22"/>
            <p:cNvSpPr/>
            <p:nvPr/>
          </p:nvSpPr>
          <p:spPr>
            <a:xfrm>
              <a:off x="4243743" y="2390305"/>
              <a:ext cx="1201420" cy="1054735"/>
            </a:xfrm>
            <a:custGeom>
              <a:rect b="b" l="l" r="r" t="t"/>
              <a:pathLst>
                <a:path extrusionOk="0" h="1054735" w="1201420">
                  <a:moveTo>
                    <a:pt x="0" y="263573"/>
                  </a:moveTo>
                  <a:lnTo>
                    <a:pt x="263573" y="0"/>
                  </a:lnTo>
                  <a:lnTo>
                    <a:pt x="1201270" y="0"/>
                  </a:lnTo>
                  <a:lnTo>
                    <a:pt x="1201270" y="790717"/>
                  </a:lnTo>
                  <a:lnTo>
                    <a:pt x="937700" y="1054290"/>
                  </a:lnTo>
                  <a:lnTo>
                    <a:pt x="0" y="1054290"/>
                  </a:lnTo>
                  <a:lnTo>
                    <a:pt x="0" y="263573"/>
                  </a:lnTo>
                  <a:close/>
                </a:path>
                <a:path extrusionOk="0" h="1054735" w="1201420">
                  <a:moveTo>
                    <a:pt x="0" y="263573"/>
                  </a:moveTo>
                  <a:lnTo>
                    <a:pt x="937700" y="263573"/>
                  </a:lnTo>
                  <a:lnTo>
                    <a:pt x="1201270" y="0"/>
                  </a:lnTo>
                </a:path>
              </a:pathLst>
            </a:custGeom>
            <a:noFill/>
            <a:ln cap="flat" cmpd="sng" w="25400">
              <a:solidFill>
                <a:srgbClr val="2A9FBC"/>
              </a:solidFill>
              <a:prstDash val="solid"/>
              <a:round/>
              <a:headEnd len="sm" w="sm" type="none"/>
              <a:tailEnd len="sm" w="sm" type="none"/>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68" name="Google Shape;168;p22"/>
          <p:cNvSpPr txBox="1"/>
          <p:nvPr/>
        </p:nvSpPr>
        <p:spPr>
          <a:xfrm>
            <a:off x="7974118" y="2761503"/>
            <a:ext cx="950700" cy="740100"/>
          </a:xfrm>
          <a:prstGeom prst="rect">
            <a:avLst/>
          </a:prstGeom>
          <a:solidFill>
            <a:srgbClr val="2A9FBC"/>
          </a:solidFill>
          <a:ln>
            <a:noFill/>
          </a:ln>
        </p:spPr>
        <p:txBody>
          <a:bodyPr anchorCtr="0" anchor="t" bIns="0" lIns="0" spcFirstLastPara="1" rIns="0" wrap="square" tIns="46975">
            <a:spAutoFit/>
          </a:bodyPr>
          <a:lstStyle/>
          <a:p>
            <a:pPr indent="0" lvl="0" marL="198755" marR="0" rtl="1" algn="r">
              <a:lnSpc>
                <a:spcPct val="100000"/>
              </a:lnSpc>
              <a:spcBef>
                <a:spcPts val="0"/>
              </a:spcBef>
              <a:spcAft>
                <a:spcPts val="0"/>
              </a:spcAft>
              <a:buNone/>
            </a:pPr>
            <a:r>
              <a:rPr lang="en-US" sz="2000">
                <a:solidFill>
                  <a:srgbClr val="FFFFFF"/>
                </a:solidFill>
                <a:latin typeface="Verdana"/>
                <a:ea typeface="Verdana"/>
                <a:cs typeface="Verdana"/>
                <a:sym typeface="Verdana"/>
              </a:rPr>
              <a:t>APP</a:t>
            </a:r>
            <a:endParaRPr sz="2000">
              <a:solidFill>
                <a:srgbClr val="000000"/>
              </a:solidFill>
              <a:latin typeface="Verdana"/>
              <a:ea typeface="Verdana"/>
              <a:cs typeface="Verdana"/>
              <a:sym typeface="Verdana"/>
            </a:endParaRPr>
          </a:p>
          <a:p>
            <a:pPr indent="0" lvl="0" marL="280035" marR="0" rtl="1" algn="r">
              <a:lnSpc>
                <a:spcPct val="100000"/>
              </a:lnSpc>
              <a:spcBef>
                <a:spcPts val="600"/>
              </a:spcBef>
              <a:spcAft>
                <a:spcPts val="0"/>
              </a:spcAft>
              <a:buNone/>
            </a:pPr>
            <a:r>
              <a:rPr lang="en-US" sz="2000">
                <a:solidFill>
                  <a:srgbClr val="FFFFFF"/>
                </a:solidFill>
                <a:latin typeface="Verdana"/>
                <a:ea typeface="Verdana"/>
                <a:cs typeface="Verdana"/>
                <a:sym typeface="Verdana"/>
              </a:rPr>
              <a:t>OS</a:t>
            </a:r>
            <a:endParaRPr sz="2000">
              <a:solidFill>
                <a:srgbClr val="000000"/>
              </a:solidFill>
              <a:latin typeface="Verdana"/>
              <a:ea typeface="Verdana"/>
              <a:cs typeface="Verdana"/>
              <a:sym typeface="Verdana"/>
            </a:endParaRPr>
          </a:p>
        </p:txBody>
      </p:sp>
      <p:grpSp>
        <p:nvGrpSpPr>
          <p:cNvPr id="169" name="Google Shape;169;p22"/>
          <p:cNvGrpSpPr/>
          <p:nvPr/>
        </p:nvGrpSpPr>
        <p:grpSpPr>
          <a:xfrm>
            <a:off x="9225741" y="2495364"/>
            <a:ext cx="1201863" cy="1054735"/>
            <a:chOff x="5495366" y="2387739"/>
            <a:chExt cx="1201863" cy="1054735"/>
          </a:xfrm>
        </p:grpSpPr>
        <p:sp>
          <p:nvSpPr>
            <p:cNvPr id="170" name="Google Shape;170;p22"/>
            <p:cNvSpPr/>
            <p:nvPr/>
          </p:nvSpPr>
          <p:spPr>
            <a:xfrm>
              <a:off x="6433070" y="2387739"/>
              <a:ext cx="264159" cy="1054735"/>
            </a:xfrm>
            <a:custGeom>
              <a:rect b="b" l="l" r="r" t="t"/>
              <a:pathLst>
                <a:path extrusionOk="0" h="1054735" w="264159">
                  <a:moveTo>
                    <a:pt x="263563" y="0"/>
                  </a:moveTo>
                  <a:lnTo>
                    <a:pt x="0" y="263575"/>
                  </a:lnTo>
                  <a:lnTo>
                    <a:pt x="0" y="1054290"/>
                  </a:lnTo>
                  <a:lnTo>
                    <a:pt x="263563" y="790714"/>
                  </a:lnTo>
                  <a:lnTo>
                    <a:pt x="263563" y="0"/>
                  </a:lnTo>
                  <a:close/>
                </a:path>
              </a:pathLst>
            </a:custGeom>
            <a:solidFill>
              <a:srgbClr val="228097"/>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22"/>
            <p:cNvSpPr/>
            <p:nvPr/>
          </p:nvSpPr>
          <p:spPr>
            <a:xfrm>
              <a:off x="5495366" y="2387739"/>
              <a:ext cx="1201420" cy="264160"/>
            </a:xfrm>
            <a:custGeom>
              <a:rect b="b" l="l" r="r" t="t"/>
              <a:pathLst>
                <a:path extrusionOk="0" h="264160" w="1201420">
                  <a:moveTo>
                    <a:pt x="1201267" y="0"/>
                  </a:moveTo>
                  <a:lnTo>
                    <a:pt x="263575" y="0"/>
                  </a:lnTo>
                  <a:lnTo>
                    <a:pt x="0" y="263575"/>
                  </a:lnTo>
                  <a:lnTo>
                    <a:pt x="937704" y="263575"/>
                  </a:lnTo>
                  <a:lnTo>
                    <a:pt x="1201267" y="0"/>
                  </a:lnTo>
                  <a:close/>
                </a:path>
              </a:pathLst>
            </a:custGeom>
            <a:solidFill>
              <a:srgbClr val="54B2C9"/>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22"/>
            <p:cNvSpPr/>
            <p:nvPr/>
          </p:nvSpPr>
          <p:spPr>
            <a:xfrm>
              <a:off x="5495366" y="2387739"/>
              <a:ext cx="1201420" cy="1054735"/>
            </a:xfrm>
            <a:custGeom>
              <a:rect b="b" l="l" r="r" t="t"/>
              <a:pathLst>
                <a:path extrusionOk="0" h="1054735" w="1201420">
                  <a:moveTo>
                    <a:pt x="0" y="263573"/>
                  </a:moveTo>
                  <a:lnTo>
                    <a:pt x="263573" y="0"/>
                  </a:lnTo>
                  <a:lnTo>
                    <a:pt x="1201270" y="0"/>
                  </a:lnTo>
                  <a:lnTo>
                    <a:pt x="1201270" y="790717"/>
                  </a:lnTo>
                  <a:lnTo>
                    <a:pt x="937700" y="1054290"/>
                  </a:lnTo>
                  <a:lnTo>
                    <a:pt x="0" y="1054290"/>
                  </a:lnTo>
                  <a:lnTo>
                    <a:pt x="0" y="263573"/>
                  </a:lnTo>
                  <a:close/>
                </a:path>
                <a:path extrusionOk="0" h="1054735" w="1201420">
                  <a:moveTo>
                    <a:pt x="0" y="263573"/>
                  </a:moveTo>
                  <a:lnTo>
                    <a:pt x="937700" y="263573"/>
                  </a:lnTo>
                  <a:lnTo>
                    <a:pt x="1201270" y="0"/>
                  </a:lnTo>
                </a:path>
              </a:pathLst>
            </a:custGeom>
            <a:noFill/>
            <a:ln cap="flat" cmpd="sng" w="25400">
              <a:solidFill>
                <a:srgbClr val="2A9FBC"/>
              </a:solidFill>
              <a:prstDash val="solid"/>
              <a:round/>
              <a:headEnd len="sm" w="sm" type="none"/>
              <a:tailEnd len="sm" w="sm" type="none"/>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73" name="Google Shape;173;p22"/>
          <p:cNvSpPr txBox="1"/>
          <p:nvPr/>
        </p:nvSpPr>
        <p:spPr>
          <a:xfrm>
            <a:off x="9225741" y="2758937"/>
            <a:ext cx="950700" cy="733800"/>
          </a:xfrm>
          <a:prstGeom prst="rect">
            <a:avLst/>
          </a:prstGeom>
          <a:solidFill>
            <a:srgbClr val="2A9FBC"/>
          </a:solidFill>
          <a:ln>
            <a:noFill/>
          </a:ln>
        </p:spPr>
        <p:txBody>
          <a:bodyPr anchorCtr="0" anchor="t" bIns="0" lIns="0" spcFirstLastPara="1" rIns="0" wrap="square" tIns="40625">
            <a:spAutoFit/>
          </a:bodyPr>
          <a:lstStyle/>
          <a:p>
            <a:pPr indent="0" lvl="0" marL="198755" marR="0" rtl="1" algn="r">
              <a:lnSpc>
                <a:spcPct val="100000"/>
              </a:lnSpc>
              <a:spcBef>
                <a:spcPts val="0"/>
              </a:spcBef>
              <a:spcAft>
                <a:spcPts val="0"/>
              </a:spcAft>
              <a:buNone/>
            </a:pPr>
            <a:r>
              <a:rPr lang="en-US" sz="2000">
                <a:solidFill>
                  <a:srgbClr val="FFFFFF"/>
                </a:solidFill>
                <a:latin typeface="Verdana"/>
                <a:ea typeface="Verdana"/>
                <a:cs typeface="Verdana"/>
                <a:sym typeface="Verdana"/>
              </a:rPr>
              <a:t>APP</a:t>
            </a:r>
            <a:endParaRPr sz="2000">
              <a:solidFill>
                <a:srgbClr val="000000"/>
              </a:solidFill>
              <a:latin typeface="Verdana"/>
              <a:ea typeface="Verdana"/>
              <a:cs typeface="Verdana"/>
              <a:sym typeface="Verdana"/>
            </a:endParaRPr>
          </a:p>
          <a:p>
            <a:pPr indent="0" lvl="0" marL="280035" marR="0" rtl="1" algn="r">
              <a:lnSpc>
                <a:spcPct val="100000"/>
              </a:lnSpc>
              <a:spcBef>
                <a:spcPts val="600"/>
              </a:spcBef>
              <a:spcAft>
                <a:spcPts val="0"/>
              </a:spcAft>
              <a:buNone/>
            </a:pPr>
            <a:r>
              <a:rPr lang="en-US" sz="2000">
                <a:solidFill>
                  <a:srgbClr val="FFFFFF"/>
                </a:solidFill>
                <a:latin typeface="Verdana"/>
                <a:ea typeface="Verdana"/>
                <a:cs typeface="Verdana"/>
                <a:sym typeface="Verdana"/>
              </a:rPr>
              <a:t>OS</a:t>
            </a:r>
            <a:endParaRPr sz="2000">
              <a:solidFill>
                <a:srgbClr val="000000"/>
              </a:solidFill>
              <a:latin typeface="Verdana"/>
              <a:ea typeface="Verdana"/>
              <a:cs typeface="Verdana"/>
              <a:sym typeface="Verdana"/>
            </a:endParaRPr>
          </a:p>
        </p:txBody>
      </p:sp>
      <p:grpSp>
        <p:nvGrpSpPr>
          <p:cNvPr id="174" name="Google Shape;174;p22"/>
          <p:cNvGrpSpPr/>
          <p:nvPr/>
        </p:nvGrpSpPr>
        <p:grpSpPr>
          <a:xfrm>
            <a:off x="10477363" y="2467742"/>
            <a:ext cx="1201864" cy="1054735"/>
            <a:chOff x="6746988" y="2360117"/>
            <a:chExt cx="1201864" cy="1054735"/>
          </a:xfrm>
        </p:grpSpPr>
        <p:sp>
          <p:nvSpPr>
            <p:cNvPr id="175" name="Google Shape;175;p22"/>
            <p:cNvSpPr/>
            <p:nvPr/>
          </p:nvSpPr>
          <p:spPr>
            <a:xfrm>
              <a:off x="7684693" y="2360117"/>
              <a:ext cx="264159" cy="1054735"/>
            </a:xfrm>
            <a:custGeom>
              <a:rect b="b" l="l" r="r" t="t"/>
              <a:pathLst>
                <a:path extrusionOk="0" h="1054735" w="264159">
                  <a:moveTo>
                    <a:pt x="263575" y="0"/>
                  </a:moveTo>
                  <a:lnTo>
                    <a:pt x="0" y="263563"/>
                  </a:lnTo>
                  <a:lnTo>
                    <a:pt x="0" y="1054277"/>
                  </a:lnTo>
                  <a:lnTo>
                    <a:pt x="263575" y="790714"/>
                  </a:lnTo>
                  <a:lnTo>
                    <a:pt x="263575" y="0"/>
                  </a:lnTo>
                  <a:close/>
                </a:path>
              </a:pathLst>
            </a:custGeom>
            <a:solidFill>
              <a:srgbClr val="228097"/>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22"/>
            <p:cNvSpPr/>
            <p:nvPr/>
          </p:nvSpPr>
          <p:spPr>
            <a:xfrm>
              <a:off x="6746988" y="2360117"/>
              <a:ext cx="1201420" cy="264160"/>
            </a:xfrm>
            <a:custGeom>
              <a:rect b="b" l="l" r="r" t="t"/>
              <a:pathLst>
                <a:path extrusionOk="0" h="264160" w="1201420">
                  <a:moveTo>
                    <a:pt x="1201280" y="0"/>
                  </a:moveTo>
                  <a:lnTo>
                    <a:pt x="263575" y="0"/>
                  </a:lnTo>
                  <a:lnTo>
                    <a:pt x="0" y="263563"/>
                  </a:lnTo>
                  <a:lnTo>
                    <a:pt x="937704" y="263563"/>
                  </a:lnTo>
                  <a:lnTo>
                    <a:pt x="1201280" y="0"/>
                  </a:lnTo>
                  <a:close/>
                </a:path>
              </a:pathLst>
            </a:custGeom>
            <a:solidFill>
              <a:srgbClr val="54B2C9"/>
            </a:solid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22"/>
            <p:cNvSpPr/>
            <p:nvPr/>
          </p:nvSpPr>
          <p:spPr>
            <a:xfrm>
              <a:off x="6746988" y="2360117"/>
              <a:ext cx="1201420" cy="1054735"/>
            </a:xfrm>
            <a:custGeom>
              <a:rect b="b" l="l" r="r" t="t"/>
              <a:pathLst>
                <a:path extrusionOk="0" h="1054735" w="1201420">
                  <a:moveTo>
                    <a:pt x="0" y="263573"/>
                  </a:moveTo>
                  <a:lnTo>
                    <a:pt x="263573" y="0"/>
                  </a:lnTo>
                  <a:lnTo>
                    <a:pt x="1201270" y="0"/>
                  </a:lnTo>
                  <a:lnTo>
                    <a:pt x="1201270" y="790717"/>
                  </a:lnTo>
                  <a:lnTo>
                    <a:pt x="937700" y="1054290"/>
                  </a:lnTo>
                  <a:lnTo>
                    <a:pt x="0" y="1054290"/>
                  </a:lnTo>
                  <a:lnTo>
                    <a:pt x="0" y="263573"/>
                  </a:lnTo>
                  <a:close/>
                </a:path>
                <a:path extrusionOk="0" h="1054735" w="1201420">
                  <a:moveTo>
                    <a:pt x="0" y="263573"/>
                  </a:moveTo>
                  <a:lnTo>
                    <a:pt x="937700" y="263573"/>
                  </a:lnTo>
                  <a:lnTo>
                    <a:pt x="1201270" y="0"/>
                  </a:lnTo>
                </a:path>
              </a:pathLst>
            </a:custGeom>
            <a:noFill/>
            <a:ln cap="flat" cmpd="sng" w="25400">
              <a:solidFill>
                <a:srgbClr val="2A9FBC"/>
              </a:solidFill>
              <a:prstDash val="solid"/>
              <a:round/>
              <a:headEnd len="sm" w="sm" type="none"/>
              <a:tailEnd len="sm" w="sm" type="none"/>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78" name="Google Shape;178;p22"/>
          <p:cNvSpPr txBox="1"/>
          <p:nvPr/>
        </p:nvSpPr>
        <p:spPr>
          <a:xfrm>
            <a:off x="10477363" y="2731304"/>
            <a:ext cx="950700" cy="736200"/>
          </a:xfrm>
          <a:prstGeom prst="rect">
            <a:avLst/>
          </a:prstGeom>
          <a:solidFill>
            <a:srgbClr val="2A9FBC"/>
          </a:solidFill>
          <a:ln>
            <a:noFill/>
          </a:ln>
        </p:spPr>
        <p:txBody>
          <a:bodyPr anchorCtr="0" anchor="t" bIns="0" lIns="0" spcFirstLastPara="1" rIns="0" wrap="square" tIns="43175">
            <a:spAutoFit/>
          </a:bodyPr>
          <a:lstStyle/>
          <a:p>
            <a:pPr indent="0" lvl="0" marL="198755" marR="0" rtl="1" algn="r">
              <a:lnSpc>
                <a:spcPct val="100000"/>
              </a:lnSpc>
              <a:spcBef>
                <a:spcPts val="0"/>
              </a:spcBef>
              <a:spcAft>
                <a:spcPts val="0"/>
              </a:spcAft>
              <a:buNone/>
            </a:pPr>
            <a:r>
              <a:rPr lang="en-US" sz="2000">
                <a:solidFill>
                  <a:srgbClr val="FFFFFF"/>
                </a:solidFill>
                <a:latin typeface="Verdana"/>
                <a:ea typeface="Verdana"/>
                <a:cs typeface="Verdana"/>
                <a:sym typeface="Verdana"/>
              </a:rPr>
              <a:t>APP</a:t>
            </a:r>
            <a:endParaRPr sz="2000">
              <a:solidFill>
                <a:srgbClr val="000000"/>
              </a:solidFill>
              <a:latin typeface="Verdana"/>
              <a:ea typeface="Verdana"/>
              <a:cs typeface="Verdana"/>
              <a:sym typeface="Verdana"/>
            </a:endParaRPr>
          </a:p>
          <a:p>
            <a:pPr indent="0" lvl="0" marL="280035" marR="0" rtl="1" algn="r">
              <a:lnSpc>
                <a:spcPct val="100000"/>
              </a:lnSpc>
              <a:spcBef>
                <a:spcPts val="600"/>
              </a:spcBef>
              <a:spcAft>
                <a:spcPts val="0"/>
              </a:spcAft>
              <a:buNone/>
            </a:pPr>
            <a:r>
              <a:rPr lang="en-US" sz="2000">
                <a:solidFill>
                  <a:srgbClr val="FFFFFF"/>
                </a:solidFill>
                <a:latin typeface="Verdana"/>
                <a:ea typeface="Verdana"/>
                <a:cs typeface="Verdana"/>
                <a:sym typeface="Verdana"/>
              </a:rPr>
              <a:t>OS</a:t>
            </a:r>
            <a:endParaRPr sz="2000">
              <a:solidFill>
                <a:srgbClr val="000000"/>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3"/>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184" name="Google Shape;184;p23"/>
          <p:cNvSpPr txBox="1"/>
          <p:nvPr/>
        </p:nvSpPr>
        <p:spPr>
          <a:xfrm>
            <a:off x="211275" y="205700"/>
            <a:ext cx="11830800" cy="326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a:solidFill>
                  <a:srgbClr val="FFFFFF"/>
                </a:solidFill>
                <a:latin typeface="Quattrocento Sans"/>
                <a:ea typeface="Quattrocento Sans"/>
                <a:cs typeface="Quattrocento Sans"/>
                <a:sym typeface="Quattrocento Sans"/>
              </a:rPr>
              <a:t>Hypervisor</a:t>
            </a:r>
            <a:endParaRPr sz="40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lang="en-US" sz="2500">
                <a:solidFill>
                  <a:srgbClr val="FFFFFF"/>
                </a:solidFill>
                <a:latin typeface="Quattrocento Sans"/>
                <a:ea typeface="Quattrocento Sans"/>
                <a:cs typeface="Quattrocento Sans"/>
                <a:sym typeface="Quattrocento Sans"/>
              </a:rPr>
              <a:t>A hypervisor or virtual machine monitor (VMM) is a computer software, firmware or hardware that creates and runs virtual machines.</a:t>
            </a:r>
            <a:endParaRPr sz="25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sp>
        <p:nvSpPr>
          <p:cNvPr id="185" name="Google Shape;185;p23"/>
          <p:cNvSpPr/>
          <p:nvPr/>
        </p:nvSpPr>
        <p:spPr>
          <a:xfrm>
            <a:off x="2421048" y="2398775"/>
            <a:ext cx="6919200" cy="39552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1" algn="r">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ערכת נושא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ערכת נושא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