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2" r:id="rId4"/>
    <p:sldMasterId id="2147483667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6858000" cx="12192000"/>
  <p:notesSz cx="6858000" cy="9144000"/>
  <p:embeddedFontLst>
    <p:embeddedFont>
      <p:font typeface="Dosis"/>
      <p:regular r:id="rId20"/>
      <p:bold r:id="rId21"/>
    </p:embeddedFont>
    <p:embeddedFont>
      <p:font typeface="Quattrocento Sans"/>
      <p:regular r:id="rId22"/>
      <p:bold r:id="rId23"/>
      <p:italic r:id="rId24"/>
      <p:boldItalic r:id="rId25"/>
    </p:embeddedFont>
    <p:embeddedFont>
      <p:font typeface="Rubik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0" roundtripDataSignature="AMtx7mg/NunA6myq5Pw28K/4Ta7I/Y1z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osis-regular.fntdata"/><Relationship Id="rId22" Type="http://schemas.openxmlformats.org/officeDocument/2006/relationships/font" Target="fonts/QuattrocentoSans-regular.fntdata"/><Relationship Id="rId21" Type="http://schemas.openxmlformats.org/officeDocument/2006/relationships/font" Target="fonts/Dosis-bold.fntdata"/><Relationship Id="rId24" Type="http://schemas.openxmlformats.org/officeDocument/2006/relationships/font" Target="fonts/QuattrocentoSans-italic.fntdata"/><Relationship Id="rId23" Type="http://schemas.openxmlformats.org/officeDocument/2006/relationships/font" Target="fonts/Quattrocento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font" Target="fonts/Rubik-regular.fntdata"/><Relationship Id="rId25" Type="http://schemas.openxmlformats.org/officeDocument/2006/relationships/font" Target="fonts/QuattrocentoSans-boldItalic.fntdata"/><Relationship Id="rId28" Type="http://schemas.openxmlformats.org/officeDocument/2006/relationships/font" Target="fonts/Rubik-italic.fntdata"/><Relationship Id="rId27" Type="http://schemas.openxmlformats.org/officeDocument/2006/relationships/font" Target="fonts/Rubik-bold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font" Target="fonts/Rubik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customschemas.google.com/relationships/presentationmetadata" Target="meta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3" name="Google Shape;32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4" name="Google Shape;39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0" name="Google Shape;33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6" name="Google Shape;33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6" name="Google Shape;34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2" name="Google Shape;35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8" name="Google Shape;35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4" name="Google Shape;36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0" name="Google Shape;37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6" name="Google Shape;37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jpg"/><Relationship Id="rId3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jpg"/><Relationship Id="rId3" Type="http://schemas.openxmlformats.org/officeDocument/2006/relationships/image" Target="../media/image10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jp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jp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jp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jp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jp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jp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jp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jp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jp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7.jp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ותרת בלבד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0"/>
          <p:cNvSpPr txBox="1"/>
          <p:nvPr>
            <p:ph idx="10" type="dt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0"/>
          <p:cNvSpPr txBox="1"/>
          <p:nvPr>
            <p:ph idx="12" type="sldNum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ריק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1"/>
          <p:cNvSpPr txBox="1"/>
          <p:nvPr>
            <p:ph idx="10" type="dt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1"/>
          <p:cNvSpPr txBox="1"/>
          <p:nvPr>
            <p:ph idx="12" type="sldNum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תוכן עם כיתוב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2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attrocento San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2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FFFF"/>
              </a:buClr>
              <a:buSzPts val="3200"/>
              <a:buChar char="•"/>
              <a:defRPr sz="3200"/>
            </a:lvl1pPr>
            <a:lvl2pPr indent="-4064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FFFF"/>
              </a:buClr>
              <a:buSzPts val="2800"/>
              <a:buChar char="•"/>
              <a:defRPr sz="2800"/>
            </a:lvl2pPr>
            <a:lvl3pPr indent="-3810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FFFF"/>
              </a:buClr>
              <a:buSzPts val="2400"/>
              <a:buChar char="•"/>
              <a:defRPr sz="2400"/>
            </a:lvl3pPr>
            <a:lvl4pPr indent="-3556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FFFF"/>
              </a:buClr>
              <a:buSzPts val="2000"/>
              <a:buChar char="•"/>
              <a:defRPr sz="2000"/>
            </a:lvl4pPr>
            <a:lvl5pPr indent="-3556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FFFF"/>
              </a:buClr>
              <a:buSzPts val="2000"/>
              <a:buChar char="•"/>
              <a:defRPr sz="2000"/>
            </a:lvl5pPr>
            <a:lvl6pPr indent="-3556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3" name="Google Shape;73;p52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FFFF"/>
              </a:buClr>
              <a:buSzPts val="1600"/>
              <a:buNone/>
              <a:defRPr sz="1600"/>
            </a:lvl1pPr>
            <a:lvl2pPr indent="-2286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FFFF"/>
              </a:buClr>
              <a:buSzPts val="1400"/>
              <a:buNone/>
              <a:defRPr sz="1400"/>
            </a:lvl2pPr>
            <a:lvl3pPr indent="-2286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FFFF"/>
              </a:buClr>
              <a:buSzPts val="1200"/>
              <a:buNone/>
              <a:defRPr sz="1200"/>
            </a:lvl3pPr>
            <a:lvl4pPr indent="-2286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FFFF"/>
              </a:buClr>
              <a:buSzPts val="1000"/>
              <a:buNone/>
              <a:defRPr sz="1000"/>
            </a:lvl4pPr>
            <a:lvl5pPr indent="-2286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FFFF"/>
              </a:buClr>
              <a:buSzPts val="1000"/>
              <a:buNone/>
              <a:defRPr sz="1000"/>
            </a:lvl5pPr>
            <a:lvl6pPr indent="-2286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52"/>
          <p:cNvSpPr txBox="1"/>
          <p:nvPr>
            <p:ph idx="10" type="dt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5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2"/>
          <p:cNvSpPr txBox="1"/>
          <p:nvPr>
            <p:ph idx="12" type="sldNum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תמונה עם כיתוב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3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attrocento San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3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53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FFFF"/>
              </a:buClr>
              <a:buSzPts val="1600"/>
              <a:buNone/>
              <a:defRPr sz="1600"/>
            </a:lvl1pPr>
            <a:lvl2pPr indent="-2286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FFFF"/>
              </a:buClr>
              <a:buSzPts val="1400"/>
              <a:buNone/>
              <a:defRPr sz="1400"/>
            </a:lvl2pPr>
            <a:lvl3pPr indent="-2286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FFFF"/>
              </a:buClr>
              <a:buSzPts val="1200"/>
              <a:buNone/>
              <a:defRPr sz="1200"/>
            </a:lvl3pPr>
            <a:lvl4pPr indent="-2286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FFFF"/>
              </a:buClr>
              <a:buSzPts val="1000"/>
              <a:buNone/>
              <a:defRPr sz="1000"/>
            </a:lvl4pPr>
            <a:lvl5pPr indent="-2286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FFFF"/>
              </a:buClr>
              <a:buSzPts val="1000"/>
              <a:buNone/>
              <a:defRPr sz="1000"/>
            </a:lvl5pPr>
            <a:lvl6pPr indent="-2286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1" name="Google Shape;81;p53"/>
          <p:cNvSpPr txBox="1"/>
          <p:nvPr>
            <p:ph idx="10" type="dt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3"/>
          <p:cNvSpPr txBox="1"/>
          <p:nvPr>
            <p:ph idx="12" type="sldNum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ותרת וטקסט אנכי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54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FFFF"/>
              </a:buClr>
              <a:buSzPts val="1800"/>
              <a:buChar char="•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FFFF"/>
              </a:buClr>
              <a:buSzPts val="1800"/>
              <a:buChar char="•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FFFF"/>
              </a:buClr>
              <a:buSzPts val="1800"/>
              <a:buChar char="•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FFFF"/>
              </a:buClr>
              <a:buSzPts val="1800"/>
              <a:buChar char="•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FFFF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54"/>
          <p:cNvSpPr txBox="1"/>
          <p:nvPr>
            <p:ph idx="10" type="dt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54"/>
          <p:cNvSpPr txBox="1"/>
          <p:nvPr>
            <p:ph idx="12" type="sldNum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ותרת אנכית וטקסט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5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55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FFFF"/>
              </a:buClr>
              <a:buSzPts val="1800"/>
              <a:buChar char="•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FFFF"/>
              </a:buClr>
              <a:buSzPts val="1800"/>
              <a:buChar char="•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FFFF"/>
              </a:buClr>
              <a:buSzPts val="1800"/>
              <a:buChar char="•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FFFF"/>
              </a:buClr>
              <a:buSzPts val="1800"/>
              <a:buChar char="•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FFFF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55"/>
          <p:cNvSpPr txBox="1"/>
          <p:nvPr>
            <p:ph idx="10" type="dt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5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55"/>
          <p:cNvSpPr txBox="1"/>
          <p:nvPr>
            <p:ph idx="12" type="sldNum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56"/>
          <p:cNvSpPr txBox="1"/>
          <p:nvPr>
            <p:ph idx="10" type="dt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56"/>
          <p:cNvSpPr txBox="1"/>
          <p:nvPr>
            <p:ph idx="12" type="sldNum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7"/>
          <p:cNvSpPr txBox="1"/>
          <p:nvPr>
            <p:ph type="ctrTitle"/>
          </p:nvPr>
        </p:nvSpPr>
        <p:spPr>
          <a:xfrm>
            <a:off x="1018870" y="914146"/>
            <a:ext cx="101544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Calibri"/>
              <a:buNone/>
              <a:defRPr b="0" i="0" sz="4800" u="sng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57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FFFF"/>
              </a:buClr>
              <a:buSzPts val="3600"/>
              <a:buChar char="•"/>
              <a:defRPr/>
            </a:lvl1pPr>
            <a:lvl2pPr lvl="1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FFFF"/>
              </a:buClr>
              <a:buSzPts val="1800"/>
              <a:buChar char="•"/>
              <a:defRPr/>
            </a:lvl2pPr>
            <a:lvl3pPr lvl="2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FFFF"/>
              </a:buClr>
              <a:buSzPts val="1800"/>
              <a:buChar char="•"/>
              <a:defRPr/>
            </a:lvl3pPr>
            <a:lvl4pPr lvl="3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FFFF"/>
              </a:buClr>
              <a:buSzPts val="1800"/>
              <a:buChar char="•"/>
              <a:defRPr/>
            </a:lvl4pPr>
            <a:lvl5pPr lvl="4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FFFF"/>
              </a:buClr>
              <a:buSzPts val="1800"/>
              <a:buChar char="•"/>
              <a:defRPr/>
            </a:lvl5pPr>
            <a:lvl6pPr lvl="5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5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57"/>
          <p:cNvSpPr txBox="1"/>
          <p:nvPr>
            <p:ph idx="10" type="dt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57"/>
          <p:cNvSpPr txBox="1"/>
          <p:nvPr>
            <p:ph idx="12" type="sldNum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 type="title">
  <p:cSld name="TITLE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18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18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18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Google Shape;113;p18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438" y="5357828"/>
            <a:ext cx="1166198" cy="1326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438" y="5357828"/>
            <a:ext cx="1166198" cy="1326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58"/>
          <p:cNvSpPr/>
          <p:nvPr/>
        </p:nvSpPr>
        <p:spPr>
          <a:xfrm>
            <a:off x="11240655" y="2445472"/>
            <a:ext cx="323400" cy="300300"/>
          </a:xfrm>
          <a:prstGeom prst="ellipse">
            <a:avLst/>
          </a:prstGeom>
          <a:solidFill>
            <a:srgbClr val="33FFFF"/>
          </a:solidFill>
          <a:ln cap="flat" cmpd="sng" w="12700">
            <a:solidFill>
              <a:srgbClr val="33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58"/>
          <p:cNvSpPr/>
          <p:nvPr/>
        </p:nvSpPr>
        <p:spPr>
          <a:xfrm>
            <a:off x="11240655" y="3558309"/>
            <a:ext cx="323400" cy="300300"/>
          </a:xfrm>
          <a:prstGeom prst="ellipse">
            <a:avLst/>
          </a:prstGeom>
          <a:solidFill>
            <a:srgbClr val="33FFFF"/>
          </a:solidFill>
          <a:ln cap="flat" cmpd="sng" w="12700">
            <a:solidFill>
              <a:srgbClr val="33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58"/>
          <p:cNvSpPr/>
          <p:nvPr/>
        </p:nvSpPr>
        <p:spPr>
          <a:xfrm>
            <a:off x="11296073" y="4687423"/>
            <a:ext cx="323400" cy="300300"/>
          </a:xfrm>
          <a:prstGeom prst="ellipse">
            <a:avLst/>
          </a:prstGeom>
          <a:solidFill>
            <a:srgbClr val="33FFFF"/>
          </a:solidFill>
          <a:ln cap="flat" cmpd="sng" w="12700">
            <a:solidFill>
              <a:srgbClr val="33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438" y="5357828"/>
            <a:ext cx="1166198" cy="1326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ותרת ותוכן">
  <p:cSld name="כותרת ותוכן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idx="11" type="ftr"/>
          </p:nvPr>
        </p:nvSpPr>
        <p:spPr>
          <a:xfrm>
            <a:off x="33853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1"/>
          <p:cNvSpPr txBox="1"/>
          <p:nvPr>
            <p:ph idx="12" type="sldNum"/>
          </p:nvPr>
        </p:nvSpPr>
        <p:spPr>
          <a:xfrm>
            <a:off x="11146971" y="6356350"/>
            <a:ext cx="740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3" name="Google Shape;133;p21"/>
          <p:cNvSpPr txBox="1"/>
          <p:nvPr>
            <p:ph type="title"/>
          </p:nvPr>
        </p:nvSpPr>
        <p:spPr>
          <a:xfrm>
            <a:off x="518678" y="209028"/>
            <a:ext cx="83331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rt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Dosis"/>
              <a:buNone/>
              <a:defRPr b="1" sz="4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518678" y="1671924"/>
            <a:ext cx="10835100" cy="45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-355600" lvl="1" marL="914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-342900" lvl="2" marL="1371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-330200" lvl="3" marL="1828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-330200" lvl="4" marL="22860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-342900" lvl="5" marL="27432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-342900" lvl="6" marL="3200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-342900" lvl="7" marL="3657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-342900" lvl="8" marL="4114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Image">
  <p:cSld name="Title Slide with Image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/>
          <p:nvPr>
            <p:ph idx="2" type="pic"/>
          </p:nvPr>
        </p:nvSpPr>
        <p:spPr>
          <a:xfrm>
            <a:off x="1683398" y="860944"/>
            <a:ext cx="4428600" cy="5137200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25"/>
          <p:cNvSpPr txBox="1"/>
          <p:nvPr>
            <p:ph type="ctrTitle"/>
          </p:nvPr>
        </p:nvSpPr>
        <p:spPr>
          <a:xfrm>
            <a:off x="6375721" y="2006084"/>
            <a:ext cx="4853700" cy="1616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rt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Dosis"/>
              <a:buNone/>
              <a:defRPr b="1" sz="43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5"/>
          <p:cNvSpPr txBox="1"/>
          <p:nvPr>
            <p:ph idx="1" type="subTitle"/>
          </p:nvPr>
        </p:nvSpPr>
        <p:spPr>
          <a:xfrm>
            <a:off x="6375214" y="3640998"/>
            <a:ext cx="4854300" cy="12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1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marR="0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marR="0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marR="0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marR="0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marR="0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marR="0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marR="0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marR="0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with Image">
  <p:cSld name="Section Header with Image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/>
          <p:nvPr/>
        </p:nvSpPr>
        <p:spPr>
          <a:xfrm flipH="1" rot="10800000">
            <a:off x="0" y="-96"/>
            <a:ext cx="10625400" cy="5404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42" name="Google Shape;142;p26"/>
          <p:cNvSpPr/>
          <p:nvPr/>
        </p:nvSpPr>
        <p:spPr>
          <a:xfrm rot="-1641099">
            <a:off x="-637245" y="3588181"/>
            <a:ext cx="3860264" cy="1746983"/>
          </a:xfrm>
          <a:prstGeom prst="parallelogram">
            <a:avLst>
              <a:gd fmla="val 53218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143" name="Google Shape;143;p26"/>
          <p:cNvCxnSpPr/>
          <p:nvPr/>
        </p:nvCxnSpPr>
        <p:spPr>
          <a:xfrm flipH="1" rot="10800000">
            <a:off x="0" y="1010096"/>
            <a:ext cx="1785300" cy="90750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4" name="Google Shape;144;p26"/>
          <p:cNvSpPr txBox="1"/>
          <p:nvPr>
            <p:ph type="title"/>
          </p:nvPr>
        </p:nvSpPr>
        <p:spPr>
          <a:xfrm>
            <a:off x="6283842" y="1987420"/>
            <a:ext cx="4911600" cy="17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rt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Dosis"/>
              <a:buNone/>
              <a:defRPr b="1" sz="4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6283842" y="3792046"/>
            <a:ext cx="4911600" cy="9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-228600" lvl="1" marL="914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C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-228600" lvl="2" marL="1371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C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-228600" lvl="3" marL="1828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C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-228600" lvl="4" marL="22860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C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-228600" lvl="5" marL="27432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C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C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-228600" lvl="6" marL="3200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C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C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-228600" lvl="7" marL="3657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C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C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-228600" lvl="8" marL="4114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C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C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cxnSp>
        <p:nvCxnSpPr>
          <p:cNvPr id="146" name="Google Shape;146;p26"/>
          <p:cNvCxnSpPr/>
          <p:nvPr/>
        </p:nvCxnSpPr>
        <p:spPr>
          <a:xfrm flipH="1" rot="10800000">
            <a:off x="9004301" y="3924399"/>
            <a:ext cx="3187800" cy="16890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7" name="Google Shape;147;p26"/>
          <p:cNvSpPr/>
          <p:nvPr/>
        </p:nvSpPr>
        <p:spPr>
          <a:xfrm>
            <a:off x="7754112" y="0"/>
            <a:ext cx="2258700" cy="742800"/>
          </a:xfrm>
          <a:prstGeom prst="parallelogram">
            <a:avLst>
              <a:gd fmla="val 19585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148" name="Google Shape;148;p26"/>
          <p:cNvCxnSpPr/>
          <p:nvPr/>
        </p:nvCxnSpPr>
        <p:spPr>
          <a:xfrm flipH="1" rot="10800000">
            <a:off x="0" y="408510"/>
            <a:ext cx="6595500" cy="340320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9" name="Google Shape;149;p26"/>
          <p:cNvSpPr/>
          <p:nvPr>
            <p:ph idx="2" type="pic"/>
          </p:nvPr>
        </p:nvSpPr>
        <p:spPr>
          <a:xfrm>
            <a:off x="1683398" y="860944"/>
            <a:ext cx="4428600" cy="51372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50" name="Google Shape;150;p26"/>
          <p:cNvCxnSpPr/>
          <p:nvPr/>
        </p:nvCxnSpPr>
        <p:spPr>
          <a:xfrm flipH="1" rot="10800000">
            <a:off x="-17837" y="5266898"/>
            <a:ext cx="1919700" cy="1001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1" name="Google Shape;151;p26"/>
          <p:cNvSpPr/>
          <p:nvPr/>
        </p:nvSpPr>
        <p:spPr>
          <a:xfrm rot="-1641036">
            <a:off x="-139076" y="3407069"/>
            <a:ext cx="1438508" cy="236419"/>
          </a:xfrm>
          <a:prstGeom prst="parallelogram">
            <a:avLst>
              <a:gd fmla="val 53218" name="adj"/>
            </a:avLst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Layout 01">
  <p:cSld name="Text Layout 0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531378" y="3196915"/>
            <a:ext cx="4942800" cy="29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-355600" lvl="1" marL="914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-342900" lvl="2" marL="1371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-330200" lvl="3" marL="1828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-330200" lvl="4" marL="22860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-342900" lvl="5" marL="27432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-342900" lvl="6" marL="3200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-342900" lvl="7" marL="3657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-342900" lvl="8" marL="4114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54" name="Google Shape;154;p27"/>
          <p:cNvSpPr/>
          <p:nvPr/>
        </p:nvSpPr>
        <p:spPr>
          <a:xfrm rot="10800000">
            <a:off x="1839600" y="0"/>
            <a:ext cx="10352400" cy="5638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55" name="Google Shape;155;p27"/>
          <p:cNvSpPr/>
          <p:nvPr/>
        </p:nvSpPr>
        <p:spPr>
          <a:xfrm flipH="1">
            <a:off x="2978200" y="-5"/>
            <a:ext cx="4121100" cy="1308000"/>
          </a:xfrm>
          <a:prstGeom prst="parallelogram">
            <a:avLst>
              <a:gd fmla="val 18638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156" name="Google Shape;156;p27"/>
          <p:cNvCxnSpPr/>
          <p:nvPr/>
        </p:nvCxnSpPr>
        <p:spPr>
          <a:xfrm flipH="1" rot="10800000">
            <a:off x="6375400" y="5047177"/>
            <a:ext cx="1524600" cy="1803300"/>
          </a:xfrm>
          <a:prstGeom prst="straightConnector1">
            <a:avLst/>
          </a:prstGeom>
          <a:noFill/>
          <a:ln cap="flat" cmpd="sng" w="9525">
            <a:solidFill>
              <a:srgbClr val="EAB2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7" name="Google Shape;157;p27"/>
          <p:cNvSpPr txBox="1"/>
          <p:nvPr>
            <p:ph idx="2" type="body"/>
          </p:nvPr>
        </p:nvSpPr>
        <p:spPr>
          <a:xfrm>
            <a:off x="531379" y="2563477"/>
            <a:ext cx="73425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-228600" lvl="1" marL="914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-342900" lvl="2" marL="1371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-330200" lvl="3" marL="1828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-330200" lvl="4" marL="22860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-342900" lvl="5" marL="27432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-342900" lvl="6" marL="3200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-342900" lvl="7" marL="3657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-342900" lvl="8" marL="4114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58" name="Google Shape;158;p27"/>
          <p:cNvSpPr txBox="1"/>
          <p:nvPr>
            <p:ph type="title"/>
          </p:nvPr>
        </p:nvSpPr>
        <p:spPr>
          <a:xfrm>
            <a:off x="531378" y="1308484"/>
            <a:ext cx="7342500" cy="12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rt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Dosis"/>
              <a:buNone/>
              <a:defRPr b="1" sz="4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7"/>
          <p:cNvSpPr/>
          <p:nvPr>
            <p:ph idx="3" type="pic"/>
          </p:nvPr>
        </p:nvSpPr>
        <p:spPr>
          <a:xfrm>
            <a:off x="6604000" y="0"/>
            <a:ext cx="5588100" cy="68721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60" name="Google Shape;160;p27"/>
          <p:cNvSpPr txBox="1"/>
          <p:nvPr>
            <p:ph idx="11" type="ftr"/>
          </p:nvPr>
        </p:nvSpPr>
        <p:spPr>
          <a:xfrm>
            <a:off x="33853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7"/>
          <p:cNvSpPr txBox="1"/>
          <p:nvPr>
            <p:ph idx="12" type="sldNum"/>
          </p:nvPr>
        </p:nvSpPr>
        <p:spPr>
          <a:xfrm>
            <a:off x="11146971" y="6356350"/>
            <a:ext cx="740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2" name="Google Shape;162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02508" y="5753885"/>
            <a:ext cx="1029153" cy="967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Layout 02">
  <p:cSld name="Text Layout 02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/>
          <p:nvPr/>
        </p:nvSpPr>
        <p:spPr>
          <a:xfrm rot="10800000">
            <a:off x="1839600" y="0"/>
            <a:ext cx="10352400" cy="5638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65" name="Google Shape;165;p28"/>
          <p:cNvSpPr/>
          <p:nvPr>
            <p:ph idx="2" type="pic"/>
          </p:nvPr>
        </p:nvSpPr>
        <p:spPr>
          <a:xfrm>
            <a:off x="6170177" y="1435100"/>
            <a:ext cx="6021900" cy="54228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531378" y="3196915"/>
            <a:ext cx="4942800" cy="29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-355600" lvl="1" marL="914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-342900" lvl="2" marL="1371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-330200" lvl="3" marL="1828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-330200" lvl="4" marL="22860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-342900" lvl="5" marL="27432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-342900" lvl="6" marL="3200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-342900" lvl="7" marL="3657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-342900" lvl="8" marL="4114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67" name="Google Shape;167;p28"/>
          <p:cNvSpPr/>
          <p:nvPr/>
        </p:nvSpPr>
        <p:spPr>
          <a:xfrm flipH="1">
            <a:off x="2978200" y="-5"/>
            <a:ext cx="4121100" cy="1308000"/>
          </a:xfrm>
          <a:prstGeom prst="parallelogram">
            <a:avLst>
              <a:gd fmla="val 18638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168" name="Google Shape;168;p28"/>
          <p:cNvCxnSpPr/>
          <p:nvPr/>
        </p:nvCxnSpPr>
        <p:spPr>
          <a:xfrm flipH="1" rot="10800000">
            <a:off x="10352314" y="1185600"/>
            <a:ext cx="1839600" cy="16338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9" name="Google Shape;169;p28"/>
          <p:cNvSpPr txBox="1"/>
          <p:nvPr>
            <p:ph idx="3" type="body"/>
          </p:nvPr>
        </p:nvSpPr>
        <p:spPr>
          <a:xfrm>
            <a:off x="531379" y="2563477"/>
            <a:ext cx="73425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-228600" lvl="1" marL="914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-342900" lvl="2" marL="1371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-330200" lvl="3" marL="1828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-330200" lvl="4" marL="22860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-342900" lvl="5" marL="27432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-342900" lvl="6" marL="3200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-342900" lvl="7" marL="3657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-342900" lvl="8" marL="4114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70" name="Google Shape;170;p28"/>
          <p:cNvSpPr txBox="1"/>
          <p:nvPr>
            <p:ph type="title"/>
          </p:nvPr>
        </p:nvSpPr>
        <p:spPr>
          <a:xfrm>
            <a:off x="531378" y="1308484"/>
            <a:ext cx="7342500" cy="12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rt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Dosis"/>
              <a:buNone/>
              <a:defRPr b="1" sz="4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8"/>
          <p:cNvSpPr txBox="1"/>
          <p:nvPr>
            <p:ph idx="11" type="ftr"/>
          </p:nvPr>
        </p:nvSpPr>
        <p:spPr>
          <a:xfrm>
            <a:off x="33853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8"/>
          <p:cNvSpPr txBox="1"/>
          <p:nvPr>
            <p:ph idx="12" type="sldNum"/>
          </p:nvPr>
        </p:nvSpPr>
        <p:spPr>
          <a:xfrm>
            <a:off x="11146971" y="6356350"/>
            <a:ext cx="740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3" name="Google Shape;173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02508" y="5753885"/>
            <a:ext cx="1029153" cy="967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ion with Subtitle">
  <p:cSld name="Comparision with Subtitle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5" name="Google Shape;175;p29"/>
          <p:cNvCxnSpPr/>
          <p:nvPr/>
        </p:nvCxnSpPr>
        <p:spPr>
          <a:xfrm rot="10800000">
            <a:off x="-9128" y="3634056"/>
            <a:ext cx="1912500" cy="15729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76" name="Google Shape;176;p29"/>
          <p:cNvGrpSpPr/>
          <p:nvPr/>
        </p:nvGrpSpPr>
        <p:grpSpPr>
          <a:xfrm flipH="1">
            <a:off x="7561241" y="1"/>
            <a:ext cx="4764075" cy="3540948"/>
            <a:chOff x="-124275" y="-1"/>
            <a:chExt cx="4764075" cy="3367200"/>
          </a:xfrm>
        </p:grpSpPr>
        <p:sp>
          <p:nvSpPr>
            <p:cNvPr id="177" name="Google Shape;177;p29"/>
            <p:cNvSpPr/>
            <p:nvPr/>
          </p:nvSpPr>
          <p:spPr>
            <a:xfrm>
              <a:off x="0" y="-1"/>
              <a:ext cx="4639800" cy="3367200"/>
            </a:xfrm>
            <a:prstGeom prst="diagStripe">
              <a:avLst>
                <a:gd fmla="val 51202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  <p:cxnSp>
          <p:nvCxnSpPr>
            <p:cNvPr id="178" name="Google Shape;178;p29"/>
            <p:cNvCxnSpPr/>
            <p:nvPr/>
          </p:nvCxnSpPr>
          <p:spPr>
            <a:xfrm flipH="1" rot="10800000">
              <a:off x="1433638" y="93"/>
              <a:ext cx="1241100" cy="9165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79" name="Google Shape;179;p29"/>
            <p:cNvSpPr/>
            <p:nvPr/>
          </p:nvSpPr>
          <p:spPr>
            <a:xfrm rot="-2178996">
              <a:off x="-192216" y="1140830"/>
              <a:ext cx="1354503" cy="214810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</p:grpSp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520698" y="2104888"/>
            <a:ext cx="54753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-228600" lvl="1" marL="914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-228600" lvl="2" marL="1371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-228600" lvl="3" marL="1828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-228600" lvl="4" marL="22860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-228600" lvl="5" marL="27432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-228600" lvl="6" marL="3200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-228600" lvl="7" marL="3657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-228600" lvl="8" marL="4114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81" name="Google Shape;181;p29"/>
          <p:cNvSpPr txBox="1"/>
          <p:nvPr>
            <p:ph idx="2" type="body"/>
          </p:nvPr>
        </p:nvSpPr>
        <p:spPr>
          <a:xfrm>
            <a:off x="520698" y="2886076"/>
            <a:ext cx="5475300" cy="3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-355600" lvl="1" marL="914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-342900" lvl="2" marL="1371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-330200" lvl="3" marL="1828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-330200" lvl="4" marL="22860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-342900" lvl="5" marL="27432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-342900" lvl="6" marL="3200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-342900" lvl="7" marL="3657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-342900" lvl="8" marL="4114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82" name="Google Shape;182;p29"/>
          <p:cNvSpPr txBox="1"/>
          <p:nvPr>
            <p:ph idx="3" type="body"/>
          </p:nvPr>
        </p:nvSpPr>
        <p:spPr>
          <a:xfrm>
            <a:off x="6186713" y="2104888"/>
            <a:ext cx="54756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marR="0" rtl="1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-228600" lvl="1" marL="914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-228600" lvl="2" marL="1371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-228600" lvl="3" marL="1828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-228600" lvl="4" marL="22860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-228600" lvl="5" marL="27432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-228600" lvl="6" marL="3200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-228600" lvl="7" marL="3657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-228600" lvl="8" marL="4114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83" name="Google Shape;183;p29"/>
          <p:cNvSpPr txBox="1"/>
          <p:nvPr>
            <p:ph idx="4" type="body"/>
          </p:nvPr>
        </p:nvSpPr>
        <p:spPr>
          <a:xfrm>
            <a:off x="6186713" y="2886076"/>
            <a:ext cx="5475600" cy="3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-355600" lvl="1" marL="914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-342900" lvl="2" marL="1371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-330200" lvl="3" marL="1828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-330200" lvl="4" marL="22860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-342900" lvl="5" marL="27432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-342900" lvl="6" marL="3200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-342900" lvl="7" marL="3657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-342900" lvl="8" marL="4114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84" name="Google Shape;184;p29"/>
          <p:cNvSpPr txBox="1"/>
          <p:nvPr>
            <p:ph idx="5" type="body"/>
          </p:nvPr>
        </p:nvSpPr>
        <p:spPr>
          <a:xfrm>
            <a:off x="520493" y="1376932"/>
            <a:ext cx="73686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-228600" lvl="1" marL="914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-342900" lvl="2" marL="1371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-330200" lvl="3" marL="1828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-330200" lvl="4" marL="22860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-342900" lvl="5" marL="27432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-342900" lvl="6" marL="3200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-342900" lvl="7" marL="3657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-342900" lvl="8" marL="4114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85" name="Google Shape;185;p29"/>
          <p:cNvSpPr/>
          <p:nvPr/>
        </p:nvSpPr>
        <p:spPr>
          <a:xfrm flipH="1">
            <a:off x="6679908" y="1"/>
            <a:ext cx="1447800" cy="639000"/>
          </a:xfrm>
          <a:prstGeom prst="parallelogram">
            <a:avLst>
              <a:gd fmla="val 13561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86" name="Google Shape;186;p29"/>
          <p:cNvSpPr txBox="1"/>
          <p:nvPr>
            <p:ph idx="11" type="ftr"/>
          </p:nvPr>
        </p:nvSpPr>
        <p:spPr>
          <a:xfrm>
            <a:off x="33853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9"/>
          <p:cNvSpPr txBox="1"/>
          <p:nvPr>
            <p:ph idx="12" type="sldNum"/>
          </p:nvPr>
        </p:nvSpPr>
        <p:spPr>
          <a:xfrm>
            <a:off x="11146971" y="6356350"/>
            <a:ext cx="740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8" name="Google Shape;188;p29"/>
          <p:cNvSpPr txBox="1"/>
          <p:nvPr>
            <p:ph type="title"/>
          </p:nvPr>
        </p:nvSpPr>
        <p:spPr>
          <a:xfrm>
            <a:off x="518678" y="209028"/>
            <a:ext cx="83331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rt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Dosis"/>
              <a:buNone/>
              <a:defRPr b="1" sz="4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89" name="Google Shape;189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02508" y="5753885"/>
            <a:ext cx="1029153" cy="967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>
  <p:cSld name="Char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30"/>
          <p:cNvGrpSpPr/>
          <p:nvPr/>
        </p:nvGrpSpPr>
        <p:grpSpPr>
          <a:xfrm flipH="1">
            <a:off x="7561241" y="1"/>
            <a:ext cx="4764075" cy="3540948"/>
            <a:chOff x="-124275" y="-1"/>
            <a:chExt cx="4764075" cy="3367200"/>
          </a:xfrm>
        </p:grpSpPr>
        <p:sp>
          <p:nvSpPr>
            <p:cNvPr id="192" name="Google Shape;192;p30"/>
            <p:cNvSpPr/>
            <p:nvPr/>
          </p:nvSpPr>
          <p:spPr>
            <a:xfrm>
              <a:off x="0" y="-1"/>
              <a:ext cx="4639800" cy="3367200"/>
            </a:xfrm>
            <a:prstGeom prst="diagStripe">
              <a:avLst>
                <a:gd fmla="val 51202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  <p:cxnSp>
          <p:nvCxnSpPr>
            <p:cNvPr id="193" name="Google Shape;193;p30"/>
            <p:cNvCxnSpPr/>
            <p:nvPr/>
          </p:nvCxnSpPr>
          <p:spPr>
            <a:xfrm flipH="1" rot="10800000">
              <a:off x="1433638" y="93"/>
              <a:ext cx="1241100" cy="9165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94" name="Google Shape;194;p30"/>
            <p:cNvSpPr/>
            <p:nvPr/>
          </p:nvSpPr>
          <p:spPr>
            <a:xfrm rot="-2178996">
              <a:off x="-192216" y="1140830"/>
              <a:ext cx="1354503" cy="214810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</p:grpSp>
      <p:sp>
        <p:nvSpPr>
          <p:cNvPr id="195" name="Google Shape;195;p30"/>
          <p:cNvSpPr/>
          <p:nvPr/>
        </p:nvSpPr>
        <p:spPr>
          <a:xfrm flipH="1">
            <a:off x="6679908" y="1"/>
            <a:ext cx="1447800" cy="639000"/>
          </a:xfrm>
          <a:prstGeom prst="parallelogram">
            <a:avLst>
              <a:gd fmla="val 13561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520493" y="1376932"/>
            <a:ext cx="73686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-228600" lvl="1" marL="914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-342900" lvl="2" marL="1371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-330200" lvl="3" marL="1828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-330200" lvl="4" marL="22860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-342900" lvl="5" marL="27432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-342900" lvl="6" marL="3200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-342900" lvl="7" marL="3657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-342900" lvl="8" marL="4114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97" name="Google Shape;197;p30"/>
          <p:cNvSpPr txBox="1"/>
          <p:nvPr>
            <p:ph idx="11" type="ftr"/>
          </p:nvPr>
        </p:nvSpPr>
        <p:spPr>
          <a:xfrm>
            <a:off x="33853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30"/>
          <p:cNvSpPr txBox="1"/>
          <p:nvPr>
            <p:ph idx="12" type="sldNum"/>
          </p:nvPr>
        </p:nvSpPr>
        <p:spPr>
          <a:xfrm>
            <a:off x="11146971" y="6356350"/>
            <a:ext cx="740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9" name="Google Shape;199;p30"/>
          <p:cNvSpPr txBox="1"/>
          <p:nvPr>
            <p:ph type="title"/>
          </p:nvPr>
        </p:nvSpPr>
        <p:spPr>
          <a:xfrm>
            <a:off x="518678" y="209028"/>
            <a:ext cx="83331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rt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Dosis"/>
              <a:buNone/>
              <a:defRPr b="1" sz="4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30"/>
          <p:cNvSpPr txBox="1"/>
          <p:nvPr>
            <p:ph idx="2" type="body"/>
          </p:nvPr>
        </p:nvSpPr>
        <p:spPr>
          <a:xfrm>
            <a:off x="531814" y="2005762"/>
            <a:ext cx="5225700" cy="40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-228600" lvl="1" marL="914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-228600" lvl="2" marL="1371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-228600" lvl="3" marL="1828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-228600" lvl="4" marL="22860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-342900" lvl="5" marL="27432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-342900" lvl="6" marL="3200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-342900" lvl="7" marL="3657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-342900" lvl="8" marL="4114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01" name="Google Shape;201;p30"/>
          <p:cNvSpPr/>
          <p:nvPr>
            <p:ph idx="3" type="chart"/>
          </p:nvPr>
        </p:nvSpPr>
        <p:spPr>
          <a:xfrm>
            <a:off x="5796114" y="2005762"/>
            <a:ext cx="5719500" cy="40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marR="0" rt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pic>
        <p:nvPicPr>
          <p:cNvPr id="202" name="Google Shape;202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02508" y="5753885"/>
            <a:ext cx="1029153" cy="967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438" y="5357828"/>
            <a:ext cx="1166198" cy="1326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Table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/>
          <p:nvPr>
            <p:ph idx="2" type="tbl"/>
          </p:nvPr>
        </p:nvSpPr>
        <p:spPr>
          <a:xfrm>
            <a:off x="531378" y="2664803"/>
            <a:ext cx="10993500" cy="3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None/>
              <a:defRPr b="0" i="0" sz="20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grpSp>
        <p:nvGrpSpPr>
          <p:cNvPr id="205" name="Google Shape;205;p31"/>
          <p:cNvGrpSpPr/>
          <p:nvPr/>
        </p:nvGrpSpPr>
        <p:grpSpPr>
          <a:xfrm flipH="1">
            <a:off x="7561241" y="1"/>
            <a:ext cx="4764075" cy="3540948"/>
            <a:chOff x="-124275" y="-1"/>
            <a:chExt cx="4764075" cy="3367200"/>
          </a:xfrm>
        </p:grpSpPr>
        <p:sp>
          <p:nvSpPr>
            <p:cNvPr id="206" name="Google Shape;206;p31"/>
            <p:cNvSpPr/>
            <p:nvPr/>
          </p:nvSpPr>
          <p:spPr>
            <a:xfrm>
              <a:off x="0" y="-1"/>
              <a:ext cx="4639800" cy="3367200"/>
            </a:xfrm>
            <a:prstGeom prst="diagStripe">
              <a:avLst>
                <a:gd fmla="val 51202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  <p:cxnSp>
          <p:nvCxnSpPr>
            <p:cNvPr id="207" name="Google Shape;207;p31"/>
            <p:cNvCxnSpPr/>
            <p:nvPr/>
          </p:nvCxnSpPr>
          <p:spPr>
            <a:xfrm flipH="1" rot="10800000">
              <a:off x="1433638" y="93"/>
              <a:ext cx="1241100" cy="9165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08" name="Google Shape;208;p31"/>
            <p:cNvSpPr/>
            <p:nvPr/>
          </p:nvSpPr>
          <p:spPr>
            <a:xfrm rot="-2178996">
              <a:off x="-192216" y="1140830"/>
              <a:ext cx="1354503" cy="214810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</p:grpSp>
      <p:sp>
        <p:nvSpPr>
          <p:cNvPr id="209" name="Google Shape;209;p31"/>
          <p:cNvSpPr/>
          <p:nvPr/>
        </p:nvSpPr>
        <p:spPr>
          <a:xfrm flipH="1">
            <a:off x="6679908" y="1"/>
            <a:ext cx="1447800" cy="639000"/>
          </a:xfrm>
          <a:prstGeom prst="parallelogram">
            <a:avLst>
              <a:gd fmla="val 13561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10" name="Google Shape;210;p31"/>
          <p:cNvSpPr txBox="1"/>
          <p:nvPr>
            <p:ph idx="1" type="body"/>
          </p:nvPr>
        </p:nvSpPr>
        <p:spPr>
          <a:xfrm>
            <a:off x="520493" y="1376932"/>
            <a:ext cx="73686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-228600" lvl="1" marL="914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-342900" lvl="2" marL="1371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-330200" lvl="3" marL="1828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-330200" lvl="4" marL="22860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-342900" lvl="5" marL="27432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-342900" lvl="6" marL="3200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-342900" lvl="7" marL="3657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-342900" lvl="8" marL="4114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11" name="Google Shape;211;p31"/>
          <p:cNvSpPr txBox="1"/>
          <p:nvPr>
            <p:ph idx="11" type="ftr"/>
          </p:nvPr>
        </p:nvSpPr>
        <p:spPr>
          <a:xfrm>
            <a:off x="33853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31"/>
          <p:cNvSpPr txBox="1"/>
          <p:nvPr>
            <p:ph idx="12" type="sldNum"/>
          </p:nvPr>
        </p:nvSpPr>
        <p:spPr>
          <a:xfrm>
            <a:off x="11146971" y="6356350"/>
            <a:ext cx="740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3" name="Google Shape;213;p31"/>
          <p:cNvSpPr txBox="1"/>
          <p:nvPr>
            <p:ph type="title"/>
          </p:nvPr>
        </p:nvSpPr>
        <p:spPr>
          <a:xfrm>
            <a:off x="518678" y="209028"/>
            <a:ext cx="83331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rt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Dosis"/>
              <a:buNone/>
              <a:defRPr b="1" sz="4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14" name="Google Shape;214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02508" y="5753885"/>
            <a:ext cx="1029153" cy="967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Photo">
  <p:cSld name="Large Photo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/>
          <p:nvPr/>
        </p:nvSpPr>
        <p:spPr>
          <a:xfrm flipH="1" rot="10800000">
            <a:off x="0" y="98"/>
            <a:ext cx="11747400" cy="62991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17" name="Google Shape;217;p32"/>
          <p:cNvSpPr/>
          <p:nvPr>
            <p:ph idx="2" type="pic"/>
          </p:nvPr>
        </p:nvSpPr>
        <p:spPr>
          <a:xfrm>
            <a:off x="359229" y="326570"/>
            <a:ext cx="11473500" cy="62049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cxnSp>
        <p:nvCxnSpPr>
          <p:cNvPr id="218" name="Google Shape;218;p32"/>
          <p:cNvCxnSpPr/>
          <p:nvPr/>
        </p:nvCxnSpPr>
        <p:spPr>
          <a:xfrm flipH="1" rot="10800000">
            <a:off x="0" y="5344758"/>
            <a:ext cx="2362200" cy="12411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9" name="Google Shape;219;p32"/>
          <p:cNvSpPr txBox="1"/>
          <p:nvPr>
            <p:ph type="title"/>
          </p:nvPr>
        </p:nvSpPr>
        <p:spPr>
          <a:xfrm>
            <a:off x="359229" y="558802"/>
            <a:ext cx="8333100" cy="939900"/>
          </a:xfrm>
          <a:prstGeom prst="rect">
            <a:avLst/>
          </a:prstGeom>
          <a:solidFill>
            <a:schemeClr val="lt1">
              <a:alpha val="89411"/>
            </a:schemeClr>
          </a:solidFill>
          <a:ln>
            <a:noFill/>
          </a:ln>
        </p:spPr>
        <p:txBody>
          <a:bodyPr anchorCtr="0" anchor="ctr" bIns="0" lIns="288000" spcFirstLastPara="1" rIns="91425" wrap="square" tIns="45700">
            <a:normAutofit/>
          </a:bodyPr>
          <a:lstStyle>
            <a:lvl1pPr lvl="0" rt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osis"/>
              <a:buNone/>
              <a:defRPr b="1"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20" name="Google Shape;220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02508" y="5753885"/>
            <a:ext cx="1029153" cy="967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>
            <p:ph type="ctrTitle"/>
          </p:nvPr>
        </p:nvSpPr>
        <p:spPr>
          <a:xfrm>
            <a:off x="6375721" y="1821022"/>
            <a:ext cx="4853700" cy="1616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rt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Dosis"/>
              <a:buNone/>
              <a:defRPr b="1" sz="43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33"/>
          <p:cNvSpPr txBox="1"/>
          <p:nvPr>
            <p:ph idx="1" type="body"/>
          </p:nvPr>
        </p:nvSpPr>
        <p:spPr>
          <a:xfrm>
            <a:off x="6822929" y="3461163"/>
            <a:ext cx="34458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-355600" lvl="1" marL="914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-342900" lvl="2" marL="1371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-330200" lvl="3" marL="1828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-330200" lvl="4" marL="22860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-342900" lvl="5" marL="27432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-342900" lvl="6" marL="3200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-342900" lvl="7" marL="3657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-342900" lvl="8" marL="4114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24" name="Google Shape;224;p33"/>
          <p:cNvSpPr txBox="1"/>
          <p:nvPr>
            <p:ph idx="2" type="body"/>
          </p:nvPr>
        </p:nvSpPr>
        <p:spPr>
          <a:xfrm>
            <a:off x="6822929" y="3839451"/>
            <a:ext cx="34458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-355600" lvl="1" marL="914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-342900" lvl="2" marL="1371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-330200" lvl="3" marL="1828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-330200" lvl="4" marL="22860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-342900" lvl="5" marL="27432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-342900" lvl="6" marL="3200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-342900" lvl="7" marL="3657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-342900" lvl="8" marL="4114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25" name="Google Shape;225;p33"/>
          <p:cNvSpPr txBox="1"/>
          <p:nvPr>
            <p:ph idx="3" type="body"/>
          </p:nvPr>
        </p:nvSpPr>
        <p:spPr>
          <a:xfrm>
            <a:off x="6822928" y="4216669"/>
            <a:ext cx="34458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-355600" lvl="1" marL="914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-342900" lvl="2" marL="1371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-330200" lvl="3" marL="1828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-330200" lvl="4" marL="22860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-342900" lvl="5" marL="27432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-342900" lvl="6" marL="3200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-342900" lvl="7" marL="3657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-342900" lvl="8" marL="4114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26" name="Google Shape;226;p33"/>
          <p:cNvSpPr txBox="1"/>
          <p:nvPr>
            <p:ph idx="4" type="body"/>
          </p:nvPr>
        </p:nvSpPr>
        <p:spPr>
          <a:xfrm>
            <a:off x="6822929" y="4594957"/>
            <a:ext cx="34458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-355600" lvl="1" marL="914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-342900" lvl="2" marL="1371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-330200" lvl="3" marL="1828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-330200" lvl="4" marL="22860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-342900" lvl="5" marL="27432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-342900" lvl="6" marL="3200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-342900" lvl="7" marL="3657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-342900" lvl="8" marL="4114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27" name="Google Shape;227;p33"/>
          <p:cNvSpPr/>
          <p:nvPr/>
        </p:nvSpPr>
        <p:spPr>
          <a:xfrm>
            <a:off x="6458938" y="3505247"/>
            <a:ext cx="258876" cy="258876"/>
          </a:xfrm>
          <a:custGeom>
            <a:rect b="b" l="l" r="r" t="t"/>
            <a:pathLst>
              <a:path extrusionOk="0" h="21600" w="2160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28" name="Google Shape;228;p33"/>
          <p:cNvSpPr/>
          <p:nvPr/>
        </p:nvSpPr>
        <p:spPr>
          <a:xfrm>
            <a:off x="6507622" y="3897986"/>
            <a:ext cx="161514" cy="296082"/>
          </a:xfrm>
          <a:custGeom>
            <a:rect b="b" l="l" r="r" t="t"/>
            <a:pathLst>
              <a:path extrusionOk="0" h="21600" w="2160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29" name="Google Shape;229;p33"/>
          <p:cNvSpPr/>
          <p:nvPr/>
        </p:nvSpPr>
        <p:spPr>
          <a:xfrm>
            <a:off x="6458938" y="4327945"/>
            <a:ext cx="258876" cy="188298"/>
          </a:xfrm>
          <a:custGeom>
            <a:rect b="b" l="l" r="r" t="t"/>
            <a:pathLst>
              <a:path extrusionOk="0" h="21600" w="2160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30" name="Google Shape;230;p33"/>
          <p:cNvSpPr/>
          <p:nvPr/>
        </p:nvSpPr>
        <p:spPr>
          <a:xfrm>
            <a:off x="6471716" y="4650082"/>
            <a:ext cx="233334" cy="233334"/>
          </a:xfrm>
          <a:custGeom>
            <a:rect b="b" l="l" r="r" t="t"/>
            <a:pathLst>
              <a:path extrusionOk="0" h="21600" w="2160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שקופית כותרת">
  <p:cSld name="שקופית כותרת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/>
          <p:nvPr/>
        </p:nvSpPr>
        <p:spPr>
          <a:xfrm flipH="1" rot="10800000">
            <a:off x="0" y="-96"/>
            <a:ext cx="10625400" cy="5404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233" name="Google Shape;233;p34"/>
          <p:cNvCxnSpPr/>
          <p:nvPr/>
        </p:nvCxnSpPr>
        <p:spPr>
          <a:xfrm flipH="1" rot="10800000">
            <a:off x="0" y="-44"/>
            <a:ext cx="6030600" cy="300450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4" name="Google Shape;234;p34"/>
          <p:cNvCxnSpPr/>
          <p:nvPr/>
        </p:nvCxnSpPr>
        <p:spPr>
          <a:xfrm flipH="1" rot="10800000">
            <a:off x="9004301" y="3924399"/>
            <a:ext cx="3187800" cy="16890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5" name="Google Shape;235;p34"/>
          <p:cNvSpPr txBox="1"/>
          <p:nvPr>
            <p:ph type="ctrTitle"/>
          </p:nvPr>
        </p:nvSpPr>
        <p:spPr>
          <a:xfrm>
            <a:off x="6375721" y="2006084"/>
            <a:ext cx="4853700" cy="1616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rt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Dosis"/>
              <a:buNone/>
              <a:defRPr b="1" sz="43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34"/>
          <p:cNvSpPr txBox="1"/>
          <p:nvPr>
            <p:ph idx="1" type="subTitle"/>
          </p:nvPr>
        </p:nvSpPr>
        <p:spPr>
          <a:xfrm>
            <a:off x="6375214" y="3640998"/>
            <a:ext cx="4854300" cy="12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1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marR="0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marR="0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marR="0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marR="0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marR="0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marR="0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marR="0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marR="0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cxnSp>
        <p:nvCxnSpPr>
          <p:cNvPr id="237" name="Google Shape;237;p34"/>
          <p:cNvCxnSpPr/>
          <p:nvPr/>
        </p:nvCxnSpPr>
        <p:spPr>
          <a:xfrm flipH="1" rot="10800000">
            <a:off x="-17837" y="4699970"/>
            <a:ext cx="1919700" cy="1001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38" name="Google Shape;238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02508" y="5753885"/>
            <a:ext cx="1029153" cy="967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ותרת מקטע עליונה">
  <p:cSld name="כותרת מקטע עליונה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/>
          <p:nvPr>
            <p:ph type="title"/>
          </p:nvPr>
        </p:nvSpPr>
        <p:spPr>
          <a:xfrm>
            <a:off x="6283842" y="1987420"/>
            <a:ext cx="4911600" cy="17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rt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Dosis"/>
              <a:buNone/>
              <a:defRPr b="1" sz="4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35"/>
          <p:cNvSpPr txBox="1"/>
          <p:nvPr>
            <p:ph idx="1" type="body"/>
          </p:nvPr>
        </p:nvSpPr>
        <p:spPr>
          <a:xfrm>
            <a:off x="6283842" y="3792046"/>
            <a:ext cx="4911600" cy="9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-228600" lvl="1" marL="914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C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-228600" lvl="2" marL="1371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C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-228600" lvl="3" marL="1828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C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-228600" lvl="4" marL="22860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C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-228600" lvl="5" marL="27432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C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C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-228600" lvl="6" marL="3200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C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C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-228600" lvl="7" marL="3657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C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C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-228600" lvl="8" marL="4114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C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C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שני תכנים">
  <p:cSld name="שני תכנים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3" name="Google Shape;243;p36"/>
          <p:cNvCxnSpPr/>
          <p:nvPr/>
        </p:nvCxnSpPr>
        <p:spPr>
          <a:xfrm rot="10800000">
            <a:off x="-9128" y="3634056"/>
            <a:ext cx="1912500" cy="15729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44" name="Google Shape;244;p36"/>
          <p:cNvGrpSpPr/>
          <p:nvPr/>
        </p:nvGrpSpPr>
        <p:grpSpPr>
          <a:xfrm flipH="1">
            <a:off x="7561241" y="1"/>
            <a:ext cx="4764075" cy="3540948"/>
            <a:chOff x="-124275" y="-1"/>
            <a:chExt cx="4764075" cy="3367200"/>
          </a:xfrm>
        </p:grpSpPr>
        <p:sp>
          <p:nvSpPr>
            <p:cNvPr id="245" name="Google Shape;245;p36"/>
            <p:cNvSpPr/>
            <p:nvPr/>
          </p:nvSpPr>
          <p:spPr>
            <a:xfrm>
              <a:off x="0" y="-1"/>
              <a:ext cx="4639800" cy="3367200"/>
            </a:xfrm>
            <a:prstGeom prst="diagStripe">
              <a:avLst>
                <a:gd fmla="val 51202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  <p:cxnSp>
          <p:nvCxnSpPr>
            <p:cNvPr id="246" name="Google Shape;246;p36"/>
            <p:cNvCxnSpPr/>
            <p:nvPr/>
          </p:nvCxnSpPr>
          <p:spPr>
            <a:xfrm flipH="1" rot="10800000">
              <a:off x="1433638" y="93"/>
              <a:ext cx="1241100" cy="9165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47" name="Google Shape;247;p36"/>
            <p:cNvSpPr/>
            <p:nvPr/>
          </p:nvSpPr>
          <p:spPr>
            <a:xfrm rot="-2178996">
              <a:off x="-192216" y="1140830"/>
              <a:ext cx="1354503" cy="214810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</p:grpSp>
      <p:sp>
        <p:nvSpPr>
          <p:cNvPr id="248" name="Google Shape;248;p36"/>
          <p:cNvSpPr/>
          <p:nvPr/>
        </p:nvSpPr>
        <p:spPr>
          <a:xfrm flipH="1">
            <a:off x="6679908" y="1"/>
            <a:ext cx="1447800" cy="639000"/>
          </a:xfrm>
          <a:prstGeom prst="parallelogram">
            <a:avLst>
              <a:gd fmla="val 13561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49" name="Google Shape;249;p36"/>
          <p:cNvSpPr txBox="1"/>
          <p:nvPr>
            <p:ph idx="11" type="ftr"/>
          </p:nvPr>
        </p:nvSpPr>
        <p:spPr>
          <a:xfrm>
            <a:off x="33853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36"/>
          <p:cNvSpPr txBox="1"/>
          <p:nvPr>
            <p:ph idx="12" type="sldNum"/>
          </p:nvPr>
        </p:nvSpPr>
        <p:spPr>
          <a:xfrm>
            <a:off x="11146971" y="6356350"/>
            <a:ext cx="740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1" name="Google Shape;251;p36"/>
          <p:cNvSpPr txBox="1"/>
          <p:nvPr>
            <p:ph type="title"/>
          </p:nvPr>
        </p:nvSpPr>
        <p:spPr>
          <a:xfrm>
            <a:off x="518678" y="209028"/>
            <a:ext cx="83331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rt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Dosis"/>
              <a:buNone/>
              <a:defRPr b="1" sz="4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36"/>
          <p:cNvSpPr txBox="1"/>
          <p:nvPr>
            <p:ph idx="1" type="body"/>
          </p:nvPr>
        </p:nvSpPr>
        <p:spPr>
          <a:xfrm>
            <a:off x="529687" y="1651044"/>
            <a:ext cx="51816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-355600" lvl="1" marL="914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-342900" lvl="2" marL="1371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-330200" lvl="3" marL="1828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-330200" lvl="4" marL="22860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-342900" lvl="5" marL="27432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-342900" lvl="6" marL="3200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-342900" lvl="7" marL="3657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-342900" lvl="8" marL="4114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53" name="Google Shape;253;p36"/>
          <p:cNvSpPr txBox="1"/>
          <p:nvPr>
            <p:ph idx="2" type="body"/>
          </p:nvPr>
        </p:nvSpPr>
        <p:spPr>
          <a:xfrm>
            <a:off x="6172200" y="1651044"/>
            <a:ext cx="51816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-355600" lvl="1" marL="914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-342900" lvl="2" marL="1371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-330200" lvl="3" marL="1828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-330200" lvl="4" marL="22860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-342900" lvl="5" marL="27432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-342900" lvl="6" marL="3200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-342900" lvl="7" marL="3657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-342900" lvl="8" marL="4114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pic>
        <p:nvPicPr>
          <p:cNvPr id="254" name="Google Shape;254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02508" y="5753885"/>
            <a:ext cx="1029153" cy="967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השוואה">
  <p:cSld name="השוואה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6" name="Google Shape;256;p37"/>
          <p:cNvCxnSpPr/>
          <p:nvPr/>
        </p:nvCxnSpPr>
        <p:spPr>
          <a:xfrm rot="10800000">
            <a:off x="-9128" y="3634056"/>
            <a:ext cx="1912500" cy="15729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57" name="Google Shape;257;p37"/>
          <p:cNvGrpSpPr/>
          <p:nvPr/>
        </p:nvGrpSpPr>
        <p:grpSpPr>
          <a:xfrm flipH="1">
            <a:off x="7561241" y="1"/>
            <a:ext cx="4764075" cy="3540948"/>
            <a:chOff x="-124275" y="-1"/>
            <a:chExt cx="4764075" cy="3367200"/>
          </a:xfrm>
        </p:grpSpPr>
        <p:sp>
          <p:nvSpPr>
            <p:cNvPr id="258" name="Google Shape;258;p37"/>
            <p:cNvSpPr/>
            <p:nvPr/>
          </p:nvSpPr>
          <p:spPr>
            <a:xfrm>
              <a:off x="0" y="-1"/>
              <a:ext cx="4639800" cy="3367200"/>
            </a:xfrm>
            <a:prstGeom prst="diagStripe">
              <a:avLst>
                <a:gd fmla="val 51202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  <p:cxnSp>
          <p:nvCxnSpPr>
            <p:cNvPr id="259" name="Google Shape;259;p37"/>
            <p:cNvCxnSpPr/>
            <p:nvPr/>
          </p:nvCxnSpPr>
          <p:spPr>
            <a:xfrm flipH="1" rot="10800000">
              <a:off x="1433638" y="93"/>
              <a:ext cx="1241100" cy="9165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60" name="Google Shape;260;p37"/>
            <p:cNvSpPr/>
            <p:nvPr/>
          </p:nvSpPr>
          <p:spPr>
            <a:xfrm rot="-2178996">
              <a:off x="-192216" y="1140830"/>
              <a:ext cx="1354503" cy="214810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</p:grpSp>
      <p:sp>
        <p:nvSpPr>
          <p:cNvPr id="261" name="Google Shape;261;p37"/>
          <p:cNvSpPr/>
          <p:nvPr/>
        </p:nvSpPr>
        <p:spPr>
          <a:xfrm flipH="1">
            <a:off x="6679908" y="1"/>
            <a:ext cx="1447800" cy="639000"/>
          </a:xfrm>
          <a:prstGeom prst="parallelogram">
            <a:avLst>
              <a:gd fmla="val 13561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62" name="Google Shape;262;p37"/>
          <p:cNvSpPr txBox="1"/>
          <p:nvPr>
            <p:ph idx="11" type="ftr"/>
          </p:nvPr>
        </p:nvSpPr>
        <p:spPr>
          <a:xfrm>
            <a:off x="33853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37"/>
          <p:cNvSpPr txBox="1"/>
          <p:nvPr>
            <p:ph idx="12" type="sldNum"/>
          </p:nvPr>
        </p:nvSpPr>
        <p:spPr>
          <a:xfrm>
            <a:off x="11146971" y="6356350"/>
            <a:ext cx="740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4" name="Google Shape;264;p37"/>
          <p:cNvSpPr txBox="1"/>
          <p:nvPr>
            <p:ph type="title"/>
          </p:nvPr>
        </p:nvSpPr>
        <p:spPr>
          <a:xfrm>
            <a:off x="518678" y="209028"/>
            <a:ext cx="83331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rt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Dosis"/>
              <a:buNone/>
              <a:defRPr b="1" sz="4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37"/>
          <p:cNvSpPr txBox="1"/>
          <p:nvPr>
            <p:ph idx="1" type="body"/>
          </p:nvPr>
        </p:nvSpPr>
        <p:spPr>
          <a:xfrm>
            <a:off x="518678" y="1681163"/>
            <a:ext cx="53826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6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-355600" lvl="1" marL="914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-342900" lvl="2" marL="1371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-330200" lvl="3" marL="1828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-330200" lvl="4" marL="22860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-342900" lvl="5" marL="27432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-342900" lvl="6" marL="3200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-342900" lvl="7" marL="3657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-342900" lvl="8" marL="4114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66" name="Google Shape;266;p37"/>
          <p:cNvSpPr txBox="1"/>
          <p:nvPr>
            <p:ph idx="2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6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-228600" lvl="1" marL="914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-228600" lvl="2" marL="1371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-228600" lvl="3" marL="1828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-228600" lvl="4" marL="22860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-228600" lvl="5" marL="27432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-228600" lvl="6" marL="3200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-228600" lvl="7" marL="3657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-228600" lvl="8" marL="4114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67" name="Google Shape;267;p37"/>
          <p:cNvSpPr txBox="1"/>
          <p:nvPr>
            <p:ph idx="3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-355600" lvl="1" marL="914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-342900" lvl="2" marL="1371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-330200" lvl="3" marL="1828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-330200" lvl="4" marL="22860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-342900" lvl="5" marL="27432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-342900" lvl="6" marL="3200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-342900" lvl="7" marL="3657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-342900" lvl="8" marL="4114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68" name="Google Shape;268;p37"/>
          <p:cNvSpPr txBox="1"/>
          <p:nvPr>
            <p:ph idx="4" type="body"/>
          </p:nvPr>
        </p:nvSpPr>
        <p:spPr>
          <a:xfrm>
            <a:off x="518678" y="2505075"/>
            <a:ext cx="53916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-355600" lvl="1" marL="914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-342900" lvl="2" marL="1371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-330200" lvl="3" marL="1828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-330200" lvl="4" marL="22860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-342900" lvl="5" marL="27432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-342900" lvl="6" marL="3200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-342900" lvl="7" marL="3657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-342900" lvl="8" marL="4114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pic>
        <p:nvPicPr>
          <p:cNvPr id="269" name="Google Shape;269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02508" y="5753885"/>
            <a:ext cx="1029153" cy="967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תוכן עם כיתוב">
  <p:cSld name="תוכן עם כיתוב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8"/>
          <p:cNvSpPr/>
          <p:nvPr/>
        </p:nvSpPr>
        <p:spPr>
          <a:xfrm flipH="1" rot="10800000">
            <a:off x="0" y="-96"/>
            <a:ext cx="10625400" cy="5404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272" name="Google Shape;272;p38"/>
          <p:cNvCxnSpPr/>
          <p:nvPr/>
        </p:nvCxnSpPr>
        <p:spPr>
          <a:xfrm flipH="1" rot="10800000">
            <a:off x="0" y="-44"/>
            <a:ext cx="6030600" cy="300450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3" name="Google Shape;273;p38"/>
          <p:cNvCxnSpPr/>
          <p:nvPr/>
        </p:nvCxnSpPr>
        <p:spPr>
          <a:xfrm flipH="1" rot="10800000">
            <a:off x="9004301" y="3924399"/>
            <a:ext cx="3187800" cy="16890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4" name="Google Shape;274;p38"/>
          <p:cNvSpPr txBox="1"/>
          <p:nvPr>
            <p:ph type="ctrTitle"/>
          </p:nvPr>
        </p:nvSpPr>
        <p:spPr>
          <a:xfrm>
            <a:off x="719170" y="4374036"/>
            <a:ext cx="5311500" cy="132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Arial"/>
              <a:buNone/>
              <a:defRPr b="1" sz="43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75" name="Google Shape;275;p38"/>
          <p:cNvCxnSpPr/>
          <p:nvPr/>
        </p:nvCxnSpPr>
        <p:spPr>
          <a:xfrm flipH="1" rot="10800000">
            <a:off x="-17837" y="4699970"/>
            <a:ext cx="1919700" cy="1001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6" name="Google Shape;276;p38"/>
          <p:cNvSpPr txBox="1"/>
          <p:nvPr>
            <p:ph idx="1" type="body"/>
          </p:nvPr>
        </p:nvSpPr>
        <p:spPr>
          <a:xfrm>
            <a:off x="719170" y="5701069"/>
            <a:ext cx="5311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6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-228600" lvl="1" marL="914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-228600" lvl="2" marL="1371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-228600" lvl="3" marL="1828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-228600" lvl="4" marL="22860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-228600" lvl="5" marL="27432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-228600" lvl="6" marL="3200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-228600" lvl="7" marL="3657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-228600" lvl="8" marL="4114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77" name="Google Shape;277;p38"/>
          <p:cNvSpPr txBox="1"/>
          <p:nvPr>
            <p:ph idx="2" type="body"/>
          </p:nvPr>
        </p:nvSpPr>
        <p:spPr>
          <a:xfrm>
            <a:off x="6161316" y="2290713"/>
            <a:ext cx="5803800" cy="43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-355600" lvl="1" marL="914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-342900" lvl="2" marL="1371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-330200" lvl="3" marL="1828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-330200" lvl="4" marL="22860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-355600" lvl="5" marL="27432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-355600" lvl="6" marL="3200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-355600" lvl="7" marL="3657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-355600" lvl="8" marL="4114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pic>
        <p:nvPicPr>
          <p:cNvPr id="278" name="Google Shape;278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02508" y="5753885"/>
            <a:ext cx="1029153" cy="967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תמונה עם כיתוב">
  <p:cSld name="תמונה עם כיתוב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/>
          <p:nvPr/>
        </p:nvSpPr>
        <p:spPr>
          <a:xfrm flipH="1" rot="10800000">
            <a:off x="0" y="-96"/>
            <a:ext cx="10625400" cy="5404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281" name="Google Shape;281;p39"/>
          <p:cNvCxnSpPr/>
          <p:nvPr/>
        </p:nvCxnSpPr>
        <p:spPr>
          <a:xfrm flipH="1" rot="10800000">
            <a:off x="0" y="-44"/>
            <a:ext cx="6030600" cy="300450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2" name="Google Shape;282;p39"/>
          <p:cNvCxnSpPr/>
          <p:nvPr/>
        </p:nvCxnSpPr>
        <p:spPr>
          <a:xfrm flipH="1" rot="10800000">
            <a:off x="9004301" y="3924399"/>
            <a:ext cx="3187800" cy="16890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3" name="Google Shape;283;p39"/>
          <p:cNvSpPr txBox="1"/>
          <p:nvPr>
            <p:ph type="ctrTitle"/>
          </p:nvPr>
        </p:nvSpPr>
        <p:spPr>
          <a:xfrm>
            <a:off x="719170" y="4374036"/>
            <a:ext cx="5311500" cy="132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Arial"/>
              <a:buNone/>
              <a:defRPr b="1" sz="43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84" name="Google Shape;284;p39"/>
          <p:cNvCxnSpPr/>
          <p:nvPr/>
        </p:nvCxnSpPr>
        <p:spPr>
          <a:xfrm flipH="1" rot="10800000">
            <a:off x="-17837" y="4699970"/>
            <a:ext cx="1919700" cy="1001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5" name="Google Shape;285;p39"/>
          <p:cNvSpPr txBox="1"/>
          <p:nvPr>
            <p:ph idx="1" type="body"/>
          </p:nvPr>
        </p:nvSpPr>
        <p:spPr>
          <a:xfrm>
            <a:off x="719170" y="5701069"/>
            <a:ext cx="5311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6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-228600" lvl="1" marL="914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-228600" lvl="2" marL="1371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-228600" lvl="3" marL="1828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-228600" lvl="4" marL="22860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-228600" lvl="5" marL="27432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-228600" lvl="6" marL="3200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-228600" lvl="7" marL="3657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-228600" lvl="8" marL="4114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86" name="Google Shape;286;p39"/>
          <p:cNvSpPr/>
          <p:nvPr>
            <p:ph idx="2" type="pic"/>
          </p:nvPr>
        </p:nvSpPr>
        <p:spPr>
          <a:xfrm>
            <a:off x="6249970" y="2271860"/>
            <a:ext cx="5715000" cy="4360800"/>
          </a:xfrm>
          <a:prstGeom prst="rect">
            <a:avLst/>
          </a:prstGeom>
          <a:noFill/>
          <a:ln>
            <a:noFill/>
          </a:ln>
        </p:spPr>
      </p:sp>
      <p:pic>
        <p:nvPicPr>
          <p:cNvPr id="287" name="Google Shape;287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02508" y="5753885"/>
            <a:ext cx="1029153" cy="967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ריק">
  <p:cSld name="ריק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40"/>
          <p:cNvGrpSpPr/>
          <p:nvPr/>
        </p:nvGrpSpPr>
        <p:grpSpPr>
          <a:xfrm flipH="1">
            <a:off x="7561241" y="1"/>
            <a:ext cx="4764075" cy="3540948"/>
            <a:chOff x="-124275" y="-1"/>
            <a:chExt cx="4764075" cy="3367200"/>
          </a:xfrm>
        </p:grpSpPr>
        <p:sp>
          <p:nvSpPr>
            <p:cNvPr id="290" name="Google Shape;290;p40"/>
            <p:cNvSpPr/>
            <p:nvPr/>
          </p:nvSpPr>
          <p:spPr>
            <a:xfrm>
              <a:off x="0" y="-1"/>
              <a:ext cx="4639800" cy="3367200"/>
            </a:xfrm>
            <a:prstGeom prst="diagStripe">
              <a:avLst>
                <a:gd fmla="val 51202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  <p:cxnSp>
          <p:nvCxnSpPr>
            <p:cNvPr id="291" name="Google Shape;291;p40"/>
            <p:cNvCxnSpPr/>
            <p:nvPr/>
          </p:nvCxnSpPr>
          <p:spPr>
            <a:xfrm flipH="1" rot="10800000">
              <a:off x="1433638" y="93"/>
              <a:ext cx="1241100" cy="9165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92" name="Google Shape;292;p40"/>
            <p:cNvSpPr/>
            <p:nvPr/>
          </p:nvSpPr>
          <p:spPr>
            <a:xfrm rot="-2178996">
              <a:off x="-192216" y="1140830"/>
              <a:ext cx="1354503" cy="214810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</p:grpSp>
      <p:sp>
        <p:nvSpPr>
          <p:cNvPr id="293" name="Google Shape;293;p40"/>
          <p:cNvSpPr/>
          <p:nvPr/>
        </p:nvSpPr>
        <p:spPr>
          <a:xfrm flipH="1">
            <a:off x="6679908" y="1"/>
            <a:ext cx="1447800" cy="639000"/>
          </a:xfrm>
          <a:prstGeom prst="parallelogram">
            <a:avLst>
              <a:gd fmla="val 13561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94" name="Google Shape;294;p40"/>
          <p:cNvSpPr txBox="1"/>
          <p:nvPr>
            <p:ph idx="11" type="ftr"/>
          </p:nvPr>
        </p:nvSpPr>
        <p:spPr>
          <a:xfrm>
            <a:off x="33853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40"/>
          <p:cNvSpPr txBox="1"/>
          <p:nvPr>
            <p:ph idx="12" type="sldNum"/>
          </p:nvPr>
        </p:nvSpPr>
        <p:spPr>
          <a:xfrm>
            <a:off x="11146971" y="6356350"/>
            <a:ext cx="740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6" name="Google Shape;296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02508" y="5753885"/>
            <a:ext cx="1029153" cy="967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ותרת מקטע עליונה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ttrocento Sans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0" type="dt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ותרת בלבד">
  <p:cSld name="כותרת בלבד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oogle Shape;298;p41"/>
          <p:cNvGrpSpPr/>
          <p:nvPr/>
        </p:nvGrpSpPr>
        <p:grpSpPr>
          <a:xfrm flipH="1">
            <a:off x="7561241" y="1"/>
            <a:ext cx="4764075" cy="3540948"/>
            <a:chOff x="-124275" y="-1"/>
            <a:chExt cx="4764075" cy="3367200"/>
          </a:xfrm>
        </p:grpSpPr>
        <p:sp>
          <p:nvSpPr>
            <p:cNvPr id="299" name="Google Shape;299;p41"/>
            <p:cNvSpPr/>
            <p:nvPr/>
          </p:nvSpPr>
          <p:spPr>
            <a:xfrm>
              <a:off x="0" y="-1"/>
              <a:ext cx="4639800" cy="3367200"/>
            </a:xfrm>
            <a:prstGeom prst="diagStripe">
              <a:avLst>
                <a:gd fmla="val 51202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  <p:cxnSp>
          <p:nvCxnSpPr>
            <p:cNvPr id="300" name="Google Shape;300;p41"/>
            <p:cNvCxnSpPr/>
            <p:nvPr/>
          </p:nvCxnSpPr>
          <p:spPr>
            <a:xfrm flipH="1" rot="10800000">
              <a:off x="1433638" y="93"/>
              <a:ext cx="1241100" cy="9165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01" name="Google Shape;301;p41"/>
            <p:cNvSpPr/>
            <p:nvPr/>
          </p:nvSpPr>
          <p:spPr>
            <a:xfrm rot="-2178996">
              <a:off x="-192216" y="1140830"/>
              <a:ext cx="1354503" cy="214810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</p:grpSp>
      <p:sp>
        <p:nvSpPr>
          <p:cNvPr id="302" name="Google Shape;302;p41"/>
          <p:cNvSpPr/>
          <p:nvPr/>
        </p:nvSpPr>
        <p:spPr>
          <a:xfrm flipH="1">
            <a:off x="6679908" y="1"/>
            <a:ext cx="1447800" cy="639000"/>
          </a:xfrm>
          <a:prstGeom prst="parallelogram">
            <a:avLst>
              <a:gd fmla="val 13561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03" name="Google Shape;303;p41"/>
          <p:cNvSpPr txBox="1"/>
          <p:nvPr>
            <p:ph type="title"/>
          </p:nvPr>
        </p:nvSpPr>
        <p:spPr>
          <a:xfrm>
            <a:off x="518678" y="209028"/>
            <a:ext cx="8333100" cy="12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rt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Dosis"/>
              <a:buNone/>
              <a:defRPr b="1" sz="4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41"/>
          <p:cNvSpPr txBox="1"/>
          <p:nvPr>
            <p:ph idx="11" type="ftr"/>
          </p:nvPr>
        </p:nvSpPr>
        <p:spPr>
          <a:xfrm>
            <a:off x="33853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41"/>
          <p:cNvSpPr txBox="1"/>
          <p:nvPr>
            <p:ph idx="12" type="sldNum"/>
          </p:nvPr>
        </p:nvSpPr>
        <p:spPr>
          <a:xfrm>
            <a:off x="11146971" y="6356350"/>
            <a:ext cx="740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6" name="Google Shape;306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02508" y="5753885"/>
            <a:ext cx="1029153" cy="967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פריסה מותאמת אישית">
  <p:cSld name="פריסה מותאמת אישית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2"/>
          <p:cNvSpPr txBox="1"/>
          <p:nvPr>
            <p:ph type="title"/>
          </p:nvPr>
        </p:nvSpPr>
        <p:spPr>
          <a:xfrm>
            <a:off x="518678" y="209029"/>
            <a:ext cx="108351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rt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09" name="Google Shape;309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02508" y="5753885"/>
            <a:ext cx="1029153" cy="967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כותרת בלבד">
  <p:cSld name="1_כותרת בלבד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3"/>
          <p:cNvSpPr/>
          <p:nvPr/>
        </p:nvSpPr>
        <p:spPr>
          <a:xfrm>
            <a:off x="22546" y="573627"/>
            <a:ext cx="9042600" cy="1229100"/>
          </a:xfrm>
          <a:prstGeom prst="rect">
            <a:avLst/>
          </a:prstGeom>
          <a:solidFill>
            <a:srgbClr val="0086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12" name="Google Shape;312;p43"/>
          <p:cNvSpPr/>
          <p:nvPr/>
        </p:nvSpPr>
        <p:spPr>
          <a:xfrm>
            <a:off x="3517" y="576332"/>
            <a:ext cx="1002300" cy="1215600"/>
          </a:xfrm>
          <a:prstGeom prst="rect">
            <a:avLst/>
          </a:prstGeom>
          <a:solidFill>
            <a:srgbClr val="1423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13" name="Google Shape;313;p43"/>
          <p:cNvSpPr/>
          <p:nvPr/>
        </p:nvSpPr>
        <p:spPr>
          <a:xfrm>
            <a:off x="0" y="6555036"/>
            <a:ext cx="12192000" cy="303000"/>
          </a:xfrm>
          <a:prstGeom prst="rect">
            <a:avLst/>
          </a:prstGeom>
          <a:solidFill>
            <a:srgbClr val="1423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314" name="Google Shape;314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02592" y="5672131"/>
            <a:ext cx="896251" cy="842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 type="title">
  <p:cSld name="TITLE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4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ttrocento Sans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44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8" name="Google Shape;318;p44"/>
          <p:cNvSpPr txBox="1"/>
          <p:nvPr>
            <p:ph idx="10" type="dt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9" name="Google Shape;319;p4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44"/>
          <p:cNvSpPr txBox="1"/>
          <p:nvPr>
            <p:ph idx="12" type="sldNum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שקופית כותרת">
  <p:cSld name="שקופית כותרת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49846"/>
            <a:ext cx="12221578" cy="710784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45"/>
          <p:cNvSpPr txBox="1"/>
          <p:nvPr/>
        </p:nvSpPr>
        <p:spPr>
          <a:xfrm>
            <a:off x="11353800" y="-188599"/>
            <a:ext cx="79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3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בס"ד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ותרת ותוכן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438" y="5357828"/>
            <a:ext cx="1166198" cy="1326478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4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  <a:defRPr sz="4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572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FFFF"/>
              </a:buClr>
              <a:buSzPts val="3600"/>
              <a:buChar char="•"/>
              <a:defRPr sz="3600">
                <a:solidFill>
                  <a:srgbClr val="33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FFFF"/>
              </a:buClr>
              <a:buSzPts val="2400"/>
              <a:buChar char="•"/>
              <a:defRPr>
                <a:solidFill>
                  <a:srgbClr val="33FFFF"/>
                </a:solidFill>
              </a:defRPr>
            </a:lvl2pPr>
            <a:lvl3pPr indent="-3810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FFFF"/>
              </a:buClr>
              <a:buSzPts val="2400"/>
              <a:buChar char="•"/>
              <a:defRPr>
                <a:solidFill>
                  <a:srgbClr val="33FFFF"/>
                </a:solidFill>
              </a:defRPr>
            </a:lvl3pPr>
            <a:lvl4pPr indent="-3810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FFFF"/>
              </a:buClr>
              <a:buSzPts val="2400"/>
              <a:buChar char="•"/>
              <a:defRPr>
                <a:solidFill>
                  <a:srgbClr val="33FFFF"/>
                </a:solidFill>
              </a:defRPr>
            </a:lvl4pPr>
            <a:lvl5pPr indent="-3810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FFFF"/>
              </a:buClr>
              <a:buSzPts val="2400"/>
              <a:buChar char="•"/>
              <a:defRPr>
                <a:solidFill>
                  <a:srgbClr val="33FFFF"/>
                </a:solidFill>
              </a:defRPr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46"/>
          <p:cNvSpPr txBox="1"/>
          <p:nvPr>
            <p:ph idx="10" type="dt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6"/>
          <p:cNvSpPr txBox="1"/>
          <p:nvPr>
            <p:ph idx="12" type="sldNum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שני תכנים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8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FFFF"/>
              </a:buClr>
              <a:buSzPts val="1800"/>
              <a:buChar char="•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FFFF"/>
              </a:buClr>
              <a:buSzPts val="1800"/>
              <a:buChar char="•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FFFF"/>
              </a:buClr>
              <a:buSzPts val="1800"/>
              <a:buChar char="•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FFFF"/>
              </a:buClr>
              <a:buSzPts val="1800"/>
              <a:buChar char="•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FFFF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48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FFFF"/>
              </a:buClr>
              <a:buSzPts val="1800"/>
              <a:buChar char="•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FFFF"/>
              </a:buClr>
              <a:buSzPts val="1800"/>
              <a:buChar char="•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FFFF"/>
              </a:buClr>
              <a:buSzPts val="1800"/>
              <a:buChar char="•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FFFF"/>
              </a:buClr>
              <a:buSzPts val="1800"/>
              <a:buChar char="•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FFFF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48"/>
          <p:cNvSpPr txBox="1"/>
          <p:nvPr>
            <p:ph idx="10" type="dt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8"/>
          <p:cNvSpPr txBox="1"/>
          <p:nvPr>
            <p:ph idx="12" type="sldNum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השוואה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9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9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FFFF"/>
              </a:buClr>
              <a:buSzPts val="2400"/>
              <a:buNone/>
              <a:defRPr b="1" sz="2400"/>
            </a:lvl1pPr>
            <a:lvl2pPr indent="-2286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FFFF"/>
              </a:buClr>
              <a:buSzPts val="2000"/>
              <a:buNone/>
              <a:defRPr b="1" sz="2000"/>
            </a:lvl2pPr>
            <a:lvl3pPr indent="-2286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FFFF"/>
              </a:buClr>
              <a:buSzPts val="1800"/>
              <a:buNone/>
              <a:defRPr b="1" sz="1800"/>
            </a:lvl3pPr>
            <a:lvl4pPr indent="-2286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FFFF"/>
              </a:buClr>
              <a:buSzPts val="1600"/>
              <a:buNone/>
              <a:defRPr b="1" sz="1600"/>
            </a:lvl4pPr>
            <a:lvl5pPr indent="-2286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FFFF"/>
              </a:buClr>
              <a:buSzPts val="1600"/>
              <a:buNone/>
              <a:defRPr b="1" sz="1600"/>
            </a:lvl5pPr>
            <a:lvl6pPr indent="-2286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49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FFFF"/>
              </a:buClr>
              <a:buSzPts val="1800"/>
              <a:buChar char="•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FFFF"/>
              </a:buClr>
              <a:buSzPts val="1800"/>
              <a:buChar char="•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FFFF"/>
              </a:buClr>
              <a:buSzPts val="1800"/>
              <a:buChar char="•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FFFF"/>
              </a:buClr>
              <a:buSzPts val="1800"/>
              <a:buChar char="•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FFFF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49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FFFF"/>
              </a:buClr>
              <a:buSzPts val="2400"/>
              <a:buNone/>
              <a:defRPr b="1" sz="2400"/>
            </a:lvl1pPr>
            <a:lvl2pPr indent="-2286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FFFF"/>
              </a:buClr>
              <a:buSzPts val="2000"/>
              <a:buNone/>
              <a:defRPr b="1" sz="2000"/>
            </a:lvl2pPr>
            <a:lvl3pPr indent="-2286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FFFF"/>
              </a:buClr>
              <a:buSzPts val="1800"/>
              <a:buNone/>
              <a:defRPr b="1" sz="1800"/>
            </a:lvl3pPr>
            <a:lvl4pPr indent="-2286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FFFF"/>
              </a:buClr>
              <a:buSzPts val="1600"/>
              <a:buNone/>
              <a:defRPr b="1" sz="1600"/>
            </a:lvl4pPr>
            <a:lvl5pPr indent="-2286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FFFF"/>
              </a:buClr>
              <a:buSzPts val="1600"/>
              <a:buNone/>
              <a:defRPr b="1" sz="1600"/>
            </a:lvl5pPr>
            <a:lvl6pPr indent="-2286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49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FFFF"/>
              </a:buClr>
              <a:buSzPts val="1800"/>
              <a:buChar char="•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FFFF"/>
              </a:buClr>
              <a:buSzPts val="1800"/>
              <a:buChar char="•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FFFF"/>
              </a:buClr>
              <a:buSzPts val="1800"/>
              <a:buChar char="•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FFFF"/>
              </a:buClr>
              <a:buSzPts val="1800"/>
              <a:buChar char="•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FFFF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49"/>
          <p:cNvSpPr txBox="1"/>
          <p:nvPr>
            <p:ph idx="10" type="dt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9"/>
          <p:cNvSpPr txBox="1"/>
          <p:nvPr>
            <p:ph idx="12" type="sldNum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9.jpg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theme" Target="../theme/theme2.xml"/></Relationships>
</file>

<file path=ppt/slideMasters/_rels/slideMaster4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0.xml"/><Relationship Id="rId21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33.xml"/><Relationship Id="rId24" Type="http://schemas.openxmlformats.org/officeDocument/2006/relationships/theme" Target="../theme/theme4.xml"/><Relationship Id="rId12" Type="http://schemas.openxmlformats.org/officeDocument/2006/relationships/slideLayout" Target="../slideLayouts/slideLayout32.xml"/><Relationship Id="rId23" Type="http://schemas.openxmlformats.org/officeDocument/2006/relationships/slideLayout" Target="../slideLayouts/slideLayout43.xml"/><Relationship Id="rId1" Type="http://schemas.openxmlformats.org/officeDocument/2006/relationships/image" Target="../media/image8.jpg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9.xml"/><Relationship Id="rId6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8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23136"/>
            <a:ext cx="12221576" cy="688113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19050"/>
            <a:ext cx="12192000" cy="6877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  <a:defRPr b="0" i="0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57200" lvl="0" marL="457200" marR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FFFF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33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3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3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3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3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23136"/>
            <a:ext cx="12221578" cy="688113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2"/>
    <p:sldLayoutId id="2147483669" r:id="rId3"/>
    <p:sldLayoutId id="2147483670" r:id="rId4"/>
    <p:sldLayoutId id="2147483671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idx="11" type="ftr"/>
          </p:nvPr>
        </p:nvSpPr>
        <p:spPr>
          <a:xfrm>
            <a:off x="33853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28" name="Google Shape;128;p20"/>
          <p:cNvSpPr txBox="1"/>
          <p:nvPr>
            <p:ph idx="12" type="sldNum"/>
          </p:nvPr>
        </p:nvSpPr>
        <p:spPr>
          <a:xfrm>
            <a:off x="11146971" y="6356350"/>
            <a:ext cx="740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20"/>
          <p:cNvSpPr txBox="1"/>
          <p:nvPr>
            <p:ph type="title"/>
          </p:nvPr>
        </p:nvSpPr>
        <p:spPr>
          <a:xfrm>
            <a:off x="518678" y="209029"/>
            <a:ext cx="108351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marR="0" rt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Dosis"/>
              <a:buNone/>
              <a:defRPr b="1" i="0" sz="4400" u="none" cap="none" strike="noStrike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89" r:id="rId18"/>
    <p:sldLayoutId id="2147483690" r:id="rId19"/>
    <p:sldLayoutId id="2147483691" r:id="rId20"/>
    <p:sldLayoutId id="2147483692" r:id="rId21"/>
    <p:sldLayoutId id="2147483693" r:id="rId22"/>
    <p:sldLayoutId id="2147483694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jpg"/><Relationship Id="rId4" Type="http://schemas.openxmlformats.org/officeDocument/2006/relationships/hyperlink" Target="mailto:alon.itach@mail.huji.ac.il" TargetMode="External"/><Relationship Id="rId5" Type="http://schemas.openxmlformats.org/officeDocument/2006/relationships/hyperlink" Target="https://docs.google.com/spreadsheets/d/1qJYZG5uVbQDEc-McVwDfNYz1RuO7yKL3DdfkuNcB03w/edit?usp=sharin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jpg"/></Relationships>
</file>

<file path=ppt/slides/_rels/slide9.xml.rels><?xml version="1.0" encoding="UTF-8" standalone="yes"?><Relationships xmlns="http://schemas.openxmlformats.org/package/2006/relationships"><Relationship Id="rId10" Type="http://schemas.openxmlformats.org/officeDocument/2006/relationships/hyperlink" Target="https://mac.getutm.app/" TargetMode="External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jpg"/><Relationship Id="rId4" Type="http://schemas.openxmlformats.org/officeDocument/2006/relationships/hyperlink" Target="https://www.jetbrains.com/pycharm/" TargetMode="External"/><Relationship Id="rId9" Type="http://schemas.openxmlformats.org/officeDocument/2006/relationships/hyperlink" Target="https://www.virtualbox.org/wiki/Downloads" TargetMode="External"/><Relationship Id="rId5" Type="http://schemas.openxmlformats.org/officeDocument/2006/relationships/hyperlink" Target="https://git-scm.com/downloads" TargetMode="External"/><Relationship Id="rId6" Type="http://schemas.openxmlformats.org/officeDocument/2006/relationships/hyperlink" Target="https://github.com/join" TargetMode="External"/><Relationship Id="rId7" Type="http://schemas.openxmlformats.org/officeDocument/2006/relationships/hyperlink" Target="https://www.docker.com/products/docker-desktop" TargetMode="External"/><Relationship Id="rId8" Type="http://schemas.openxmlformats.org/officeDocument/2006/relationships/hyperlink" Target="https://ubuntu.com/ws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"/>
          <p:cNvSpPr txBox="1"/>
          <p:nvPr/>
        </p:nvSpPr>
        <p:spPr>
          <a:xfrm>
            <a:off x="1379872" y="1162241"/>
            <a:ext cx="9738916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DevOps מסלול  </a:t>
            </a:r>
            <a:endParaRPr b="0" i="0" sz="60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26" name="Google Shape;326;p1"/>
          <p:cNvSpPr txBox="1"/>
          <p:nvPr/>
        </p:nvSpPr>
        <p:spPr>
          <a:xfrm>
            <a:off x="3068437" y="2392900"/>
            <a:ext cx="6361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27" name="Google Shape;327;p1"/>
          <p:cNvSpPr txBox="1"/>
          <p:nvPr/>
        </p:nvSpPr>
        <p:spPr>
          <a:xfrm>
            <a:off x="3335279" y="3593507"/>
            <a:ext cx="5828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33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שם המרצה: רון חדד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0"/>
          <p:cNvSpPr txBox="1"/>
          <p:nvPr/>
        </p:nvSpPr>
        <p:spPr>
          <a:xfrm>
            <a:off x="1445741" y="593124"/>
            <a:ext cx="961355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xpectations</a:t>
            </a: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85" name="Google Shape;385;p10"/>
          <p:cNvSpPr txBox="1"/>
          <p:nvPr/>
        </p:nvSpPr>
        <p:spPr>
          <a:xfrm>
            <a:off x="1445741" y="1359243"/>
            <a:ext cx="9069859" cy="4093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Read docomentations</a:t>
            </a:r>
            <a:endParaRPr/>
          </a:p>
          <a:p>
            <a:pPr indent="-158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Reducing sources for bugs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CLI control</a:t>
            </a:r>
            <a:endParaRPr/>
          </a:p>
          <a:p>
            <a:pPr indent="-158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Under the hood understanding</a:t>
            </a:r>
            <a:endParaRPr/>
          </a:p>
          <a:p>
            <a:pPr indent="-158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Avoid from GUI as much as possible</a:t>
            </a:r>
            <a:endParaRPr/>
          </a:p>
          <a:p>
            <a:pPr indent="-158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Try things &amp; and be optimistic</a:t>
            </a:r>
            <a:endParaRPr/>
          </a:p>
          <a:p>
            <a:pPr indent="-158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Generic code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1"/>
          <p:cNvSpPr txBox="1"/>
          <p:nvPr/>
        </p:nvSpPr>
        <p:spPr>
          <a:xfrm>
            <a:off x="1079157" y="827902"/>
            <a:ext cx="1003368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Why devops?</a:t>
            </a:r>
            <a:endParaRPr/>
          </a:p>
        </p:txBody>
      </p:sp>
      <p:sp>
        <p:nvSpPr>
          <p:cNvPr id="391" name="Google Shape;391;p11"/>
          <p:cNvSpPr txBox="1"/>
          <p:nvPr/>
        </p:nvSpPr>
        <p:spPr>
          <a:xfrm>
            <a:off x="1112108" y="1742303"/>
            <a:ext cx="9749481" cy="2154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Agile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Microservices/Nanoservices architecture and containers(docker, k8s..)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Cloud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2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Dosi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5A5A5"/>
                </a:solidFill>
                <a:latin typeface="Dosis"/>
                <a:ea typeface="Dosis"/>
                <a:cs typeface="Dosis"/>
                <a:sym typeface="Dosis"/>
              </a:rPr>
              <a:t>‹#›</a:t>
            </a:fld>
            <a:endParaRPr b="0" i="0" sz="1200" u="none" cap="none" strike="noStrike">
              <a:solidFill>
                <a:srgbClr val="A5A5A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97" name="Google Shape;397;p12"/>
          <p:cNvSpPr txBox="1"/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/>
          <a:p>
            <a:pPr indent="0" lvl="0" marL="0" rt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Dosis"/>
              <a:buNone/>
            </a:pPr>
            <a:r>
              <a:rPr lang="en-US" sz="4000"/>
              <a:t>DevOps</a:t>
            </a:r>
            <a:endParaRPr sz="4000"/>
          </a:p>
        </p:txBody>
      </p:sp>
      <p:pic>
        <p:nvPicPr>
          <p:cNvPr descr="DevOps Engineer Job Explained - Why is this role important? | Pentalog" id="398" name="Google Shape;39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9098" y="1567569"/>
            <a:ext cx="8673803" cy="4602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"/>
          <p:cNvSpPr txBox="1"/>
          <p:nvPr>
            <p:ph type="title"/>
          </p:nvPr>
        </p:nvSpPr>
        <p:spPr>
          <a:xfrm>
            <a:off x="831850" y="1396697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ttrocento Sans"/>
              <a:buNone/>
            </a:pPr>
            <a:r>
              <a:rPr lang="en-US"/>
              <a:t>Welcome to DevOps Course</a:t>
            </a:r>
            <a:endParaRPr/>
          </a:p>
        </p:txBody>
      </p:sp>
      <p:sp>
        <p:nvSpPr>
          <p:cNvPr id="333" name="Google Shape;333;p2"/>
          <p:cNvSpPr txBox="1"/>
          <p:nvPr>
            <p:ph idx="1" type="body"/>
          </p:nvPr>
        </p:nvSpPr>
        <p:spPr>
          <a:xfrm>
            <a:off x="831850" y="4210521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/>
              <a:t>Introduction Phase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39" name="Google Shape;339;p3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340" name="Google Shape;34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0892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5438" y="5357828"/>
            <a:ext cx="1166198" cy="1326478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3"/>
          <p:cNvSpPr txBox="1"/>
          <p:nvPr/>
        </p:nvSpPr>
        <p:spPr>
          <a:xfrm>
            <a:off x="1524000" y="327201"/>
            <a:ext cx="80457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Administrations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Personal meetings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DevOps </a:t>
            </a:r>
            <a:endParaRPr b="0" i="0" sz="18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Tools Installation</a:t>
            </a:r>
            <a:endParaRPr sz="18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3"/>
          <p:cNvSpPr txBox="1"/>
          <p:nvPr/>
        </p:nvSpPr>
        <p:spPr>
          <a:xfrm>
            <a:off x="1431636" y="-209602"/>
            <a:ext cx="50907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Today agenda: </a:t>
            </a:r>
            <a:endParaRPr b="0" i="0" sz="48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5715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4"/>
          <p:cNvSpPr txBox="1"/>
          <p:nvPr/>
        </p:nvSpPr>
        <p:spPr>
          <a:xfrm>
            <a:off x="1306717" y="164962"/>
            <a:ext cx="10179300" cy="52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Quattrocento Sans"/>
              <a:buNone/>
            </a:pPr>
            <a:r>
              <a:rPr b="0" i="0" lang="en-US" sz="49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Course Staff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Teacher: Ron Hadad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Teacher Assistant:  ??? </a:t>
            </a:r>
            <a:endParaRPr b="0" i="0" sz="32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Course coordinators: </a:t>
            </a:r>
            <a:r>
              <a:rPr lang="en-US" sz="32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Amilia</a:t>
            </a:r>
            <a:r>
              <a:rPr b="0" i="0" lang="en-US" sz="32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Adi Shilo </a:t>
            </a:r>
            <a:endParaRPr b="0" i="0" sz="32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5715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5"/>
          <p:cNvSpPr txBox="1"/>
          <p:nvPr/>
        </p:nvSpPr>
        <p:spPr>
          <a:xfrm>
            <a:off x="1306717" y="164962"/>
            <a:ext cx="10179300" cy="59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Quattrocento Sans"/>
              <a:buNone/>
            </a:pPr>
            <a:r>
              <a:rPr b="0" i="0" lang="en-US" sz="49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Course Grading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85% attendance is classes </a:t>
            </a:r>
            <a:endParaRPr b="0" i="0" sz="32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You must have a passing grade (60) in the exercises and exams at the end of each level.</a:t>
            </a:r>
            <a:endParaRPr b="0" i="0" sz="32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it’s a small world</a:t>
            </a:r>
            <a:endParaRPr b="0" i="0" sz="24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5715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6"/>
          <p:cNvSpPr txBox="1"/>
          <p:nvPr/>
        </p:nvSpPr>
        <p:spPr>
          <a:xfrm>
            <a:off x="1436717" y="181212"/>
            <a:ext cx="10179300" cy="6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Quattrocento Sans"/>
              <a:buNone/>
            </a:pPr>
            <a:r>
              <a:rPr b="0" i="0" lang="en-US" sz="49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This course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Twice a week class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 Levels (an exam or time consuming exercise at the end of each level)</a:t>
            </a:r>
            <a:endParaRPr b="0" i="0" sz="32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Small exercise almost every week</a:t>
            </a:r>
            <a:endParaRPr b="0" i="0" sz="32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Lots of demos during class (you are highly recommended to try by yourself)</a:t>
            </a:r>
            <a:endParaRPr b="0" i="0" sz="32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Final project</a:t>
            </a:r>
            <a:endParaRPr b="0" i="0" sz="32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5715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7"/>
          <p:cNvSpPr txBox="1"/>
          <p:nvPr/>
        </p:nvSpPr>
        <p:spPr>
          <a:xfrm>
            <a:off x="1306717" y="164962"/>
            <a:ext cx="10179300" cy="62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Quattrocento Sans"/>
              <a:buNone/>
            </a:pPr>
            <a:r>
              <a:rPr b="0" i="0" lang="en-US" sz="49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Help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Technical support: </a:t>
            </a:r>
            <a:endParaRPr b="0" i="0" sz="32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○"/>
            </a:pPr>
            <a:r>
              <a:rPr b="0" i="0" lang="en-US" sz="32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Mail: </a:t>
            </a:r>
            <a:r>
              <a:rPr b="0" i="0" lang="en-US" sz="3200" u="sng" cap="none" strike="noStrike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4"/>
              </a:rPr>
              <a:t>ronhadad22</a:t>
            </a:r>
            <a:r>
              <a:rPr b="0" i="0" lang="en-US" sz="3200" u="sng" cap="none" strike="noStrike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@gmail.com</a:t>
            </a:r>
            <a:endParaRPr b="0" i="0" sz="32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○"/>
            </a:pPr>
            <a:r>
              <a:rPr b="0" i="0" lang="en-US" sz="32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Phone: 0508992936</a:t>
            </a:r>
            <a:endParaRPr b="0" i="0" sz="32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Quattrocento Sans"/>
              <a:buChar char="○"/>
            </a:pPr>
            <a:r>
              <a:rPr b="0" i="0" lang="en-US" sz="32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Moodle forums</a:t>
            </a:r>
            <a:endParaRPr b="0" i="0" sz="32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Administrative support: </a:t>
            </a:r>
            <a:endParaRPr b="0" i="0" sz="32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○"/>
            </a:pPr>
            <a:r>
              <a:rPr b="0" i="0" lang="en-US" sz="3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Netta </a:t>
            </a:r>
            <a:endParaRPr b="0" i="0" sz="32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attrocento Sans"/>
              <a:buChar char="○"/>
            </a:pPr>
            <a:r>
              <a:rPr b="0" i="0" lang="en-US" sz="3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Adi </a:t>
            </a:r>
            <a:endParaRPr b="0" i="0" sz="32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Quattrocento Sans"/>
              <a:buChar char="-"/>
            </a:pPr>
            <a:r>
              <a:rPr lang="en-US" sz="2400" u="sng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5"/>
              </a:rPr>
              <a:t>student list</a:t>
            </a:r>
            <a:endParaRPr sz="24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5715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8"/>
          <p:cNvSpPr txBox="1"/>
          <p:nvPr/>
        </p:nvSpPr>
        <p:spPr>
          <a:xfrm>
            <a:off x="1306717" y="164962"/>
            <a:ext cx="10179300" cy="48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Quattrocento Sans"/>
              <a:buNone/>
            </a:pPr>
            <a:r>
              <a:rPr b="0" i="0" lang="en-US" sz="49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 to get accepted to work?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attrocento Sans"/>
              <a:buChar char="●"/>
            </a:pPr>
            <a:r>
              <a:rPr b="0" i="0" lang="en-US" sz="3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Do your homework </a:t>
            </a:r>
            <a:endParaRPr b="0" i="0" sz="32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attrocento Sans"/>
              <a:buChar char="●"/>
            </a:pPr>
            <a:r>
              <a:rPr b="0" i="0" lang="en-US" sz="3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Do with me the demonstrations in class</a:t>
            </a:r>
            <a:endParaRPr b="0" i="0" sz="32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attrocento Sans"/>
              <a:buChar char="●"/>
            </a:pPr>
            <a:r>
              <a:rPr b="0" i="0" lang="en-US" sz="3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Follow the attached documentations</a:t>
            </a:r>
            <a:endParaRPr b="0" i="0" sz="32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attrocento Sans"/>
              <a:buChar char="●"/>
            </a:pPr>
            <a:r>
              <a:rPr b="0" i="0" lang="en-US" sz="3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Don’t give up after a bad interview</a:t>
            </a:r>
            <a:endParaRPr b="0" i="0" sz="32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attrocento Sans"/>
              <a:buChar char="●"/>
            </a:pPr>
            <a:r>
              <a:rPr b="0" i="0" lang="en-US" sz="3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Learn and explore by yourself!</a:t>
            </a:r>
            <a:endParaRPr b="0" i="0" sz="32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attrocento Sans"/>
              <a:buChar char="●"/>
            </a:pPr>
            <a:r>
              <a:rPr b="0" i="0" lang="en-US" sz="3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Be honest</a:t>
            </a:r>
            <a:endParaRPr b="0" i="0" sz="32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5715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9"/>
          <p:cNvSpPr txBox="1"/>
          <p:nvPr/>
        </p:nvSpPr>
        <p:spPr>
          <a:xfrm>
            <a:off x="378100" y="164950"/>
            <a:ext cx="11616600" cy="59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Quattrocento Sans"/>
              <a:buNone/>
            </a:pPr>
            <a:r>
              <a:rPr b="0" i="0" lang="en-US" sz="49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Working environments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attrocento Sans"/>
              <a:buChar char="●"/>
            </a:pPr>
            <a:r>
              <a:rPr b="0" i="0" lang="en-US" sz="3200" u="sng" cap="none" strike="noStrike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4"/>
              </a:rPr>
              <a:t>Pycharm 2021</a:t>
            </a:r>
            <a:r>
              <a:rPr b="0" i="0" lang="en-US" sz="3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community edition </a:t>
            </a:r>
            <a:endParaRPr b="0" i="0" sz="32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attrocento Sans"/>
              <a:buChar char="●"/>
            </a:pPr>
            <a:r>
              <a:rPr b="0" i="0" lang="en-US" sz="3200" u="sng" cap="none" strike="noStrike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5"/>
              </a:rPr>
              <a:t>Git</a:t>
            </a:r>
            <a:r>
              <a:rPr b="0" i="0" lang="en-US" sz="3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(no need to install manually - will be install via PyCharm)</a:t>
            </a:r>
            <a:endParaRPr b="0" i="0" sz="32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attrocento Sans"/>
              <a:buChar char="●"/>
            </a:pPr>
            <a:r>
              <a:rPr lang="en-US" sz="3200" u="sng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6"/>
              </a:rPr>
              <a:t>Open a GitHub account </a:t>
            </a:r>
            <a:endParaRPr b="0" i="0" sz="32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attrocento Sans"/>
              <a:buChar char="●"/>
            </a:pPr>
            <a:r>
              <a:rPr b="0" i="0" lang="en-US" sz="3200" u="sng" cap="none" strike="noStrike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7"/>
              </a:rPr>
              <a:t>Docker desktop</a:t>
            </a:r>
            <a:endParaRPr b="0" i="0" sz="24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attrocento Sans"/>
              <a:buChar char="●"/>
            </a:pPr>
            <a:r>
              <a:rPr b="0" i="0" lang="en-US" sz="3200" u="sng" cap="none" strike="noStrike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8"/>
              </a:rPr>
              <a:t>Ubuntu WSL </a:t>
            </a:r>
            <a:r>
              <a:rPr lang="en-US" sz="2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or </a:t>
            </a:r>
            <a:r>
              <a:rPr lang="en-US" sz="3200" u="sng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9"/>
              </a:rPr>
              <a:t>VirtualBox</a:t>
            </a:r>
            <a:endParaRPr sz="32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Quattrocento Sans"/>
              <a:buChar char="●"/>
            </a:pPr>
            <a:r>
              <a:rPr lang="en-US" sz="32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For mac m1 users </a:t>
            </a:r>
            <a:r>
              <a:rPr lang="en-US" sz="3200" u="sng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10"/>
              </a:rPr>
              <a:t>UTM</a:t>
            </a:r>
            <a:endParaRPr sz="32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Quattrocento Sans"/>
              <a:buChar char="●"/>
            </a:pPr>
            <a:r>
              <a:rPr lang="en-US" sz="32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ChatGPT, Bard</a:t>
            </a:r>
            <a:endParaRPr sz="32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Quattrocento Sans"/>
              <a:buChar char="●"/>
            </a:pPr>
            <a:r>
              <a:rPr lang="en-US" sz="32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draw.io</a:t>
            </a:r>
            <a:endParaRPr sz="32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ערכת נושא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F00951641">
  <a:themeElements>
    <a:clrScheme name="Custom 1">
      <a:dk1>
        <a:srgbClr val="0A0F2D"/>
      </a:dk1>
      <a:lt1>
        <a:srgbClr val="FFFFFF"/>
      </a:lt1>
      <a:dk2>
        <a:srgbClr val="F2F2F2"/>
      </a:dk2>
      <a:lt2>
        <a:srgbClr val="A5A5A5"/>
      </a:lt2>
      <a:accent1>
        <a:srgbClr val="0A0F2D"/>
      </a:accent1>
      <a:accent2>
        <a:srgbClr val="33FFFF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