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9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"/>
            <a:ext cx="12192000" cy="68561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028701"/>
            <a:ext cx="12192000" cy="5828396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3275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Guardian Laser Italic" panose="02000000000000000000" pitchFamily="2" charset="0"/>
              </a:rPr>
              <a:t>COSMIC OCASSION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5246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Jura" pitchFamily="2" charset="0"/>
                <a:ea typeface="Jura" pitchFamily="2" charset="0"/>
              </a:rPr>
              <a:t>Ларенцев Арсений</a:t>
            </a:r>
            <a:endParaRPr lang="en-US" sz="6600" dirty="0" smtClean="0">
              <a:solidFill>
                <a:schemeClr val="bg1"/>
              </a:solidFill>
              <a:latin typeface="Jura" pitchFamily="2" charset="0"/>
              <a:ea typeface="Jura" pitchFamily="2" charset="0"/>
            </a:endParaRP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Jura" pitchFamily="2" charset="0"/>
                <a:ea typeface="Jura" pitchFamily="2" charset="0"/>
              </a:rPr>
              <a:t>Минаков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6844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7350" y="2012870"/>
            <a:ext cx="67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Russo One" panose="02000503050000020004" pitchFamily="2" charset="0"/>
                <a:ea typeface="Jura" pitchFamily="2" charset="0"/>
              </a:rPr>
              <a:t>.</a:t>
            </a:r>
            <a:endParaRPr lang="ru-RU" sz="4400" dirty="0" smtClean="0">
              <a:solidFill>
                <a:srgbClr val="00B050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3" t="28889" r="40702" b="58333"/>
          <a:stretch/>
        </p:blipFill>
        <p:spPr>
          <a:xfrm>
            <a:off x="5562600" y="1981199"/>
            <a:ext cx="2057400" cy="876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477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Идея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300" y="2012871"/>
            <a:ext cx="207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6699FF"/>
                </a:solidFill>
                <a:latin typeface="Russo One" panose="02000503050000020004" pitchFamily="2" charset="0"/>
                <a:ea typeface="Jura" pitchFamily="2" charset="0"/>
              </a:rPr>
              <a:t>D</a:t>
            </a:r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игра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4925" y="2012871"/>
            <a:ext cx="504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3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1" y="3533775"/>
            <a:ext cx="4457699" cy="33242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235272" y="3533775"/>
            <a:ext cx="3565331" cy="34004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2421134" y="3533774"/>
            <a:ext cx="2693794" cy="34432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3902868" y="3548062"/>
            <a:ext cx="1526383" cy="3429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5281613" y="3548062"/>
            <a:ext cx="576264" cy="341471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243637" y="3548062"/>
            <a:ext cx="600075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638924" y="3548062"/>
            <a:ext cx="1285876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043739" y="3516390"/>
            <a:ext cx="2266948" cy="33732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548562" y="3522818"/>
            <a:ext cx="3118248" cy="34113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965282" y="3512694"/>
            <a:ext cx="4226718" cy="3364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7" t="48333" r="32969" b="47917"/>
          <a:stretch/>
        </p:blipFill>
        <p:spPr>
          <a:xfrm>
            <a:off x="4286250" y="3314700"/>
            <a:ext cx="3886200" cy="257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1425" y="2791836"/>
            <a:ext cx="483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Ray Casting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7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2.96296E-6 L -0.03906 2.96296E-6 " pathEditMode="relative" rAng="0" ptsTypes="AA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9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Guardian Laser Italic</vt:lpstr>
      <vt:lpstr>Jura</vt:lpstr>
      <vt:lpstr>Russo One</vt:lpstr>
      <vt:lpstr>Тема Office</vt:lpstr>
      <vt:lpstr>Презентация PowerPoint</vt:lpstr>
      <vt:lpstr>Презентация PowerPoint</vt:lpstr>
    </vt:vector>
  </TitlesOfParts>
  <Company>DVFU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Минаков Сергей Владимирович</dc:creator>
  <cp:lastModifiedBy>Минаков Сергей Владимирович</cp:lastModifiedBy>
  <cp:revision>4</cp:revision>
  <dcterms:created xsi:type="dcterms:W3CDTF">2021-01-19T04:52:08Z</dcterms:created>
  <dcterms:modified xsi:type="dcterms:W3CDTF">2021-01-19T05:13:30Z</dcterms:modified>
</cp:coreProperties>
</file>