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8C3"/>
    <a:srgbClr val="000000"/>
    <a:srgbClr val="CBA766"/>
    <a:srgbClr val="CCCCFF"/>
    <a:srgbClr val="FF9999"/>
    <a:srgbClr val="FFCC99"/>
    <a:srgbClr val="66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9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5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8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C623-D54A-4B7F-BC01-1964554D555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AF54-CDCE-4126-88CB-D0B99590D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"/>
            <a:ext cx="12192000" cy="68561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028701"/>
            <a:ext cx="12192000" cy="5828396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23275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Guardian Laser Italic" panose="02000000000000000000" pitchFamily="2" charset="0"/>
              </a:rPr>
              <a:t>COSMIC OCASSION</a:t>
            </a:r>
            <a:endParaRPr lang="ru-RU" sz="6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5246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Ларенцев Арсений</a:t>
            </a:r>
            <a:endParaRPr lang="en-US" sz="66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Минаков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6844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67350" y="2012870"/>
            <a:ext cx="676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FF5050"/>
                </a:solidFill>
                <a:latin typeface="Russo One" panose="02000503050000020004" pitchFamily="2" charset="0"/>
                <a:ea typeface="Jura" pitchFamily="2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Russo One" panose="02000503050000020004" pitchFamily="2" charset="0"/>
                <a:ea typeface="Jura" pitchFamily="2" charset="0"/>
              </a:rPr>
              <a:t>.</a:t>
            </a:r>
            <a:endParaRPr lang="ru-RU" sz="4400" dirty="0" smtClean="0">
              <a:solidFill>
                <a:srgbClr val="00B050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3" t="28889" r="40702" b="58333"/>
          <a:stretch/>
        </p:blipFill>
        <p:spPr>
          <a:xfrm>
            <a:off x="5562600" y="1981199"/>
            <a:ext cx="2057400" cy="876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477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Идея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8300" y="2012871"/>
            <a:ext cx="207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6699FF"/>
                </a:solidFill>
                <a:latin typeface="Russo One" panose="02000503050000020004" pitchFamily="2" charset="0"/>
                <a:ea typeface="Jura" pitchFamily="2" charset="0"/>
              </a:rPr>
              <a:t>D</a:t>
            </a:r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 </a:t>
            </a:r>
            <a:r>
              <a:rPr lang="ru-RU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игра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4925" y="2012871"/>
            <a:ext cx="504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5050"/>
                </a:solidFill>
                <a:latin typeface="Russo One" panose="02000503050000020004" pitchFamily="2" charset="0"/>
                <a:ea typeface="Jura" pitchFamily="2" charset="0"/>
              </a:rPr>
              <a:t>3</a:t>
            </a:r>
            <a:endParaRPr lang="ru-RU" sz="44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1" y="3533775"/>
            <a:ext cx="4457699" cy="33242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235272" y="3533775"/>
            <a:ext cx="3565331" cy="34004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2421134" y="3533774"/>
            <a:ext cx="2693794" cy="34432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3902868" y="3548062"/>
            <a:ext cx="1526383" cy="3429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5281613" y="3548062"/>
            <a:ext cx="576264" cy="341471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243637" y="3548062"/>
            <a:ext cx="600075" cy="33416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6638924" y="3548062"/>
            <a:ext cx="1285876" cy="33416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043739" y="3516390"/>
            <a:ext cx="2266948" cy="33732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548562" y="3522818"/>
            <a:ext cx="3118248" cy="34113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965282" y="3512694"/>
            <a:ext cx="4226718" cy="33643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7" t="48333" r="32969" b="47917"/>
          <a:stretch/>
        </p:blipFill>
        <p:spPr>
          <a:xfrm>
            <a:off x="4286250" y="3314700"/>
            <a:ext cx="3886200" cy="257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1425" y="2791836"/>
            <a:ext cx="483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Ray Casting</a:t>
            </a:r>
            <a:endParaRPr lang="ru-RU" sz="4400" dirty="0" smtClean="0">
              <a:solidFill>
                <a:schemeClr val="bg1"/>
              </a:solidFill>
              <a:latin typeface="Russo One" panose="02000503050000020004" pitchFamily="2" charset="0"/>
              <a:ea typeface="Jura" pitchFamily="2" charset="0"/>
            </a:endParaRP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091829" y="5840484"/>
            <a:ext cx="15871082" cy="380797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288270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2.96296E-6 L -0.03906 2.96296E-6 " pathEditMode="relative" rAng="0" ptsTypes="AA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6650" y="2367170"/>
            <a:ext cx="4838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Запустим</a:t>
            </a: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Russo One" panose="02000503050000020004" pitchFamily="2" charset="0"/>
                <a:ea typeface="Jura" pitchFamily="2" charset="0"/>
              </a:rPr>
              <a:t>игру</a:t>
            </a:r>
          </a:p>
        </p:txBody>
      </p:sp>
    </p:spTree>
    <p:extLst>
      <p:ext uri="{BB962C8B-B14F-4D97-AF65-F5344CB8AC3E}">
        <p14:creationId xmlns:p14="http://schemas.microsoft.com/office/powerpoint/2010/main" val="397041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1" y="3371867"/>
            <a:ext cx="8886533" cy="319085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" y="279859"/>
            <a:ext cx="5726782" cy="28633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86649" y="98867"/>
            <a:ext cx="451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6978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" y="279859"/>
            <a:ext cx="6456798" cy="62982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86649" y="98867"/>
            <a:ext cx="451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805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7" y="1038791"/>
            <a:ext cx="5564575" cy="2491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6649" y="98867"/>
            <a:ext cx="451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 smtClean="0">
                <a:solidFill>
                  <a:srgbClr val="000000"/>
                </a:solidFill>
                <a:latin typeface="Russo One" panose="02000503050000020004" pitchFamily="2" charset="0"/>
                <a:ea typeface="Jura" pitchFamily="2" charset="0"/>
              </a:rPr>
              <a:t>Реализация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5" y="3680283"/>
            <a:ext cx="3850218" cy="16060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038791"/>
            <a:ext cx="5981700" cy="55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Guardian Laser Italic</vt:lpstr>
      <vt:lpstr>Jura</vt:lpstr>
      <vt:lpstr>Russo One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DVFU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Минаков Сергей Владимирович</dc:creator>
  <cp:lastModifiedBy>Минаков Сергей Владимирович</cp:lastModifiedBy>
  <cp:revision>14</cp:revision>
  <dcterms:created xsi:type="dcterms:W3CDTF">2021-01-19T04:52:08Z</dcterms:created>
  <dcterms:modified xsi:type="dcterms:W3CDTF">2021-01-19T06:10:38Z</dcterms:modified>
</cp:coreProperties>
</file>