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60" r:id="rId6"/>
    <p:sldId id="259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D6AD00"/>
    <a:srgbClr val="EAB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E04FF-5E5E-4748-9DDF-E493BD48D8CC}" type="datetimeFigureOut">
              <a:rPr lang="ru-RU" smtClean="0"/>
              <a:t>27.04.2021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0D762-3F80-4DFC-BBE1-A338F8DE38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5605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E04FF-5E5E-4748-9DDF-E493BD48D8CC}" type="datetimeFigureOut">
              <a:rPr lang="ru-RU" smtClean="0"/>
              <a:t>27.04.2021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0D762-3F80-4DFC-BBE1-A338F8DE38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4904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E04FF-5E5E-4748-9DDF-E493BD48D8CC}" type="datetimeFigureOut">
              <a:rPr lang="ru-RU" smtClean="0"/>
              <a:t>27.04.2021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0D762-3F80-4DFC-BBE1-A338F8DE38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0370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E04FF-5E5E-4748-9DDF-E493BD48D8CC}" type="datetimeFigureOut">
              <a:rPr lang="ru-RU" smtClean="0"/>
              <a:t>27.04.2021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0D762-3F80-4DFC-BBE1-A338F8DE38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6636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E04FF-5E5E-4748-9DDF-E493BD48D8CC}" type="datetimeFigureOut">
              <a:rPr lang="ru-RU" smtClean="0"/>
              <a:t>27.04.2021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0D762-3F80-4DFC-BBE1-A338F8DE38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5336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E04FF-5E5E-4748-9DDF-E493BD48D8CC}" type="datetimeFigureOut">
              <a:rPr lang="ru-RU" smtClean="0"/>
              <a:t>27.04.2021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0D762-3F80-4DFC-BBE1-A338F8DE38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8328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E04FF-5E5E-4748-9DDF-E493BD48D8CC}" type="datetimeFigureOut">
              <a:rPr lang="ru-RU" smtClean="0"/>
              <a:t>27.04.2021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0D762-3F80-4DFC-BBE1-A338F8DE38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0975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E04FF-5E5E-4748-9DDF-E493BD48D8CC}" type="datetimeFigureOut">
              <a:rPr lang="ru-RU" smtClean="0"/>
              <a:t>27.04.2021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0D762-3F80-4DFC-BBE1-A338F8DE38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0651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E04FF-5E5E-4748-9DDF-E493BD48D8CC}" type="datetimeFigureOut">
              <a:rPr lang="ru-RU" smtClean="0"/>
              <a:t>27.04.2021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0D762-3F80-4DFC-BBE1-A338F8DE38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6253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E04FF-5E5E-4748-9DDF-E493BD48D8CC}" type="datetimeFigureOut">
              <a:rPr lang="ru-RU" smtClean="0"/>
              <a:t>27.04.2021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0D762-3F80-4DFC-BBE1-A338F8DE38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7861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E04FF-5E5E-4748-9DDF-E493BD48D8CC}" type="datetimeFigureOut">
              <a:rPr lang="ru-RU" smtClean="0"/>
              <a:t>27.04.2021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0D762-3F80-4DFC-BBE1-A338F8DE38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3376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6E04FF-5E5E-4748-9DDF-E493BD48D8CC}" type="datetimeFigureOut">
              <a:rPr lang="ru-RU" smtClean="0"/>
              <a:t>27.04.2021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80D762-3F80-4DFC-BBE1-A338F8DE38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4634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355001" y="2241235"/>
            <a:ext cx="5482014" cy="14927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6000" b="1" dirty="0" smtClean="0">
                <a:ln w="0"/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Я</a:t>
            </a:r>
            <a:r>
              <a:rPr lang="ru-RU" sz="6000" b="1" dirty="0" smtClean="0">
                <a:ln w="0"/>
                <a:latin typeface="Helvetica" panose="020B0604020202020204" pitchFamily="34" charset="0"/>
                <a:cs typeface="Helvetica" panose="020B0604020202020204" pitchFamily="34" charset="0"/>
              </a:rPr>
              <a:t>ндекс Книги</a:t>
            </a:r>
          </a:p>
          <a:p>
            <a:pPr algn="ctr"/>
            <a:r>
              <a:rPr lang="ru-RU" sz="3100" b="1" dirty="0" smtClean="0">
                <a:ln w="0"/>
                <a:latin typeface="Helvetica" panose="020B0604020202020204" pitchFamily="34" charset="0"/>
                <a:cs typeface="Helvetica" panose="020B0604020202020204" pitchFamily="34" charset="0"/>
              </a:rPr>
              <a:t>Магазин электронных книг</a:t>
            </a:r>
            <a:endParaRPr lang="ru-RU" sz="3100" b="1" cap="none" spc="0" dirty="0">
              <a:ln w="0"/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518970" y="5816774"/>
            <a:ext cx="715407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400" b="1" dirty="0" smtClean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Проект Минакова Сергея</a:t>
            </a:r>
            <a:endParaRPr lang="ru-RU" sz="4400" b="1" cap="none" spc="0" dirty="0">
              <a:ln w="0"/>
              <a:solidFill>
                <a:schemeClr val="tx1">
                  <a:lumMod val="75000"/>
                  <a:lumOff val="2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641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989502" y="288610"/>
            <a:ext cx="4213013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6000" b="1" dirty="0" smtClean="0">
                <a:ln w="0"/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П</a:t>
            </a:r>
            <a:r>
              <a:rPr lang="ru-RU" sz="6000" b="1" dirty="0" smtClean="0">
                <a:ln w="0"/>
                <a:latin typeface="Helvetica" panose="020B0604020202020204" pitchFamily="34" charset="0"/>
                <a:cs typeface="Helvetica" panose="020B0604020202020204" pitchFamily="34" charset="0"/>
              </a:rPr>
              <a:t>ринципы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3272414" y="1669735"/>
            <a:ext cx="5647187" cy="470898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6000" b="1" dirty="0" smtClean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Адаптивность</a:t>
            </a:r>
          </a:p>
          <a:p>
            <a:pPr algn="ctr"/>
            <a:endParaRPr lang="ru-RU" sz="6000" b="1" dirty="0" smtClean="0">
              <a:ln w="0"/>
              <a:solidFill>
                <a:schemeClr val="tx1">
                  <a:lumMod val="75000"/>
                  <a:lumOff val="2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r>
              <a:rPr lang="ru-RU" sz="6000" b="1" dirty="0" smtClean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Доступность</a:t>
            </a:r>
          </a:p>
          <a:p>
            <a:pPr algn="ctr"/>
            <a:endParaRPr lang="ru-RU" sz="6000" b="1" dirty="0">
              <a:ln w="0"/>
              <a:solidFill>
                <a:schemeClr val="tx1">
                  <a:lumMod val="75000"/>
                  <a:lumOff val="2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r>
              <a:rPr lang="ru-RU" sz="6000" b="1" dirty="0" smtClean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Безопасность</a:t>
            </a:r>
          </a:p>
        </p:txBody>
      </p:sp>
    </p:spTree>
    <p:extLst>
      <p:ext uri="{BB962C8B-B14F-4D97-AF65-F5344CB8AC3E}">
        <p14:creationId xmlns:p14="http://schemas.microsoft.com/office/powerpoint/2010/main" val="3899874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00"/>
            <a:ext cx="3819525" cy="685460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2900" y="0"/>
            <a:ext cx="3806889" cy="685800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2186" y="1"/>
            <a:ext cx="38277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755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750080" y="183835"/>
            <a:ext cx="4691861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6000" b="1" dirty="0" smtClean="0">
                <a:ln w="0"/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Р</a:t>
            </a:r>
            <a:r>
              <a:rPr lang="ru-RU" sz="6000" b="1" dirty="0" smtClean="0">
                <a:ln w="0"/>
                <a:latin typeface="Helvetica" panose="020B0604020202020204" pitchFamily="34" charset="0"/>
                <a:cs typeface="Helvetica" panose="020B0604020202020204" pitchFamily="34" charset="0"/>
              </a:rPr>
              <a:t>еализация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403685" y="1199498"/>
            <a:ext cx="7384650" cy="458587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ru-RU" sz="4800" b="1" dirty="0" smtClean="0">
                <a:ln w="0">
                  <a:solidFill>
                    <a:schemeClr val="tx1"/>
                  </a:solidFill>
                </a:ln>
                <a:solidFill>
                  <a:srgbClr val="FFCC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Таблицы базы данных</a:t>
            </a:r>
            <a:r>
              <a:rPr lang="en-US" sz="4800" b="1" dirty="0" smtClean="0">
                <a:ln w="0">
                  <a:solidFill>
                    <a:schemeClr val="tx1"/>
                  </a:solidFill>
                </a:ln>
                <a:solidFill>
                  <a:srgbClr val="FFCC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:</a:t>
            </a:r>
            <a:endParaRPr lang="ru-RU" sz="4800" b="1" dirty="0" smtClean="0">
              <a:ln w="0">
                <a:solidFill>
                  <a:schemeClr val="tx1"/>
                </a:solidFill>
              </a:ln>
              <a:solidFill>
                <a:srgbClr val="FFCC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sz="1200" b="1" dirty="0" smtClean="0">
              <a:ln w="0"/>
              <a:solidFill>
                <a:schemeClr val="tx1">
                  <a:lumMod val="75000"/>
                  <a:lumOff val="2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3200" b="1" dirty="0" smtClean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users</a:t>
            </a:r>
            <a:endParaRPr lang="ru-RU" sz="3200" b="1" dirty="0" smtClean="0">
              <a:ln w="0"/>
              <a:solidFill>
                <a:schemeClr val="tx1">
                  <a:lumMod val="75000"/>
                  <a:lumOff val="2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3200" b="1" dirty="0" smtClean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books</a:t>
            </a:r>
          </a:p>
          <a:p>
            <a:r>
              <a:rPr lang="en-US" sz="3200" b="1" dirty="0" smtClean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cart</a:t>
            </a:r>
          </a:p>
          <a:p>
            <a:r>
              <a:rPr lang="en-US" sz="3200" b="1" dirty="0" err="1" smtClean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bought_books</a:t>
            </a:r>
            <a:endParaRPr lang="en-US" sz="3200" b="1" dirty="0" smtClean="0">
              <a:ln w="0"/>
              <a:solidFill>
                <a:schemeClr val="tx1">
                  <a:lumMod val="75000"/>
                  <a:lumOff val="2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3200" b="1" dirty="0" err="1" smtClean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giftcodes</a:t>
            </a:r>
            <a:endParaRPr lang="en-US" sz="3200" b="1" dirty="0" smtClean="0">
              <a:ln w="0"/>
              <a:solidFill>
                <a:schemeClr val="tx1">
                  <a:lumMod val="75000"/>
                  <a:lumOff val="2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3200" b="1" dirty="0" smtClean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authors</a:t>
            </a:r>
            <a:endParaRPr lang="en-US" sz="3200" b="1" dirty="0" smtClean="0">
              <a:ln w="0"/>
              <a:solidFill>
                <a:schemeClr val="tx1">
                  <a:lumMod val="75000"/>
                  <a:lumOff val="2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3200" b="1" dirty="0" smtClean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series</a:t>
            </a:r>
          </a:p>
        </p:txBody>
      </p:sp>
    </p:spTree>
    <p:extLst>
      <p:ext uri="{BB962C8B-B14F-4D97-AF65-F5344CB8AC3E}">
        <p14:creationId xmlns:p14="http://schemas.microsoft.com/office/powerpoint/2010/main" val="2053041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750080" y="183835"/>
            <a:ext cx="4691861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6000" b="1" dirty="0" smtClean="0">
                <a:ln w="0"/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Р</a:t>
            </a:r>
            <a:r>
              <a:rPr lang="ru-RU" sz="6000" b="1" dirty="0" smtClean="0">
                <a:ln w="0"/>
                <a:latin typeface="Helvetica" panose="020B0604020202020204" pitchFamily="34" charset="0"/>
                <a:cs typeface="Helvetica" panose="020B0604020202020204" pitchFamily="34" charset="0"/>
              </a:rPr>
              <a:t>еализация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4341363" y="1199498"/>
            <a:ext cx="3509294" cy="544764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ru-RU" sz="4800" b="1" dirty="0" smtClean="0">
                <a:ln w="0">
                  <a:solidFill>
                    <a:schemeClr val="tx1"/>
                  </a:solidFill>
                </a:ln>
                <a:solidFill>
                  <a:srgbClr val="FFCC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Страницы</a:t>
            </a:r>
            <a:r>
              <a:rPr lang="en-US" sz="4800" b="1" dirty="0" smtClean="0">
                <a:ln w="0">
                  <a:solidFill>
                    <a:schemeClr val="tx1"/>
                  </a:solidFill>
                </a:ln>
                <a:solidFill>
                  <a:srgbClr val="FFCC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:</a:t>
            </a:r>
            <a:endParaRPr lang="ru-RU" sz="4800" b="1" dirty="0" smtClean="0">
              <a:ln w="0">
                <a:solidFill>
                  <a:schemeClr val="tx1"/>
                </a:solidFill>
              </a:ln>
              <a:solidFill>
                <a:srgbClr val="FFCC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sz="1200" b="1" dirty="0" smtClean="0">
              <a:ln w="0"/>
              <a:solidFill>
                <a:schemeClr val="tx1">
                  <a:lumMod val="75000"/>
                  <a:lumOff val="2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3200" b="1" dirty="0" smtClean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index</a:t>
            </a:r>
            <a:endParaRPr lang="ru-RU" sz="3200" b="1" dirty="0" smtClean="0">
              <a:ln w="0"/>
              <a:solidFill>
                <a:schemeClr val="tx1">
                  <a:lumMod val="75000"/>
                  <a:lumOff val="2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3200" b="1" dirty="0" smtClean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login</a:t>
            </a:r>
          </a:p>
          <a:p>
            <a:r>
              <a:rPr lang="en-US" sz="3200" b="1" dirty="0" smtClean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registration</a:t>
            </a:r>
          </a:p>
          <a:p>
            <a:r>
              <a:rPr lang="en-US" sz="3200" b="1" dirty="0" smtClean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pay</a:t>
            </a:r>
          </a:p>
          <a:p>
            <a:r>
              <a:rPr lang="en-US" sz="3200" b="1" dirty="0" smtClean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book</a:t>
            </a:r>
          </a:p>
          <a:p>
            <a:r>
              <a:rPr lang="en-US" sz="3200" b="1" dirty="0" smtClean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admin</a:t>
            </a:r>
          </a:p>
          <a:p>
            <a:r>
              <a:rPr lang="en-US" sz="3200" b="1" dirty="0" smtClean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cart</a:t>
            </a:r>
          </a:p>
          <a:p>
            <a:r>
              <a:rPr lang="en-US" sz="3200" b="1" dirty="0" smtClean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mybooks</a:t>
            </a:r>
          </a:p>
          <a:p>
            <a:r>
              <a:rPr lang="en-US" sz="3200" b="1" dirty="0" smtClean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download</a:t>
            </a:r>
          </a:p>
        </p:txBody>
      </p:sp>
    </p:spTree>
    <p:extLst>
      <p:ext uri="{BB962C8B-B14F-4D97-AF65-F5344CB8AC3E}">
        <p14:creationId xmlns:p14="http://schemas.microsoft.com/office/powerpoint/2010/main" val="434643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698546" y="183835"/>
            <a:ext cx="2794932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6000" b="1" dirty="0" smtClean="0">
                <a:ln w="0"/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О</a:t>
            </a:r>
            <a:r>
              <a:rPr lang="ru-RU" sz="6000" b="1" dirty="0" smtClean="0">
                <a:ln w="0"/>
                <a:latin typeface="Helvetica" panose="020B0604020202020204" pitchFamily="34" charset="0"/>
                <a:cs typeface="Helvetica" panose="020B0604020202020204" pitchFamily="34" charset="0"/>
              </a:rPr>
              <a:t>бъем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3935416" y="2974660"/>
            <a:ext cx="4196213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6000" b="1" dirty="0" smtClean="0">
                <a:ln w="0">
                  <a:solidFill>
                    <a:schemeClr val="tx1"/>
                  </a:solidFill>
                </a:ln>
                <a:solidFill>
                  <a:srgbClr val="FFCC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2811</a:t>
            </a:r>
            <a:r>
              <a:rPr lang="ru-RU" sz="6000" b="1" dirty="0" smtClean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строк</a:t>
            </a:r>
          </a:p>
        </p:txBody>
      </p:sp>
    </p:spTree>
    <p:extLst>
      <p:ext uri="{BB962C8B-B14F-4D97-AF65-F5344CB8AC3E}">
        <p14:creationId xmlns:p14="http://schemas.microsoft.com/office/powerpoint/2010/main" val="1446970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39</Words>
  <Application>Microsoft Office PowerPoint</Application>
  <PresentationFormat>Широкоэкранный</PresentationFormat>
  <Paragraphs>33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Helvetica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Минаков Сергей Владимирович</dc:creator>
  <cp:lastModifiedBy>Минаков Сергей Владимирович</cp:lastModifiedBy>
  <cp:revision>7</cp:revision>
  <dcterms:created xsi:type="dcterms:W3CDTF">2021-04-27T07:43:10Z</dcterms:created>
  <dcterms:modified xsi:type="dcterms:W3CDTF">2021-04-27T08:40:29Z</dcterms:modified>
</cp:coreProperties>
</file>