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8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1CA2-180A-48CC-8016-FE35B3341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2" y="1422400"/>
            <a:ext cx="8791575" cy="995363"/>
          </a:xfrm>
        </p:spPr>
        <p:txBody>
          <a:bodyPr/>
          <a:lstStyle/>
          <a:p>
            <a:r>
              <a:rPr lang="en-US" dirty="0"/>
              <a:t>Regular Expressions (</a:t>
            </a:r>
            <a:r>
              <a:rPr lang="en-US" dirty="0" err="1"/>
              <a:t>ReGex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00777-7F9C-41D1-84E6-BF788FCF0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401888"/>
            <a:ext cx="8791575" cy="1655762"/>
          </a:xfrm>
        </p:spPr>
        <p:txBody>
          <a:bodyPr/>
          <a:lstStyle/>
          <a:p>
            <a:r>
              <a:rPr lang="en-US" dirty="0"/>
              <a:t>Find your (string) match </a:t>
            </a:r>
            <a:r>
              <a:rPr lang="en-US" dirty="0">
                <a:solidFill>
                  <a:srgbClr val="FF0000"/>
                </a:solidFill>
              </a:rPr>
              <a:t>❤️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152D8-F158-458D-B919-DBE354A3C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19" b="15736"/>
          <a:stretch/>
        </p:blipFill>
        <p:spPr>
          <a:xfrm>
            <a:off x="2819875" y="3429000"/>
            <a:ext cx="6904670" cy="265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81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9F91-0694-4DAF-857C-68176902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</a:t>
            </a:r>
            <a:r>
              <a:rPr lang="en-US" dirty="0"/>
              <a:t>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4130F-8322-4096-AEA0-55DD3A4FA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re = /C[\w]*n/;</a:t>
            </a:r>
          </a:p>
          <a:p>
            <a:pPr marL="0" indent="0">
              <a:buNone/>
            </a:pPr>
            <a:r>
              <a:rPr lang="en-US" dirty="0" err="1"/>
              <a:t>re.exec</a:t>
            </a:r>
            <a:r>
              <a:rPr lang="en-US" dirty="0"/>
              <a:t>("Ceridian");</a:t>
            </a:r>
          </a:p>
        </p:txBody>
      </p:sp>
    </p:spTree>
    <p:extLst>
      <p:ext uri="{BB962C8B-B14F-4D97-AF65-F5344CB8AC3E}">
        <p14:creationId xmlns:p14="http://schemas.microsoft.com/office/powerpoint/2010/main" val="418800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7B01-E233-4819-961B-C43EE697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</a:t>
            </a:r>
            <a:r>
              <a:rPr lang="en-US" dirty="0"/>
              <a:t> in Dayforce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C0D79E-D4B1-44EF-8220-1FB2CDE7F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077" y="3189768"/>
            <a:ext cx="6759845" cy="75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10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F774-F46B-4DD9-8849-3F1F0D53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EF11-F065-4251-87B9-E9CE06D61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ReGex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https://regex101.com/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www.regular-expressions.info/tutorial.html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45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B0B6-3BEF-4020-B084-7C65B7E3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556" y="2689715"/>
            <a:ext cx="2782887" cy="147857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4663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0380-8C53-4F68-8255-FAFDEFF6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ReGex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701E7-825A-4A2F-9BE8-F0E5759AB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7980"/>
            <a:ext cx="9905999" cy="3541714"/>
          </a:xfrm>
        </p:spPr>
        <p:txBody>
          <a:bodyPr>
            <a:noAutofit/>
          </a:bodyPr>
          <a:lstStyle/>
          <a:p>
            <a:r>
              <a:rPr lang="en-US" sz="2500" dirty="0"/>
              <a:t>Sequence of characters that define search patterns</a:t>
            </a:r>
          </a:p>
          <a:p>
            <a:endParaRPr lang="en-US" sz="2500" dirty="0"/>
          </a:p>
          <a:p>
            <a:r>
              <a:rPr lang="en-US" sz="2500" dirty="0"/>
              <a:t>These patterns can be used for matching and managing text</a:t>
            </a:r>
          </a:p>
          <a:p>
            <a:pPr lvl="1"/>
            <a:r>
              <a:rPr lang="en-US" sz="2100" dirty="0"/>
              <a:t>Very useful for format validation</a:t>
            </a:r>
          </a:p>
          <a:p>
            <a:endParaRPr lang="en-US" sz="2500" dirty="0"/>
          </a:p>
          <a:p>
            <a:r>
              <a:rPr lang="en-US" sz="2500" dirty="0" err="1"/>
              <a:t>ReGex</a:t>
            </a:r>
            <a:r>
              <a:rPr lang="en-US" sz="2500" dirty="0"/>
              <a:t> is used many production code bases</a:t>
            </a:r>
          </a:p>
          <a:p>
            <a:endParaRPr lang="en-US" sz="2500" dirty="0"/>
          </a:p>
          <a:p>
            <a:r>
              <a:rPr lang="en-US" sz="2500" dirty="0"/>
              <a:t>Built in support by most major languages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97849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CE9F-8CCA-4DCB-BCB9-88810690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4480"/>
            <a:ext cx="9905998" cy="1478570"/>
          </a:xfrm>
        </p:spPr>
        <p:txBody>
          <a:bodyPr/>
          <a:lstStyle/>
          <a:p>
            <a:r>
              <a:rPr lang="en-US" dirty="0"/>
              <a:t>Anchors - ^ and $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D1993-D222-4DE6-B87C-4A1F17B3B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94884"/>
            <a:ext cx="9905999" cy="4196317"/>
          </a:xfrm>
        </p:spPr>
        <p:txBody>
          <a:bodyPr>
            <a:noAutofit/>
          </a:bodyPr>
          <a:lstStyle/>
          <a:p>
            <a:r>
              <a:rPr lang="en-US" sz="2500" dirty="0"/>
              <a:t>^ - match beginning of the line</a:t>
            </a:r>
          </a:p>
          <a:p>
            <a:r>
              <a:rPr lang="en-US" sz="2500" dirty="0"/>
              <a:t>$ - match ending of the line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>
                <a:solidFill>
                  <a:srgbClr val="00FF00"/>
                </a:solidFill>
              </a:rPr>
              <a:t>// matches any string starting with “Hi”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FF00"/>
                </a:solidFill>
              </a:rPr>
              <a:t>^Hi</a:t>
            </a:r>
          </a:p>
          <a:p>
            <a:pPr marL="0" indent="0">
              <a:buNone/>
            </a:pPr>
            <a:endParaRPr lang="en-US" sz="2500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sz="2500" dirty="0">
                <a:solidFill>
                  <a:srgbClr val="00FF00"/>
                </a:solidFill>
              </a:rPr>
              <a:t>// matches any string ending in “bye ”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00FF00"/>
                </a:solidFill>
              </a:rPr>
              <a:t>Bye$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78471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BD09-68C2-4309-8B3E-D627D764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 - * + ? {}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3167E-4CFF-43CF-9A04-0A0DE34E9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* - match character before * </a:t>
            </a:r>
            <a:r>
              <a:rPr lang="en-US" sz="2500" u="sng" dirty="0"/>
              <a:t>zero or more </a:t>
            </a:r>
            <a:r>
              <a:rPr lang="en-US" sz="2500" dirty="0"/>
              <a:t>times</a:t>
            </a:r>
          </a:p>
          <a:p>
            <a:r>
              <a:rPr lang="en-US" sz="2500" dirty="0"/>
              <a:t>+ - match character before + </a:t>
            </a:r>
            <a:r>
              <a:rPr lang="en-US" sz="2500" u="sng" dirty="0"/>
              <a:t>one or more</a:t>
            </a:r>
            <a:r>
              <a:rPr lang="en-US" sz="2500" dirty="0"/>
              <a:t> times</a:t>
            </a:r>
          </a:p>
          <a:p>
            <a:r>
              <a:rPr lang="en-US" sz="2500" dirty="0"/>
              <a:t>? - match character before ? </a:t>
            </a:r>
            <a:r>
              <a:rPr lang="en-US" sz="2500" u="sng" dirty="0"/>
              <a:t>zero or one</a:t>
            </a:r>
            <a:r>
              <a:rPr lang="en-US" sz="2500" dirty="0"/>
              <a:t> times</a:t>
            </a:r>
          </a:p>
          <a:p>
            <a:endParaRPr lang="en-US" sz="2500" dirty="0"/>
          </a:p>
          <a:p>
            <a:r>
              <a:rPr lang="en-US" sz="2500" dirty="0"/>
              <a:t>{x} </a:t>
            </a:r>
            <a:r>
              <a:rPr lang="mr-IN" sz="2500" dirty="0"/>
              <a:t>–</a:t>
            </a:r>
            <a:r>
              <a:rPr lang="en-US" sz="2500" dirty="0"/>
              <a:t> match preceding sequence </a:t>
            </a:r>
            <a:r>
              <a:rPr lang="en-US" sz="2500" u="sng" dirty="0"/>
              <a:t>x</a:t>
            </a:r>
            <a:r>
              <a:rPr lang="en-US" sz="2500" dirty="0"/>
              <a:t> times</a:t>
            </a:r>
          </a:p>
          <a:p>
            <a:r>
              <a:rPr lang="en-US" sz="2500" dirty="0"/>
              <a:t>{x, } </a:t>
            </a:r>
            <a:r>
              <a:rPr lang="mr-IN" sz="2500" dirty="0"/>
              <a:t>–</a:t>
            </a:r>
            <a:r>
              <a:rPr lang="en-US" sz="2500" dirty="0"/>
              <a:t> match preceding sequence </a:t>
            </a:r>
            <a:r>
              <a:rPr lang="en-US" sz="2500" u="sng" dirty="0"/>
              <a:t>x or more</a:t>
            </a:r>
            <a:r>
              <a:rPr lang="en-US" sz="2500" dirty="0"/>
              <a:t> times</a:t>
            </a:r>
          </a:p>
          <a:p>
            <a:r>
              <a:rPr lang="en-US" sz="2500" dirty="0"/>
              <a:t>{x, y} - match preceding sequence </a:t>
            </a:r>
            <a:r>
              <a:rPr lang="en-US" sz="2500" u="sng" dirty="0"/>
              <a:t>between x and y times inclusive</a:t>
            </a:r>
          </a:p>
          <a:p>
            <a:endParaRPr lang="en-US" sz="25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61314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E906-9A7D-4625-B444-C4C6B9D5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AND GROUPING - | [] 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89426-6941-4AF3-A705-B044D44D3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(</a:t>
            </a:r>
            <a:r>
              <a:rPr lang="en-US" dirty="0" err="1"/>
              <a:t>ch</a:t>
            </a:r>
            <a:r>
              <a:rPr lang="en-US" dirty="0"/>
              <a:t>)?at – evaluates “</a:t>
            </a:r>
            <a:r>
              <a:rPr lang="en-US" dirty="0" err="1"/>
              <a:t>ch</a:t>
            </a:r>
            <a:r>
              <a:rPr lang="en-US" dirty="0"/>
              <a:t>” as a group and matches “chat” or “at”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ch</a:t>
            </a:r>
            <a:r>
              <a:rPr lang="en-US" dirty="0"/>
              <a:t>]at </a:t>
            </a:r>
            <a:r>
              <a:rPr lang="mr-IN" dirty="0"/>
              <a:t>–</a:t>
            </a:r>
            <a:r>
              <a:rPr lang="en-US" dirty="0"/>
              <a:t> matches text starting with “c” or “h” (no grouping) and ending in “at”</a:t>
            </a:r>
          </a:p>
          <a:p>
            <a:pPr lvl="1"/>
            <a:r>
              <a:rPr lang="en-US" dirty="0"/>
              <a:t>“cat” and “hat” but </a:t>
            </a:r>
            <a:r>
              <a:rPr lang="en-US" u="sng" dirty="0"/>
              <a:t>not</a:t>
            </a:r>
            <a:r>
              <a:rPr lang="en-US" dirty="0"/>
              <a:t> “chat”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c|h</a:t>
            </a:r>
            <a:r>
              <a:rPr lang="en-US" dirty="0"/>
              <a:t>)at </a:t>
            </a:r>
            <a:r>
              <a:rPr lang="mr-IN" dirty="0"/>
              <a:t>–</a:t>
            </a:r>
            <a:r>
              <a:rPr lang="en-US" dirty="0"/>
              <a:t> same as previous but since we are using round braces, must use or “|” operator so that “c” and “h” are not considered as a group</a:t>
            </a:r>
          </a:p>
          <a:p>
            <a:pPr lvl="1"/>
            <a:r>
              <a:rPr lang="en-US" dirty="0"/>
              <a:t>“cat” and “hat” but </a:t>
            </a:r>
            <a:r>
              <a:rPr lang="en-US" u="sng" dirty="0"/>
              <a:t>not</a:t>
            </a:r>
            <a:r>
              <a:rPr lang="en-US" dirty="0"/>
              <a:t> “chat”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8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72C9-1F90-4781-9D8F-4D2AE51A5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2557"/>
            <a:ext cx="9905999" cy="3541714"/>
          </a:xfrm>
        </p:spPr>
        <p:txBody>
          <a:bodyPr>
            <a:noAutofit/>
          </a:bodyPr>
          <a:lstStyle/>
          <a:p>
            <a:r>
              <a:rPr lang="en-US" sz="2500" dirty="0"/>
              <a:t>\d </a:t>
            </a:r>
            <a:r>
              <a:rPr lang="mr-IN" sz="2500" dirty="0"/>
              <a:t>–</a:t>
            </a:r>
            <a:r>
              <a:rPr lang="en-US" sz="2500" dirty="0"/>
              <a:t> single digit</a:t>
            </a:r>
          </a:p>
          <a:p>
            <a:pPr marL="0" indent="0">
              <a:buNone/>
            </a:pPr>
            <a:endParaRPr lang="en-US" sz="2500" dirty="0"/>
          </a:p>
          <a:p>
            <a:r>
              <a:rPr lang="en-US" sz="2500" dirty="0"/>
              <a:t>\w </a:t>
            </a:r>
            <a:r>
              <a:rPr lang="mr-IN" sz="2500" dirty="0"/>
              <a:t>–</a:t>
            </a:r>
            <a:r>
              <a:rPr lang="en-US" sz="2500" dirty="0"/>
              <a:t> word character (a to z, A to Z, numbers and underscore)</a:t>
            </a:r>
          </a:p>
          <a:p>
            <a:endParaRPr lang="en-US" sz="2500" dirty="0"/>
          </a:p>
          <a:p>
            <a:r>
              <a:rPr lang="en-US" sz="2500" dirty="0"/>
              <a:t>\s </a:t>
            </a:r>
            <a:r>
              <a:rPr lang="mr-IN" sz="2500" dirty="0"/>
              <a:t>–</a:t>
            </a:r>
            <a:r>
              <a:rPr lang="en-US" sz="2500" dirty="0"/>
              <a:t> whitespace (including tab and line break)</a:t>
            </a:r>
          </a:p>
          <a:p>
            <a:endParaRPr lang="en-US" sz="2500" dirty="0"/>
          </a:p>
          <a:p>
            <a:r>
              <a:rPr lang="en-US" sz="2500" dirty="0"/>
              <a:t>\S – any non-whitespace character</a:t>
            </a:r>
          </a:p>
          <a:p>
            <a:endParaRPr lang="en-US" sz="2500" dirty="0"/>
          </a:p>
          <a:p>
            <a:r>
              <a:rPr lang="en-US" sz="2500" dirty="0"/>
              <a:t>. </a:t>
            </a:r>
            <a:r>
              <a:rPr lang="mr-IN" sz="2500" dirty="0"/>
              <a:t>–</a:t>
            </a:r>
            <a:r>
              <a:rPr lang="en-US" sz="2500" dirty="0"/>
              <a:t> any character</a:t>
            </a:r>
          </a:p>
          <a:p>
            <a:endParaRPr lang="en-US" sz="25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27AB27-6F6C-412B-950D-91CC61DAFC68}"/>
              </a:ext>
            </a:extLst>
          </p:cNvPr>
          <p:cNvSpPr/>
          <p:nvPr/>
        </p:nvSpPr>
        <p:spPr>
          <a:xfrm>
            <a:off x="1141411" y="372233"/>
            <a:ext cx="9905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CHARACTER CLASSES </a:t>
            </a:r>
            <a:r>
              <a:rPr lang="en-US" sz="3600" dirty="0"/>
              <a:t>- \d \w \s \S .</a:t>
            </a:r>
          </a:p>
        </p:txBody>
      </p:sp>
    </p:spTree>
    <p:extLst>
      <p:ext uri="{BB962C8B-B14F-4D97-AF65-F5344CB8AC3E}">
        <p14:creationId xmlns:p14="http://schemas.microsoft.com/office/powerpoint/2010/main" val="283840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65AC-A3DC-4835-AC83-96E64890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6E9DA-3E25-4981-B431-223C5C9E7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aeiouy</a:t>
            </a:r>
            <a:r>
              <a:rPr lang="en-US" dirty="0"/>
              <a:t>] </a:t>
            </a:r>
            <a:r>
              <a:rPr lang="mr-IN" dirty="0"/>
              <a:t>–</a:t>
            </a:r>
            <a:r>
              <a:rPr lang="en-US" dirty="0"/>
              <a:t> match string containing a or e or </a:t>
            </a:r>
            <a:r>
              <a:rPr lang="en-US" dirty="0" err="1"/>
              <a:t>i</a:t>
            </a:r>
            <a:r>
              <a:rPr lang="mr-IN" dirty="0"/>
              <a:t>…</a:t>
            </a:r>
            <a:r>
              <a:rPr lang="en-US" dirty="0"/>
              <a:t>etc., case sensitive</a:t>
            </a:r>
          </a:p>
          <a:p>
            <a:endParaRPr lang="en-US" dirty="0"/>
          </a:p>
          <a:p>
            <a:r>
              <a:rPr lang="en-US" dirty="0"/>
              <a:t>[a-d0-9] </a:t>
            </a:r>
            <a:r>
              <a:rPr lang="mr-IN" dirty="0"/>
              <a:t>–</a:t>
            </a:r>
            <a:r>
              <a:rPr lang="en-US" dirty="0"/>
              <a:t> match string containing character in range specified, case sensitive</a:t>
            </a:r>
          </a:p>
          <a:p>
            <a:endParaRPr lang="en-US" dirty="0"/>
          </a:p>
          <a:p>
            <a:r>
              <a:rPr lang="en-US" dirty="0"/>
              <a:t>[^a-z] </a:t>
            </a:r>
            <a:r>
              <a:rPr lang="mr-IN" dirty="0"/>
              <a:t>–</a:t>
            </a:r>
            <a:r>
              <a:rPr lang="en-US" dirty="0"/>
              <a:t> not anything contained in brackets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1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BE6A-7264-4A27-BFA5-3E710033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626A-1BF3-4BE3-B78E-E6BF7D13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Escape characters by preceding with “\”</a:t>
            </a:r>
          </a:p>
          <a:p>
            <a:endParaRPr lang="en-US" dirty="0"/>
          </a:p>
          <a:p>
            <a:r>
              <a:rPr lang="en-US" dirty="0"/>
              <a:t>\[\] – matches literal “[“ and “]”</a:t>
            </a:r>
          </a:p>
          <a:p>
            <a:endParaRPr lang="en-US" dirty="0"/>
          </a:p>
          <a:p>
            <a:r>
              <a:rPr lang="en-US" dirty="0"/>
              <a:t>\\ – matches literal “\”</a:t>
            </a:r>
          </a:p>
          <a:p>
            <a:endParaRPr lang="en-US" dirty="0"/>
          </a:p>
          <a:p>
            <a:r>
              <a:rPr lang="en-US" dirty="0"/>
              <a:t>\\\w – matches literal “\w”</a:t>
            </a:r>
          </a:p>
        </p:txBody>
      </p:sp>
    </p:spTree>
    <p:extLst>
      <p:ext uri="{BB962C8B-B14F-4D97-AF65-F5344CB8AC3E}">
        <p14:creationId xmlns:p14="http://schemas.microsoft.com/office/powerpoint/2010/main" val="134398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B102-6FE3-488C-A9D3-BBD1537C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24690-3A29-4680-8141-FE7C871B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 number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^\d{3}\s?\d{3}\s?\d{3}$</a:t>
            </a:r>
          </a:p>
          <a:p>
            <a:endParaRPr lang="en-US" dirty="0"/>
          </a:p>
          <a:p>
            <a:r>
              <a:rPr lang="en-US" dirty="0"/>
              <a:t>Phone number</a:t>
            </a:r>
          </a:p>
          <a:p>
            <a:pPr lvl="1"/>
            <a:r>
              <a:rPr lang="en-US" dirty="0"/>
              <a:t>^[2-9]\d{2}-\d{3}-\d{4}$</a:t>
            </a:r>
          </a:p>
        </p:txBody>
      </p:sp>
    </p:spTree>
    <p:extLst>
      <p:ext uri="{BB962C8B-B14F-4D97-AF65-F5344CB8AC3E}">
        <p14:creationId xmlns:p14="http://schemas.microsoft.com/office/powerpoint/2010/main" val="2287154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885</TotalTime>
  <Words>487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Regular Expressions (ReGex)</vt:lpstr>
      <vt:lpstr>What is ReGex?</vt:lpstr>
      <vt:lpstr>Anchors - ^ and $ </vt:lpstr>
      <vt:lpstr>Quantifiers - * + ? {} </vt:lpstr>
      <vt:lpstr>OR AND GROUPING - | [] ()</vt:lpstr>
      <vt:lpstr>PowerPoint Presentation</vt:lpstr>
      <vt:lpstr>Bracket Expressions</vt:lpstr>
      <vt:lpstr>Escaping characters</vt:lpstr>
      <vt:lpstr>Demo</vt:lpstr>
      <vt:lpstr>RegEx in JavaScript</vt:lpstr>
      <vt:lpstr>RegEx in Dayforce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(ReGex)</dc:title>
  <dc:creator>Li, Jack</dc:creator>
  <cp:lastModifiedBy>Li, Jack</cp:lastModifiedBy>
  <cp:revision>39</cp:revision>
  <dcterms:created xsi:type="dcterms:W3CDTF">2020-04-09T02:33:23Z</dcterms:created>
  <dcterms:modified xsi:type="dcterms:W3CDTF">2020-04-10T19:01:42Z</dcterms:modified>
</cp:coreProperties>
</file>