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1" r:id="rId5"/>
    <p:sldId id="259" r:id="rId6"/>
    <p:sldId id="265" r:id="rId7"/>
    <p:sldId id="286" r:id="rId8"/>
    <p:sldId id="260" r:id="rId9"/>
    <p:sldId id="266" r:id="rId10"/>
    <p:sldId id="280" r:id="rId11"/>
    <p:sldId id="261" r:id="rId12"/>
    <p:sldId id="267" r:id="rId13"/>
    <p:sldId id="262" r:id="rId14"/>
    <p:sldId id="281" r:id="rId15"/>
    <p:sldId id="263" r:id="rId16"/>
    <p:sldId id="270" r:id="rId17"/>
    <p:sldId id="282" r:id="rId18"/>
    <p:sldId id="271" r:id="rId19"/>
    <p:sldId id="264" r:id="rId20"/>
    <p:sldId id="283" r:id="rId21"/>
    <p:sldId id="275" r:id="rId22"/>
    <p:sldId id="272" r:id="rId23"/>
    <p:sldId id="290" r:id="rId24"/>
    <p:sldId id="287" r:id="rId25"/>
    <p:sldId id="288" r:id="rId26"/>
    <p:sldId id="289" r:id="rId27"/>
    <p:sldId id="278" r:id="rId28"/>
    <p:sldId id="279" r:id="rId29"/>
    <p:sldId id="284" r:id="rId30"/>
    <p:sldId id="276" r:id="rId31"/>
    <p:sldId id="277" r:id="rId32"/>
    <p:sldId id="285" r:id="rId33"/>
    <p:sldId id="292" r:id="rId34"/>
    <p:sldId id="293" r:id="rId35"/>
    <p:sldId id="294" r:id="rId36"/>
    <p:sldId id="268" r:id="rId37"/>
    <p:sldId id="26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97" autoAdjust="0"/>
    <p:restoredTop sz="94737" autoAdjust="0"/>
  </p:normalViewPr>
  <p:slideViewPr>
    <p:cSldViewPr>
      <p:cViewPr varScale="1">
        <p:scale>
          <a:sx n="109" d="100"/>
          <a:sy n="109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AA40-FB77-44C2-BCC8-F07CED563C2C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A8A9-CFCA-4F70-BF9A-4D613A26A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FA7D2-100A-41D6-B4B0-6FAC2420BDDC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22787-3BA2-41E9-A771-B67500D81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52B5-0EF5-4FC9-BA77-77AF23F2A89E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538-D23B-433B-9957-BAF2758C4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CF8F0-EB53-46CE-A28E-D0895B2B02CC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D2F3-C750-49A6-9744-F6D875A97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00A09-F4D2-4246-8147-E42BBA72B56E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7EEF0-F651-484B-B3CB-6D40645FD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244DE-61BF-4011-A601-C4E4536BD6CA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B4FF-8BAE-473B-947F-B8F4EACEC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B2F48-A2EE-401E-91C5-61F150CF8A88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A27D-44AD-4CDF-98CA-61566611A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EA13-6736-48B9-A56D-2528BDC13B29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A6385-C2B9-4A59-BF5E-D27EA6C29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4935C-EDBD-446B-BE8F-C8D16EC49308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5E78-74FF-4A59-81C4-1891AB8C4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445FC-5338-4EEB-B89B-438F4F9DF1DC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B3420-91AA-40BA-83DE-FEEFA4648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F81D9-1F58-4C5E-A9CC-3DE6B19CC05D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9DAC-DA6B-49B2-BFE0-4451CFF1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403849-EB6D-4138-A08F-3BF305401E8D}" type="datetimeFigureOut">
              <a:rPr lang="en-US"/>
              <a:pPr>
                <a:defRPr/>
              </a:pPr>
              <a:t>5/13/2009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E25726-FAE9-493F-8C44-B5C38A9F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467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Design Patterns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914400" y="2590800"/>
            <a:ext cx="708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Removing Pain From Design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28600" y="556260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alibri" pitchFamily="34" charset="0"/>
              </a:rPr>
              <a:t>Erik Peterson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Decorator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381000" y="1828800"/>
            <a:ext cx="7467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additional functionality to be added to a class without changing the class itself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Decorator class must implement the interface of the class being “decorated”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How to build a duck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533400" y="2514600"/>
            <a:ext cx="784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Now we have two types:</a:t>
            </a:r>
          </a:p>
          <a:p>
            <a:pPr>
              <a:buFont typeface="Arial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 Quackable</a:t>
            </a:r>
          </a:p>
          <a:p>
            <a:pPr>
              <a:buFont typeface="Arial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 Countable</a:t>
            </a:r>
          </a:p>
        </p:txBody>
      </p:sp>
      <p:pic>
        <p:nvPicPr>
          <p:cNvPr id="23556" name="Picture 11" descr="ducks_bea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581400"/>
            <a:ext cx="34559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Factories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381000" y="2057400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 object creation</a:t>
            </a:r>
          </a:p>
        </p:txBody>
      </p:sp>
      <p:pic>
        <p:nvPicPr>
          <p:cNvPr id="24580" name="Picture 9" descr="duck factor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0"/>
            <a:ext cx="3133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Abstract Factory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5603" name="Picture 5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048000"/>
            <a:ext cx="40386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609600" y="2971800"/>
            <a:ext cx="3200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Used to represent a group of factories that can create a common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Factories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627" name="TextBox 8"/>
          <p:cNvSpPr txBox="1">
            <a:spLocks noChangeArrowheads="1"/>
          </p:cNvSpPr>
          <p:nvPr/>
        </p:nvSpPr>
        <p:spPr bwMode="auto">
          <a:xfrm>
            <a:off x="381000" y="2057400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Simplify the code used to instantiate an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Ensures all dependencies are created at time of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About that flock…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457200" y="2438400"/>
            <a:ext cx="5638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We need a way to go through the flock and check up on each bird, but how?</a:t>
            </a:r>
          </a:p>
        </p:txBody>
      </p:sp>
      <p:pic>
        <p:nvPicPr>
          <p:cNvPr id="27652" name="Picture 9" descr="child20scratching20head-76295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286000"/>
            <a:ext cx="3048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Iterator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8675" name="Picture 6" descr="EXPOSED AGGREGAT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638" y="3048000"/>
            <a:ext cx="43640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685800" y="2819400"/>
            <a:ext cx="426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how to navigate an aggregate sequentially without exposing its internal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Iterator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699" name="TextBox 8"/>
          <p:cNvSpPr txBox="1">
            <a:spLocks noChangeArrowheads="1"/>
          </p:cNvSpPr>
          <p:nvPr/>
        </p:nvSpPr>
        <p:spPr bwMode="auto">
          <a:xfrm>
            <a:off x="381000" y="1905000"/>
            <a:ext cx="8382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If the data structure a list of objects is stored in might change, this keeps that change located in one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Another way of changing behavior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685800" y="2819400"/>
            <a:ext cx="7620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Different ducks behave in different ways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5867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might even migrate to different locales in the winter!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Template Method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5029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an inherited class to change the behavior on a base class by implementing an abstract (or virtual) method on the base</a:t>
            </a:r>
          </a:p>
        </p:txBody>
      </p:sp>
      <p:pic>
        <p:nvPicPr>
          <p:cNvPr id="31748" name="Picture 7" descr="octin_stencil_free_ma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590800"/>
            <a:ext cx="34480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31800"/>
            <a:ext cx="4572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 Disclaimer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81000" y="2362200"/>
            <a:ext cx="800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You probably know most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Template Method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381000" y="25908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Good example of Open-Closed Principle in action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Requires use of a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Managing the Barn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81000" y="1828800"/>
            <a:ext cx="8458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Our farmers want a way of easily managing the basic tasks around the barn…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581400"/>
            <a:ext cx="845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… introducing the Barn Automator 3000 Deluxe!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Command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5029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requests, allowing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the consumer to take in different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types of commands</a:t>
            </a:r>
          </a:p>
        </p:txBody>
      </p:sp>
      <p:pic>
        <p:nvPicPr>
          <p:cNvPr id="34820" name="Picture 6" descr="full+metal+jacke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657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Command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381000" y="1905000"/>
            <a:ext cx="7086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Invoker doesn’t need to know how to execute a particular command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The command contains a method (ex: “Execute”) that calls the correct object to perform the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Facade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81000" y="1828800"/>
            <a:ext cx="6019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Provides a single, unified interface that wraps a set of subsystem interfaces</a:t>
            </a:r>
          </a:p>
        </p:txBody>
      </p:sp>
      <p:pic>
        <p:nvPicPr>
          <p:cNvPr id="36868" name="Picture 7" descr="facade0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441700"/>
            <a:ext cx="2997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Facade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3733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High-Level Interface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2209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Consumer </a:t>
            </a:r>
            <a:endParaRPr lang="en-US" dirty="0"/>
          </a:p>
        </p:txBody>
      </p:sp>
      <p:cxnSp>
        <p:nvCxnSpPr>
          <p:cNvPr id="15" name="Elbow Connector 14"/>
          <p:cNvCxnSpPr>
            <a:stCxn id="12" idx="2"/>
            <a:endCxn id="7" idx="0"/>
          </p:cNvCxnSpPr>
          <p:nvPr/>
        </p:nvCxnSpPr>
        <p:spPr>
          <a:xfrm rot="5400000">
            <a:off x="2781300" y="3619500"/>
            <a:ext cx="533400" cy="2590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9" idx="0"/>
          </p:cNvCxnSpPr>
          <p:nvPr/>
        </p:nvCxnSpPr>
        <p:spPr>
          <a:xfrm rot="5400000">
            <a:off x="4076701" y="4914900"/>
            <a:ext cx="533400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0" idx="0"/>
          </p:cNvCxnSpPr>
          <p:nvPr/>
        </p:nvCxnSpPr>
        <p:spPr>
          <a:xfrm rot="16200000" flipH="1">
            <a:off x="5448300" y="3543300"/>
            <a:ext cx="533400" cy="2743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2" idx="0"/>
          </p:cNvCxnSpPr>
          <p:nvPr/>
        </p:nvCxnSpPr>
        <p:spPr>
          <a:xfrm rot="5400000">
            <a:off x="4038601" y="3429000"/>
            <a:ext cx="609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Types of Facades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2514600" y="2514600"/>
            <a:ext cx="2286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Adapter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Repository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Changing of the Guard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Our barn has farmers who work shifts.  This causes some problems: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38100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farmers are more relaxed than others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ducks are more trouble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Observer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7620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for an observable object to maintain a list of objects that observe it, and notify them by calling a method on the observer</a:t>
            </a:r>
          </a:p>
        </p:txBody>
      </p:sp>
      <p:pic>
        <p:nvPicPr>
          <p:cNvPr id="40964" name="Picture 6" descr="observ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Observer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381000" y="1905000"/>
            <a:ext cx="7620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any number of objects to subscribe to an event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Flexible because observable object doesn’t know or care about what is observing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57200"/>
            <a:ext cx="57150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Ducks!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363" name="Picture 5" descr="rubberDu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Bringing Order to Chaos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457200" y="1828800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We now have a lot of birds, but how do we sort them?</a:t>
            </a:r>
          </a:p>
        </p:txBody>
      </p:sp>
      <p:pic>
        <p:nvPicPr>
          <p:cNvPr id="43012" name="Picture 7" descr="rubber-duck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Strategy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228600" y="2362200"/>
            <a:ext cx="5638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an algorithm away from a client so that they can be interchangeable</a:t>
            </a:r>
          </a:p>
        </p:txBody>
      </p:sp>
      <p:pic>
        <p:nvPicPr>
          <p:cNvPr id="44036" name="Picture 6" descr="strateg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429000"/>
            <a:ext cx="4724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Strategy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304800" y="1905000"/>
            <a:ext cx="853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Any algorithm can be used on an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for behavior to be changed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Logging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853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… or “Man, newing up objects sucks”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Static Gateway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6629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Provides a simple way of consuming a service while also abstracting away how the service works</a:t>
            </a:r>
          </a:p>
        </p:txBody>
      </p:sp>
      <p:pic>
        <p:nvPicPr>
          <p:cNvPr id="47108" name="Picture 3" descr="gateway_arch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886200"/>
            <a:ext cx="2695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228600" y="5105400"/>
            <a:ext cx="4267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* defined by J.P.  Boodhoo</a:t>
            </a:r>
          </a:p>
          <a:p>
            <a:endParaRPr lang="en-US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http://codebetter.com/blogs/jean-paul_boodhoo/archive/2007/10/15/the-static-gateway-pattern.aspx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Static Gateway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8534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Sometimes you don’t want to “new up” one or more objects to do simple tasks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Examples: Logging, resolving objects using IoC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Buy this book!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9155" name="Picture 6" descr="head-first-design-patterns-book-cov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43942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Me: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09600" y="2133600"/>
            <a:ext cx="7315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cerikpete@gmail.com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http://erikbase.blogspot.com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31800"/>
            <a:ext cx="4572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Interfaces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6387" name="Picture 6" descr="iphone-interfa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09800"/>
            <a:ext cx="26781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2971800"/>
            <a:ext cx="4267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Code to an abstraction, not an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077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What about other birds?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goo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0"/>
            <a:ext cx="3810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Adapter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35" name="Picture 5" descr="euro-converter-plug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19400"/>
            <a:ext cx="3219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457200" y="26670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Wraps the interface of one class into an interface that can be used by a specific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Adapter 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381000" y="2209800"/>
            <a:ext cx="8458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Can treat similar objects with different APIs as the same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Very useful for wrapping third-party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What the flock?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0483" name="TextBox 7"/>
          <p:cNvSpPr txBox="1">
            <a:spLocks noChangeArrowheads="1"/>
          </p:cNvSpPr>
          <p:nvPr/>
        </p:nvSpPr>
        <p:spPr bwMode="auto">
          <a:xfrm>
            <a:off x="609600" y="2057400"/>
            <a:ext cx="701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Now we need a way to count all of these birds…</a:t>
            </a:r>
          </a:p>
        </p:txBody>
      </p:sp>
      <p:pic>
        <p:nvPicPr>
          <p:cNvPr id="20484" name="Picture 8" descr="flo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54102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Decorator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07" name="Picture 3" descr="decorat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048000"/>
            <a:ext cx="20764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609600" y="2819400"/>
            <a:ext cx="4267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additional behavior to be added to a class 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579</Words>
  <Application>Microsoft Office PowerPoint</Application>
  <PresentationFormat>On-screen Show (4:3)</PresentationFormat>
  <Paragraphs>107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Arial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</dc:creator>
  <cp:lastModifiedBy>Erik</cp:lastModifiedBy>
  <cp:revision>154</cp:revision>
  <dcterms:created xsi:type="dcterms:W3CDTF">2009-02-28T22:32:02Z</dcterms:created>
  <dcterms:modified xsi:type="dcterms:W3CDTF">2009-05-13T17:37:31Z</dcterms:modified>
</cp:coreProperties>
</file>