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70" r:id="rId2"/>
    <p:sldId id="294" r:id="rId3"/>
    <p:sldId id="271" r:id="rId4"/>
    <p:sldId id="290" r:id="rId5"/>
    <p:sldId id="282" r:id="rId6"/>
    <p:sldId id="283" r:id="rId7"/>
    <p:sldId id="284" r:id="rId8"/>
    <p:sldId id="285" r:id="rId9"/>
    <p:sldId id="291" r:id="rId10"/>
    <p:sldId id="292" r:id="rId11"/>
    <p:sldId id="295" r:id="rId12"/>
    <p:sldId id="296" r:id="rId13"/>
    <p:sldId id="286" r:id="rId14"/>
    <p:sldId id="287" r:id="rId15"/>
    <p:sldId id="289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255" autoAdjust="0"/>
  </p:normalViewPr>
  <p:slideViewPr>
    <p:cSldViewPr snapToGrid="0">
      <p:cViewPr varScale="1">
        <p:scale>
          <a:sx n="95" d="100"/>
          <a:sy n="95" d="100"/>
        </p:scale>
        <p:origin x="11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F556A-12A0-4D70-8187-5FC090A6D62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95A1FE38-246E-44AD-86D9-6EDA7363637A}">
      <dgm:prSet/>
      <dgm:spPr/>
      <dgm:t>
        <a:bodyPr/>
        <a:lstStyle/>
        <a:p>
          <a:r>
            <a:rPr lang="en-US" dirty="0"/>
            <a:t>1997</a:t>
          </a:r>
          <a:endParaRPr lang="en-PH" dirty="0"/>
        </a:p>
      </dgm:t>
    </dgm:pt>
    <dgm:pt modelId="{7223DDE7-858B-46E1-82FA-F5C6005405CD}" type="parTrans" cxnId="{3B4385D3-923E-429A-8D75-E4F6F1DDB98B}">
      <dgm:prSet/>
      <dgm:spPr/>
      <dgm:t>
        <a:bodyPr/>
        <a:lstStyle/>
        <a:p>
          <a:endParaRPr lang="en-PH"/>
        </a:p>
      </dgm:t>
    </dgm:pt>
    <dgm:pt modelId="{94B64A45-AE7A-4870-BE75-3BE49CEC1595}" type="sibTrans" cxnId="{3B4385D3-923E-429A-8D75-E4F6F1DDB98B}">
      <dgm:prSet/>
      <dgm:spPr/>
      <dgm:t>
        <a:bodyPr/>
        <a:lstStyle/>
        <a:p>
          <a:endParaRPr lang="en-PH"/>
        </a:p>
      </dgm:t>
    </dgm:pt>
    <dgm:pt modelId="{FDF8FAFC-8EA8-4241-9BAB-279540F4B6AE}">
      <dgm:prSet/>
      <dgm:spPr/>
      <dgm:t>
        <a:bodyPr/>
        <a:lstStyle/>
        <a:p>
          <a:r>
            <a:rPr lang="en-US" dirty="0"/>
            <a:t>JavaScript needed to be standardized. It was handed over to the ECMA (European Computer Manufacturers Association) in order to become a standard and the first standard was released in 1997.</a:t>
          </a:r>
          <a:endParaRPr lang="en-PH" dirty="0"/>
        </a:p>
      </dgm:t>
    </dgm:pt>
    <dgm:pt modelId="{5D5E404D-A2F4-48A8-9EC8-5CC8026CA485}" type="parTrans" cxnId="{51AAEBA0-C5BB-4A68-9E8E-95958EB0FD1F}">
      <dgm:prSet/>
      <dgm:spPr/>
      <dgm:t>
        <a:bodyPr/>
        <a:lstStyle/>
        <a:p>
          <a:endParaRPr lang="en-PH"/>
        </a:p>
      </dgm:t>
    </dgm:pt>
    <dgm:pt modelId="{13593957-804F-4EC9-9119-D862E581A131}" type="sibTrans" cxnId="{51AAEBA0-C5BB-4A68-9E8E-95958EB0FD1F}">
      <dgm:prSet/>
      <dgm:spPr/>
      <dgm:t>
        <a:bodyPr/>
        <a:lstStyle/>
        <a:p>
          <a:endParaRPr lang="en-PH"/>
        </a:p>
      </dgm:t>
    </dgm:pt>
    <dgm:pt modelId="{06E94E13-7E3F-4EB6-9706-A86CD57C31BB}">
      <dgm:prSet/>
      <dgm:spPr/>
      <dgm:t>
        <a:bodyPr/>
        <a:lstStyle/>
        <a:p>
          <a:r>
            <a:rPr lang="en-US" dirty="0"/>
            <a:t>The name “ECMAScript” was a compromise between the organizations involved in standardizing the language due to some legal issues.</a:t>
          </a:r>
          <a:endParaRPr lang="en-PH" dirty="0"/>
        </a:p>
      </dgm:t>
    </dgm:pt>
    <dgm:pt modelId="{C99C15B5-E9DD-4CB8-B274-18CEF8443AC3}" type="parTrans" cxnId="{5C65A927-5FD5-487A-8E1E-7564B60ADBD7}">
      <dgm:prSet/>
      <dgm:spPr/>
      <dgm:t>
        <a:bodyPr/>
        <a:lstStyle/>
        <a:p>
          <a:endParaRPr lang="en-PH"/>
        </a:p>
      </dgm:t>
    </dgm:pt>
    <dgm:pt modelId="{2EB66060-FC34-4A70-9936-F33AF0E2CD0E}" type="sibTrans" cxnId="{5C65A927-5FD5-487A-8E1E-7564B60ADBD7}">
      <dgm:prSet/>
      <dgm:spPr/>
      <dgm:t>
        <a:bodyPr/>
        <a:lstStyle/>
        <a:p>
          <a:endParaRPr lang="en-PH"/>
        </a:p>
      </dgm:t>
    </dgm:pt>
    <dgm:pt modelId="{D0DF4267-888B-42C5-9835-E1572C839A68}">
      <dgm:prSet/>
      <dgm:spPr/>
      <dgm:t>
        <a:bodyPr/>
        <a:lstStyle/>
        <a:p>
          <a:r>
            <a:rPr lang="en-US" dirty="0"/>
            <a:t>So today, the words ECMAScript and JavaScript mean pretty much the same thing.</a:t>
          </a:r>
          <a:endParaRPr lang="en-PH" dirty="0"/>
        </a:p>
      </dgm:t>
    </dgm:pt>
    <dgm:pt modelId="{253FB39A-85B0-4C48-84E8-EF0729B71880}" type="parTrans" cxnId="{FEAC0099-5362-458A-A00F-E84DE4955A0C}">
      <dgm:prSet/>
      <dgm:spPr/>
      <dgm:t>
        <a:bodyPr/>
        <a:lstStyle/>
        <a:p>
          <a:endParaRPr lang="en-PH"/>
        </a:p>
      </dgm:t>
    </dgm:pt>
    <dgm:pt modelId="{F69EA214-FFDC-4D7F-A3AF-7627003D051E}" type="sibTrans" cxnId="{FEAC0099-5362-458A-A00F-E84DE4955A0C}">
      <dgm:prSet/>
      <dgm:spPr/>
      <dgm:t>
        <a:bodyPr/>
        <a:lstStyle/>
        <a:p>
          <a:endParaRPr lang="en-PH"/>
        </a:p>
      </dgm:t>
    </dgm:pt>
    <dgm:pt modelId="{87EAA96D-5B98-4E75-A32F-D407F8D3812D}">
      <dgm:prSet/>
      <dgm:spPr/>
      <dgm:t>
        <a:bodyPr/>
        <a:lstStyle/>
        <a:p>
          <a:r>
            <a:rPr lang="en-US" dirty="0"/>
            <a:t>1995</a:t>
          </a:r>
          <a:endParaRPr lang="en-PH" dirty="0"/>
        </a:p>
      </dgm:t>
    </dgm:pt>
    <dgm:pt modelId="{C69D678B-10F3-4D40-963D-3D774C5656C5}" type="sibTrans" cxnId="{80D1DC66-8CCF-4A0F-8EDE-8F0A9CA96D0E}">
      <dgm:prSet/>
      <dgm:spPr/>
      <dgm:t>
        <a:bodyPr/>
        <a:lstStyle/>
        <a:p>
          <a:endParaRPr lang="en-PH"/>
        </a:p>
      </dgm:t>
    </dgm:pt>
    <dgm:pt modelId="{BD06490D-3B01-445F-84D1-C34F2A8EE1D2}" type="parTrans" cxnId="{80D1DC66-8CCF-4A0F-8EDE-8F0A9CA96D0E}">
      <dgm:prSet/>
      <dgm:spPr/>
      <dgm:t>
        <a:bodyPr/>
        <a:lstStyle/>
        <a:p>
          <a:endParaRPr lang="en-PH"/>
        </a:p>
      </dgm:t>
    </dgm:pt>
    <dgm:pt modelId="{CE0830A9-56ED-41CF-AD5C-CF6C3A0B0F6A}">
      <dgm:prSet/>
      <dgm:spPr/>
      <dgm:t>
        <a:bodyPr/>
        <a:lstStyle/>
        <a:p>
          <a:r>
            <a:rPr lang="en-US" dirty="0"/>
            <a:t>Created by Brendan </a:t>
          </a:r>
          <a:r>
            <a:rPr lang="en-US" dirty="0" err="1"/>
            <a:t>Eich</a:t>
          </a:r>
          <a:r>
            <a:rPr lang="en-US" dirty="0"/>
            <a:t>.</a:t>
          </a:r>
          <a:endParaRPr lang="en-PH" dirty="0"/>
        </a:p>
      </dgm:t>
    </dgm:pt>
    <dgm:pt modelId="{EAF7F2F7-243F-4A82-8BCF-DFDF9E940C20}" type="parTrans" cxnId="{81DA00D7-630C-4520-B610-EFB3BCB95BB4}">
      <dgm:prSet/>
      <dgm:spPr/>
      <dgm:t>
        <a:bodyPr/>
        <a:lstStyle/>
        <a:p>
          <a:endParaRPr lang="en-PH"/>
        </a:p>
      </dgm:t>
    </dgm:pt>
    <dgm:pt modelId="{11DD5721-7CA0-4736-B85D-3E29CB8C41AF}" type="sibTrans" cxnId="{81DA00D7-630C-4520-B610-EFB3BCB95BB4}">
      <dgm:prSet/>
      <dgm:spPr/>
      <dgm:t>
        <a:bodyPr/>
        <a:lstStyle/>
        <a:p>
          <a:endParaRPr lang="en-PH"/>
        </a:p>
      </dgm:t>
    </dgm:pt>
    <dgm:pt modelId="{936BA86D-9626-4E0F-BEA5-EB32993FC7EF}">
      <dgm:prSet/>
      <dgm:spPr/>
      <dgm:t>
        <a:bodyPr/>
        <a:lstStyle/>
        <a:p>
          <a:r>
            <a:rPr lang="en-US" dirty="0"/>
            <a:t>Was done mainly to add functionality to the Netscape Navigator project, one of the first browsers.</a:t>
          </a:r>
          <a:endParaRPr lang="en-PH" dirty="0"/>
        </a:p>
      </dgm:t>
    </dgm:pt>
    <dgm:pt modelId="{A0039CDC-476D-47B6-9878-DF53F670C8AC}" type="parTrans" cxnId="{BC932395-9F31-4F71-8542-7B82D9983FED}">
      <dgm:prSet/>
      <dgm:spPr/>
      <dgm:t>
        <a:bodyPr/>
        <a:lstStyle/>
        <a:p>
          <a:endParaRPr lang="en-PH"/>
        </a:p>
      </dgm:t>
    </dgm:pt>
    <dgm:pt modelId="{B7EC2EFF-EBF4-4F6F-8B29-13209C6D8EEB}" type="sibTrans" cxnId="{BC932395-9F31-4F71-8542-7B82D9983FED}">
      <dgm:prSet/>
      <dgm:spPr/>
      <dgm:t>
        <a:bodyPr/>
        <a:lstStyle/>
        <a:p>
          <a:endParaRPr lang="en-PH"/>
        </a:p>
      </dgm:t>
    </dgm:pt>
    <dgm:pt modelId="{EE297B8A-CC3D-4452-8655-A500B06349E1}" type="pres">
      <dgm:prSet presAssocID="{262F556A-12A0-4D70-8187-5FC090A6D624}" presName="linearFlow" presStyleCnt="0">
        <dgm:presLayoutVars>
          <dgm:dir/>
          <dgm:animLvl val="lvl"/>
          <dgm:resizeHandles val="exact"/>
        </dgm:presLayoutVars>
      </dgm:prSet>
      <dgm:spPr/>
    </dgm:pt>
    <dgm:pt modelId="{39468D36-E791-44CC-A1F6-877FFE89FFA3}" type="pres">
      <dgm:prSet presAssocID="{87EAA96D-5B98-4E75-A32F-D407F8D3812D}" presName="composite" presStyleCnt="0"/>
      <dgm:spPr/>
    </dgm:pt>
    <dgm:pt modelId="{09BE81DC-70CF-4180-8C48-0260802DB4F2}" type="pres">
      <dgm:prSet presAssocID="{87EAA96D-5B98-4E75-A32F-D407F8D3812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EDEADB5-B63B-45D2-970C-18633C57636E}" type="pres">
      <dgm:prSet presAssocID="{87EAA96D-5B98-4E75-A32F-D407F8D3812D}" presName="descendantText" presStyleLbl="alignAcc1" presStyleIdx="0" presStyleCnt="2">
        <dgm:presLayoutVars>
          <dgm:bulletEnabled val="1"/>
        </dgm:presLayoutVars>
      </dgm:prSet>
      <dgm:spPr/>
    </dgm:pt>
    <dgm:pt modelId="{2582A917-5BFE-4F2A-88F3-46979A3298E1}" type="pres">
      <dgm:prSet presAssocID="{C69D678B-10F3-4D40-963D-3D774C5656C5}" presName="sp" presStyleCnt="0"/>
      <dgm:spPr/>
    </dgm:pt>
    <dgm:pt modelId="{828034F4-2343-4A40-BB37-FF4888694F8B}" type="pres">
      <dgm:prSet presAssocID="{95A1FE38-246E-44AD-86D9-6EDA7363637A}" presName="composite" presStyleCnt="0"/>
      <dgm:spPr/>
    </dgm:pt>
    <dgm:pt modelId="{A986A6C9-A65C-40D5-8E79-23BC031D612F}" type="pres">
      <dgm:prSet presAssocID="{95A1FE38-246E-44AD-86D9-6EDA7363637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FC9F245-2E82-4A6D-BECE-6F802361ADDA}" type="pres">
      <dgm:prSet presAssocID="{95A1FE38-246E-44AD-86D9-6EDA7363637A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5C65A927-5FD5-487A-8E1E-7564B60ADBD7}" srcId="{95A1FE38-246E-44AD-86D9-6EDA7363637A}" destId="{06E94E13-7E3F-4EB6-9706-A86CD57C31BB}" srcOrd="1" destOrd="0" parTransId="{C99C15B5-E9DD-4CB8-B274-18CEF8443AC3}" sibTransId="{2EB66060-FC34-4A70-9936-F33AF0E2CD0E}"/>
    <dgm:cxn modelId="{27835E39-1DC5-4646-886B-16E90EB4BF5D}" type="presOf" srcId="{262F556A-12A0-4D70-8187-5FC090A6D624}" destId="{EE297B8A-CC3D-4452-8655-A500B06349E1}" srcOrd="0" destOrd="0" presId="urn:microsoft.com/office/officeart/2005/8/layout/chevron2"/>
    <dgm:cxn modelId="{8C782860-3B19-453A-B5F9-F130C1AC0ED3}" type="presOf" srcId="{D0DF4267-888B-42C5-9835-E1572C839A68}" destId="{1FC9F245-2E82-4A6D-BECE-6F802361ADDA}" srcOrd="0" destOrd="2" presId="urn:microsoft.com/office/officeart/2005/8/layout/chevron2"/>
    <dgm:cxn modelId="{80D1DC66-8CCF-4A0F-8EDE-8F0A9CA96D0E}" srcId="{262F556A-12A0-4D70-8187-5FC090A6D624}" destId="{87EAA96D-5B98-4E75-A32F-D407F8D3812D}" srcOrd="0" destOrd="0" parTransId="{BD06490D-3B01-445F-84D1-C34F2A8EE1D2}" sibTransId="{C69D678B-10F3-4D40-963D-3D774C5656C5}"/>
    <dgm:cxn modelId="{1EC5BE89-1AAF-45D5-809A-0E8B7AF325D4}" type="presOf" srcId="{87EAA96D-5B98-4E75-A32F-D407F8D3812D}" destId="{09BE81DC-70CF-4180-8C48-0260802DB4F2}" srcOrd="0" destOrd="0" presId="urn:microsoft.com/office/officeart/2005/8/layout/chevron2"/>
    <dgm:cxn modelId="{BC932395-9F31-4F71-8542-7B82D9983FED}" srcId="{87EAA96D-5B98-4E75-A32F-D407F8D3812D}" destId="{936BA86D-9626-4E0F-BEA5-EB32993FC7EF}" srcOrd="1" destOrd="0" parTransId="{A0039CDC-476D-47B6-9878-DF53F670C8AC}" sibTransId="{B7EC2EFF-EBF4-4F6F-8B29-13209C6D8EEB}"/>
    <dgm:cxn modelId="{FEAC0099-5362-458A-A00F-E84DE4955A0C}" srcId="{95A1FE38-246E-44AD-86D9-6EDA7363637A}" destId="{D0DF4267-888B-42C5-9835-E1572C839A68}" srcOrd="2" destOrd="0" parTransId="{253FB39A-85B0-4C48-84E8-EF0729B71880}" sibTransId="{F69EA214-FFDC-4D7F-A3AF-7627003D051E}"/>
    <dgm:cxn modelId="{F77B979A-6481-4068-853B-21443206C0B3}" type="presOf" srcId="{FDF8FAFC-8EA8-4241-9BAB-279540F4B6AE}" destId="{1FC9F245-2E82-4A6D-BECE-6F802361ADDA}" srcOrd="0" destOrd="0" presId="urn:microsoft.com/office/officeart/2005/8/layout/chevron2"/>
    <dgm:cxn modelId="{22E0679F-51E9-4181-BF89-31973E38F9EE}" type="presOf" srcId="{95A1FE38-246E-44AD-86D9-6EDA7363637A}" destId="{A986A6C9-A65C-40D5-8E79-23BC031D612F}" srcOrd="0" destOrd="0" presId="urn:microsoft.com/office/officeart/2005/8/layout/chevron2"/>
    <dgm:cxn modelId="{51AAEBA0-C5BB-4A68-9E8E-95958EB0FD1F}" srcId="{95A1FE38-246E-44AD-86D9-6EDA7363637A}" destId="{FDF8FAFC-8EA8-4241-9BAB-279540F4B6AE}" srcOrd="0" destOrd="0" parTransId="{5D5E404D-A2F4-48A8-9EC8-5CC8026CA485}" sibTransId="{13593957-804F-4EC9-9119-D862E581A131}"/>
    <dgm:cxn modelId="{187468AC-28D1-4711-BE83-959E1A633A63}" type="presOf" srcId="{06E94E13-7E3F-4EB6-9706-A86CD57C31BB}" destId="{1FC9F245-2E82-4A6D-BECE-6F802361ADDA}" srcOrd="0" destOrd="1" presId="urn:microsoft.com/office/officeart/2005/8/layout/chevron2"/>
    <dgm:cxn modelId="{AEDCFBB0-62C8-4AB3-B01D-9DABF16C14A4}" type="presOf" srcId="{936BA86D-9626-4E0F-BEA5-EB32993FC7EF}" destId="{EEDEADB5-B63B-45D2-970C-18633C57636E}" srcOrd="0" destOrd="1" presId="urn:microsoft.com/office/officeart/2005/8/layout/chevron2"/>
    <dgm:cxn modelId="{2FD742B7-CD6B-41E5-9079-531E44034482}" type="presOf" srcId="{CE0830A9-56ED-41CF-AD5C-CF6C3A0B0F6A}" destId="{EEDEADB5-B63B-45D2-970C-18633C57636E}" srcOrd="0" destOrd="0" presId="urn:microsoft.com/office/officeart/2005/8/layout/chevron2"/>
    <dgm:cxn modelId="{3B4385D3-923E-429A-8D75-E4F6F1DDB98B}" srcId="{262F556A-12A0-4D70-8187-5FC090A6D624}" destId="{95A1FE38-246E-44AD-86D9-6EDA7363637A}" srcOrd="1" destOrd="0" parTransId="{7223DDE7-858B-46E1-82FA-F5C6005405CD}" sibTransId="{94B64A45-AE7A-4870-BE75-3BE49CEC1595}"/>
    <dgm:cxn modelId="{81DA00D7-630C-4520-B610-EFB3BCB95BB4}" srcId="{87EAA96D-5B98-4E75-A32F-D407F8D3812D}" destId="{CE0830A9-56ED-41CF-AD5C-CF6C3A0B0F6A}" srcOrd="0" destOrd="0" parTransId="{EAF7F2F7-243F-4A82-8BCF-DFDF9E940C20}" sibTransId="{11DD5721-7CA0-4736-B85D-3E29CB8C41AF}"/>
    <dgm:cxn modelId="{28EBD079-AA52-4E3B-B1EA-10C83AE62586}" type="presParOf" srcId="{EE297B8A-CC3D-4452-8655-A500B06349E1}" destId="{39468D36-E791-44CC-A1F6-877FFE89FFA3}" srcOrd="0" destOrd="0" presId="urn:microsoft.com/office/officeart/2005/8/layout/chevron2"/>
    <dgm:cxn modelId="{BEE56AA8-2FA6-4337-A8D8-3A9303C650B8}" type="presParOf" srcId="{39468D36-E791-44CC-A1F6-877FFE89FFA3}" destId="{09BE81DC-70CF-4180-8C48-0260802DB4F2}" srcOrd="0" destOrd="0" presId="urn:microsoft.com/office/officeart/2005/8/layout/chevron2"/>
    <dgm:cxn modelId="{5CD49F5C-AB2F-4E1D-8903-50D358FD88CA}" type="presParOf" srcId="{39468D36-E791-44CC-A1F6-877FFE89FFA3}" destId="{EEDEADB5-B63B-45D2-970C-18633C57636E}" srcOrd="1" destOrd="0" presId="urn:microsoft.com/office/officeart/2005/8/layout/chevron2"/>
    <dgm:cxn modelId="{792A0CA9-BC74-40FB-B394-1EAA28C064E4}" type="presParOf" srcId="{EE297B8A-CC3D-4452-8655-A500B06349E1}" destId="{2582A917-5BFE-4F2A-88F3-46979A3298E1}" srcOrd="1" destOrd="0" presId="urn:microsoft.com/office/officeart/2005/8/layout/chevron2"/>
    <dgm:cxn modelId="{CD2BAC00-8217-4F2C-8541-F28593AFB6D5}" type="presParOf" srcId="{EE297B8A-CC3D-4452-8655-A500B06349E1}" destId="{828034F4-2343-4A40-BB37-FF4888694F8B}" srcOrd="2" destOrd="0" presId="urn:microsoft.com/office/officeart/2005/8/layout/chevron2"/>
    <dgm:cxn modelId="{8A2BD865-5EE6-4ED4-AF02-D99B2BBE9648}" type="presParOf" srcId="{828034F4-2343-4A40-BB37-FF4888694F8B}" destId="{A986A6C9-A65C-40D5-8E79-23BC031D612F}" srcOrd="0" destOrd="0" presId="urn:microsoft.com/office/officeart/2005/8/layout/chevron2"/>
    <dgm:cxn modelId="{4E217398-7180-44DE-B534-2AE92E7E04BE}" type="presParOf" srcId="{828034F4-2343-4A40-BB37-FF4888694F8B}" destId="{1FC9F245-2E82-4A6D-BECE-6F802361AD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2F556A-12A0-4D70-8187-5FC090A6D62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95A1FE38-246E-44AD-86D9-6EDA7363637A}">
      <dgm:prSet/>
      <dgm:spPr/>
      <dgm:t>
        <a:bodyPr/>
        <a:lstStyle/>
        <a:p>
          <a:r>
            <a:rPr lang="en-US" dirty="0"/>
            <a:t>2009</a:t>
          </a:r>
          <a:endParaRPr lang="en-PH" dirty="0"/>
        </a:p>
      </dgm:t>
    </dgm:pt>
    <dgm:pt modelId="{7223DDE7-858B-46E1-82FA-F5C6005405CD}" type="parTrans" cxnId="{3B4385D3-923E-429A-8D75-E4F6F1DDB98B}">
      <dgm:prSet/>
      <dgm:spPr/>
      <dgm:t>
        <a:bodyPr/>
        <a:lstStyle/>
        <a:p>
          <a:endParaRPr lang="en-PH"/>
        </a:p>
      </dgm:t>
    </dgm:pt>
    <dgm:pt modelId="{94B64A45-AE7A-4870-BE75-3BE49CEC1595}" type="sibTrans" cxnId="{3B4385D3-923E-429A-8D75-E4F6F1DDB98B}">
      <dgm:prSet/>
      <dgm:spPr/>
      <dgm:t>
        <a:bodyPr/>
        <a:lstStyle/>
        <a:p>
          <a:endParaRPr lang="en-PH"/>
        </a:p>
      </dgm:t>
    </dgm:pt>
    <dgm:pt modelId="{FDF8FAFC-8EA8-4241-9BAB-279540F4B6AE}">
      <dgm:prSet/>
      <dgm:spPr/>
      <dgm:t>
        <a:bodyPr/>
        <a:lstStyle/>
        <a:p>
          <a:r>
            <a:rPr lang="en-US" dirty="0"/>
            <a:t>ECMAScript 5 (ES5).</a:t>
          </a:r>
          <a:endParaRPr lang="en-PH" dirty="0"/>
        </a:p>
      </dgm:t>
    </dgm:pt>
    <dgm:pt modelId="{5D5E404D-A2F4-48A8-9EC8-5CC8026CA485}" type="parTrans" cxnId="{51AAEBA0-C5BB-4A68-9E8E-95958EB0FD1F}">
      <dgm:prSet/>
      <dgm:spPr/>
      <dgm:t>
        <a:bodyPr/>
        <a:lstStyle/>
        <a:p>
          <a:endParaRPr lang="en-PH"/>
        </a:p>
      </dgm:t>
    </dgm:pt>
    <dgm:pt modelId="{13593957-804F-4EC9-9119-D862E581A131}" type="sibTrans" cxnId="{51AAEBA0-C5BB-4A68-9E8E-95958EB0FD1F}">
      <dgm:prSet/>
      <dgm:spPr/>
      <dgm:t>
        <a:bodyPr/>
        <a:lstStyle/>
        <a:p>
          <a:endParaRPr lang="en-PH"/>
        </a:p>
      </dgm:t>
    </dgm:pt>
    <dgm:pt modelId="{87EAA96D-5B98-4E75-A32F-D407F8D3812D}">
      <dgm:prSet/>
      <dgm:spPr/>
      <dgm:t>
        <a:bodyPr/>
        <a:lstStyle/>
        <a:p>
          <a:r>
            <a:rPr lang="en-US" dirty="0"/>
            <a:t>1999</a:t>
          </a:r>
          <a:endParaRPr lang="en-PH" dirty="0"/>
        </a:p>
      </dgm:t>
    </dgm:pt>
    <dgm:pt modelId="{C69D678B-10F3-4D40-963D-3D774C5656C5}" type="sibTrans" cxnId="{80D1DC66-8CCF-4A0F-8EDE-8F0A9CA96D0E}">
      <dgm:prSet/>
      <dgm:spPr/>
      <dgm:t>
        <a:bodyPr/>
        <a:lstStyle/>
        <a:p>
          <a:endParaRPr lang="en-PH"/>
        </a:p>
      </dgm:t>
    </dgm:pt>
    <dgm:pt modelId="{BD06490D-3B01-445F-84D1-C34F2A8EE1D2}" type="parTrans" cxnId="{80D1DC66-8CCF-4A0F-8EDE-8F0A9CA96D0E}">
      <dgm:prSet/>
      <dgm:spPr/>
      <dgm:t>
        <a:bodyPr/>
        <a:lstStyle/>
        <a:p>
          <a:endParaRPr lang="en-PH"/>
        </a:p>
      </dgm:t>
    </dgm:pt>
    <dgm:pt modelId="{CE0830A9-56ED-41CF-AD5C-CF6C3A0B0F6A}">
      <dgm:prSet/>
      <dgm:spPr/>
      <dgm:t>
        <a:bodyPr/>
        <a:lstStyle/>
        <a:p>
          <a:r>
            <a:rPr lang="en-US" dirty="0"/>
            <a:t>ECMAScript 3</a:t>
          </a:r>
          <a:endParaRPr lang="en-PH" dirty="0"/>
        </a:p>
      </dgm:t>
    </dgm:pt>
    <dgm:pt modelId="{EAF7F2F7-243F-4A82-8BCF-DFDF9E940C20}" type="parTrans" cxnId="{81DA00D7-630C-4520-B610-EFB3BCB95BB4}">
      <dgm:prSet/>
      <dgm:spPr/>
      <dgm:t>
        <a:bodyPr/>
        <a:lstStyle/>
        <a:p>
          <a:endParaRPr lang="en-PH"/>
        </a:p>
      </dgm:t>
    </dgm:pt>
    <dgm:pt modelId="{11DD5721-7CA0-4736-B85D-3E29CB8C41AF}" type="sibTrans" cxnId="{81DA00D7-630C-4520-B610-EFB3BCB95BB4}">
      <dgm:prSet/>
      <dgm:spPr/>
      <dgm:t>
        <a:bodyPr/>
        <a:lstStyle/>
        <a:p>
          <a:endParaRPr lang="en-PH"/>
        </a:p>
      </dgm:t>
    </dgm:pt>
    <dgm:pt modelId="{936BA86D-9626-4E0F-BEA5-EB32993FC7EF}">
      <dgm:prSet/>
      <dgm:spPr/>
      <dgm:t>
        <a:bodyPr/>
        <a:lstStyle/>
        <a:p>
          <a:r>
            <a:rPr lang="en-PH" dirty="0"/>
            <a:t>Things were rapidly progressing but at this point, the browser wars were in full swing. The main browser developers had issues with where the language should go and ECMAScript 4 spent a long time in development.</a:t>
          </a:r>
        </a:p>
      </dgm:t>
    </dgm:pt>
    <dgm:pt modelId="{A0039CDC-476D-47B6-9878-DF53F670C8AC}" type="parTrans" cxnId="{BC932395-9F31-4F71-8542-7B82D9983FED}">
      <dgm:prSet/>
      <dgm:spPr/>
      <dgm:t>
        <a:bodyPr/>
        <a:lstStyle/>
        <a:p>
          <a:endParaRPr lang="en-PH"/>
        </a:p>
      </dgm:t>
    </dgm:pt>
    <dgm:pt modelId="{B7EC2EFF-EBF4-4F6F-8B29-13209C6D8EEB}" type="sibTrans" cxnId="{BC932395-9F31-4F71-8542-7B82D9983FED}">
      <dgm:prSet/>
      <dgm:spPr/>
      <dgm:t>
        <a:bodyPr/>
        <a:lstStyle/>
        <a:p>
          <a:endParaRPr lang="en-PH"/>
        </a:p>
      </dgm:t>
    </dgm:pt>
    <dgm:pt modelId="{C8707342-BBB0-4D71-9065-C86119872783}">
      <dgm:prSet/>
      <dgm:spPr/>
      <dgm:t>
        <a:bodyPr/>
        <a:lstStyle/>
        <a:p>
          <a:r>
            <a:rPr lang="en-PH" dirty="0"/>
            <a:t>10 years later, ECMAScript 4 was never released and there was a jump to ES5.</a:t>
          </a:r>
        </a:p>
      </dgm:t>
    </dgm:pt>
    <dgm:pt modelId="{F73C851D-6086-4ED7-B86E-A1D51F07A7AE}" type="parTrans" cxnId="{A5E3F15E-4EF3-43AE-9C31-4D8CD8063D24}">
      <dgm:prSet/>
      <dgm:spPr/>
      <dgm:t>
        <a:bodyPr/>
        <a:lstStyle/>
        <a:p>
          <a:endParaRPr lang="en-PH"/>
        </a:p>
      </dgm:t>
    </dgm:pt>
    <dgm:pt modelId="{C220CB40-B4D5-40F5-A3E6-E4817FC3DDAC}" type="sibTrans" cxnId="{A5E3F15E-4EF3-43AE-9C31-4D8CD8063D24}">
      <dgm:prSet/>
      <dgm:spPr/>
      <dgm:t>
        <a:bodyPr/>
        <a:lstStyle/>
        <a:p>
          <a:endParaRPr lang="en-PH"/>
        </a:p>
      </dgm:t>
    </dgm:pt>
    <dgm:pt modelId="{D4702D4D-F97B-40D9-BDEB-28DC5533A787}">
      <dgm:prSet/>
      <dgm:spPr/>
      <dgm:t>
        <a:bodyPr/>
        <a:lstStyle/>
        <a:p>
          <a:r>
            <a:rPr lang="en-PH" dirty="0"/>
            <a:t>Lot of functions added to JavaScript that was desperately needed over the prior 10 years.</a:t>
          </a:r>
        </a:p>
      </dgm:t>
    </dgm:pt>
    <dgm:pt modelId="{1DF07999-E7D2-40E2-9152-4F69510BB02F}" type="parTrans" cxnId="{BDC7CB31-AC5F-41A1-AD7F-94B7B4A6C2A6}">
      <dgm:prSet/>
      <dgm:spPr/>
      <dgm:t>
        <a:bodyPr/>
        <a:lstStyle/>
        <a:p>
          <a:endParaRPr lang="en-PH"/>
        </a:p>
      </dgm:t>
    </dgm:pt>
    <dgm:pt modelId="{019FE6B9-4AC6-4F60-8D05-5869660ABCDC}" type="sibTrans" cxnId="{BDC7CB31-AC5F-41A1-AD7F-94B7B4A6C2A6}">
      <dgm:prSet/>
      <dgm:spPr/>
      <dgm:t>
        <a:bodyPr/>
        <a:lstStyle/>
        <a:p>
          <a:endParaRPr lang="en-PH"/>
        </a:p>
      </dgm:t>
    </dgm:pt>
    <dgm:pt modelId="{EE297B8A-CC3D-4452-8655-A500B06349E1}" type="pres">
      <dgm:prSet presAssocID="{262F556A-12A0-4D70-8187-5FC090A6D624}" presName="linearFlow" presStyleCnt="0">
        <dgm:presLayoutVars>
          <dgm:dir/>
          <dgm:animLvl val="lvl"/>
          <dgm:resizeHandles val="exact"/>
        </dgm:presLayoutVars>
      </dgm:prSet>
      <dgm:spPr/>
    </dgm:pt>
    <dgm:pt modelId="{39468D36-E791-44CC-A1F6-877FFE89FFA3}" type="pres">
      <dgm:prSet presAssocID="{87EAA96D-5B98-4E75-A32F-D407F8D3812D}" presName="composite" presStyleCnt="0"/>
      <dgm:spPr/>
    </dgm:pt>
    <dgm:pt modelId="{09BE81DC-70CF-4180-8C48-0260802DB4F2}" type="pres">
      <dgm:prSet presAssocID="{87EAA96D-5B98-4E75-A32F-D407F8D3812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EDEADB5-B63B-45D2-970C-18633C57636E}" type="pres">
      <dgm:prSet presAssocID="{87EAA96D-5B98-4E75-A32F-D407F8D3812D}" presName="descendantText" presStyleLbl="alignAcc1" presStyleIdx="0" presStyleCnt="2">
        <dgm:presLayoutVars>
          <dgm:bulletEnabled val="1"/>
        </dgm:presLayoutVars>
      </dgm:prSet>
      <dgm:spPr/>
    </dgm:pt>
    <dgm:pt modelId="{2582A917-5BFE-4F2A-88F3-46979A3298E1}" type="pres">
      <dgm:prSet presAssocID="{C69D678B-10F3-4D40-963D-3D774C5656C5}" presName="sp" presStyleCnt="0"/>
      <dgm:spPr/>
    </dgm:pt>
    <dgm:pt modelId="{828034F4-2343-4A40-BB37-FF4888694F8B}" type="pres">
      <dgm:prSet presAssocID="{95A1FE38-246E-44AD-86D9-6EDA7363637A}" presName="composite" presStyleCnt="0"/>
      <dgm:spPr/>
    </dgm:pt>
    <dgm:pt modelId="{A986A6C9-A65C-40D5-8E79-23BC031D612F}" type="pres">
      <dgm:prSet presAssocID="{95A1FE38-246E-44AD-86D9-6EDA7363637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FC9F245-2E82-4A6D-BECE-6F802361ADDA}" type="pres">
      <dgm:prSet presAssocID="{95A1FE38-246E-44AD-86D9-6EDA7363637A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DC7CB31-AC5F-41A1-AD7F-94B7B4A6C2A6}" srcId="{95A1FE38-246E-44AD-86D9-6EDA7363637A}" destId="{D4702D4D-F97B-40D9-BDEB-28DC5533A787}" srcOrd="2" destOrd="0" parTransId="{1DF07999-E7D2-40E2-9152-4F69510BB02F}" sibTransId="{019FE6B9-4AC6-4F60-8D05-5869660ABCDC}"/>
    <dgm:cxn modelId="{27835E39-1DC5-4646-886B-16E90EB4BF5D}" type="presOf" srcId="{262F556A-12A0-4D70-8187-5FC090A6D624}" destId="{EE297B8A-CC3D-4452-8655-A500B06349E1}" srcOrd="0" destOrd="0" presId="urn:microsoft.com/office/officeart/2005/8/layout/chevron2"/>
    <dgm:cxn modelId="{1027A93B-AE06-41E8-A157-7932B896D342}" type="presOf" srcId="{D4702D4D-F97B-40D9-BDEB-28DC5533A787}" destId="{1FC9F245-2E82-4A6D-BECE-6F802361ADDA}" srcOrd="0" destOrd="2" presId="urn:microsoft.com/office/officeart/2005/8/layout/chevron2"/>
    <dgm:cxn modelId="{A5E3F15E-4EF3-43AE-9C31-4D8CD8063D24}" srcId="{95A1FE38-246E-44AD-86D9-6EDA7363637A}" destId="{C8707342-BBB0-4D71-9065-C86119872783}" srcOrd="0" destOrd="0" parTransId="{F73C851D-6086-4ED7-B86E-A1D51F07A7AE}" sibTransId="{C220CB40-B4D5-40F5-A3E6-E4817FC3DDAC}"/>
    <dgm:cxn modelId="{80D1DC66-8CCF-4A0F-8EDE-8F0A9CA96D0E}" srcId="{262F556A-12A0-4D70-8187-5FC090A6D624}" destId="{87EAA96D-5B98-4E75-A32F-D407F8D3812D}" srcOrd="0" destOrd="0" parTransId="{BD06490D-3B01-445F-84D1-C34F2A8EE1D2}" sibTransId="{C69D678B-10F3-4D40-963D-3D774C5656C5}"/>
    <dgm:cxn modelId="{1EC5BE89-1AAF-45D5-809A-0E8B7AF325D4}" type="presOf" srcId="{87EAA96D-5B98-4E75-A32F-D407F8D3812D}" destId="{09BE81DC-70CF-4180-8C48-0260802DB4F2}" srcOrd="0" destOrd="0" presId="urn:microsoft.com/office/officeart/2005/8/layout/chevron2"/>
    <dgm:cxn modelId="{BC932395-9F31-4F71-8542-7B82D9983FED}" srcId="{87EAA96D-5B98-4E75-A32F-D407F8D3812D}" destId="{936BA86D-9626-4E0F-BEA5-EB32993FC7EF}" srcOrd="1" destOrd="0" parTransId="{A0039CDC-476D-47B6-9878-DF53F670C8AC}" sibTransId="{B7EC2EFF-EBF4-4F6F-8B29-13209C6D8EEB}"/>
    <dgm:cxn modelId="{F77B979A-6481-4068-853B-21443206C0B3}" type="presOf" srcId="{FDF8FAFC-8EA8-4241-9BAB-279540F4B6AE}" destId="{1FC9F245-2E82-4A6D-BECE-6F802361ADDA}" srcOrd="0" destOrd="1" presId="urn:microsoft.com/office/officeart/2005/8/layout/chevron2"/>
    <dgm:cxn modelId="{22E0679F-51E9-4181-BF89-31973E38F9EE}" type="presOf" srcId="{95A1FE38-246E-44AD-86D9-6EDA7363637A}" destId="{A986A6C9-A65C-40D5-8E79-23BC031D612F}" srcOrd="0" destOrd="0" presId="urn:microsoft.com/office/officeart/2005/8/layout/chevron2"/>
    <dgm:cxn modelId="{51AAEBA0-C5BB-4A68-9E8E-95958EB0FD1F}" srcId="{95A1FE38-246E-44AD-86D9-6EDA7363637A}" destId="{FDF8FAFC-8EA8-4241-9BAB-279540F4B6AE}" srcOrd="1" destOrd="0" parTransId="{5D5E404D-A2F4-48A8-9EC8-5CC8026CA485}" sibTransId="{13593957-804F-4EC9-9119-D862E581A131}"/>
    <dgm:cxn modelId="{AEDCFBB0-62C8-4AB3-B01D-9DABF16C14A4}" type="presOf" srcId="{936BA86D-9626-4E0F-BEA5-EB32993FC7EF}" destId="{EEDEADB5-B63B-45D2-970C-18633C57636E}" srcOrd="0" destOrd="1" presId="urn:microsoft.com/office/officeart/2005/8/layout/chevron2"/>
    <dgm:cxn modelId="{2FD742B7-CD6B-41E5-9079-531E44034482}" type="presOf" srcId="{CE0830A9-56ED-41CF-AD5C-CF6C3A0B0F6A}" destId="{EEDEADB5-B63B-45D2-970C-18633C57636E}" srcOrd="0" destOrd="0" presId="urn:microsoft.com/office/officeart/2005/8/layout/chevron2"/>
    <dgm:cxn modelId="{3B4385D3-923E-429A-8D75-E4F6F1DDB98B}" srcId="{262F556A-12A0-4D70-8187-5FC090A6D624}" destId="{95A1FE38-246E-44AD-86D9-6EDA7363637A}" srcOrd="1" destOrd="0" parTransId="{7223DDE7-858B-46E1-82FA-F5C6005405CD}" sibTransId="{94B64A45-AE7A-4870-BE75-3BE49CEC1595}"/>
    <dgm:cxn modelId="{81DA00D7-630C-4520-B610-EFB3BCB95BB4}" srcId="{87EAA96D-5B98-4E75-A32F-D407F8D3812D}" destId="{CE0830A9-56ED-41CF-AD5C-CF6C3A0B0F6A}" srcOrd="0" destOrd="0" parTransId="{EAF7F2F7-243F-4A82-8BCF-DFDF9E940C20}" sibTransId="{11DD5721-7CA0-4736-B85D-3E29CB8C41AF}"/>
    <dgm:cxn modelId="{CFE9FCF5-5E04-4D44-AC9C-FE566EDD2F04}" type="presOf" srcId="{C8707342-BBB0-4D71-9065-C86119872783}" destId="{1FC9F245-2E82-4A6D-BECE-6F802361ADDA}" srcOrd="0" destOrd="0" presId="urn:microsoft.com/office/officeart/2005/8/layout/chevron2"/>
    <dgm:cxn modelId="{28EBD079-AA52-4E3B-B1EA-10C83AE62586}" type="presParOf" srcId="{EE297B8A-CC3D-4452-8655-A500B06349E1}" destId="{39468D36-E791-44CC-A1F6-877FFE89FFA3}" srcOrd="0" destOrd="0" presId="urn:microsoft.com/office/officeart/2005/8/layout/chevron2"/>
    <dgm:cxn modelId="{BEE56AA8-2FA6-4337-A8D8-3A9303C650B8}" type="presParOf" srcId="{39468D36-E791-44CC-A1F6-877FFE89FFA3}" destId="{09BE81DC-70CF-4180-8C48-0260802DB4F2}" srcOrd="0" destOrd="0" presId="urn:microsoft.com/office/officeart/2005/8/layout/chevron2"/>
    <dgm:cxn modelId="{5CD49F5C-AB2F-4E1D-8903-50D358FD88CA}" type="presParOf" srcId="{39468D36-E791-44CC-A1F6-877FFE89FFA3}" destId="{EEDEADB5-B63B-45D2-970C-18633C57636E}" srcOrd="1" destOrd="0" presId="urn:microsoft.com/office/officeart/2005/8/layout/chevron2"/>
    <dgm:cxn modelId="{792A0CA9-BC74-40FB-B394-1EAA28C064E4}" type="presParOf" srcId="{EE297B8A-CC3D-4452-8655-A500B06349E1}" destId="{2582A917-5BFE-4F2A-88F3-46979A3298E1}" srcOrd="1" destOrd="0" presId="urn:microsoft.com/office/officeart/2005/8/layout/chevron2"/>
    <dgm:cxn modelId="{CD2BAC00-8217-4F2C-8541-F28593AFB6D5}" type="presParOf" srcId="{EE297B8A-CC3D-4452-8655-A500B06349E1}" destId="{828034F4-2343-4A40-BB37-FF4888694F8B}" srcOrd="2" destOrd="0" presId="urn:microsoft.com/office/officeart/2005/8/layout/chevron2"/>
    <dgm:cxn modelId="{8A2BD865-5EE6-4ED4-AF02-D99B2BBE9648}" type="presParOf" srcId="{828034F4-2343-4A40-BB37-FF4888694F8B}" destId="{A986A6C9-A65C-40D5-8E79-23BC031D612F}" srcOrd="0" destOrd="0" presId="urn:microsoft.com/office/officeart/2005/8/layout/chevron2"/>
    <dgm:cxn modelId="{4E217398-7180-44DE-B534-2AE92E7E04BE}" type="presParOf" srcId="{828034F4-2343-4A40-BB37-FF4888694F8B}" destId="{1FC9F245-2E82-4A6D-BECE-6F802361AD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2F556A-12A0-4D70-8187-5FC090A6D62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95A1FE38-246E-44AD-86D9-6EDA7363637A}">
      <dgm:prSet/>
      <dgm:spPr/>
      <dgm:t>
        <a:bodyPr/>
        <a:lstStyle/>
        <a:p>
          <a:r>
            <a:rPr lang="en-US" dirty="0"/>
            <a:t>&gt; 2015</a:t>
          </a:r>
          <a:endParaRPr lang="en-PH" dirty="0"/>
        </a:p>
      </dgm:t>
    </dgm:pt>
    <dgm:pt modelId="{7223DDE7-858B-46E1-82FA-F5C6005405CD}" type="parTrans" cxnId="{3B4385D3-923E-429A-8D75-E4F6F1DDB98B}">
      <dgm:prSet/>
      <dgm:spPr/>
      <dgm:t>
        <a:bodyPr/>
        <a:lstStyle/>
        <a:p>
          <a:endParaRPr lang="en-PH"/>
        </a:p>
      </dgm:t>
    </dgm:pt>
    <dgm:pt modelId="{94B64A45-AE7A-4870-BE75-3BE49CEC1595}" type="sibTrans" cxnId="{3B4385D3-923E-429A-8D75-E4F6F1DDB98B}">
      <dgm:prSet/>
      <dgm:spPr/>
      <dgm:t>
        <a:bodyPr/>
        <a:lstStyle/>
        <a:p>
          <a:endParaRPr lang="en-PH"/>
        </a:p>
      </dgm:t>
    </dgm:pt>
    <dgm:pt modelId="{87EAA96D-5B98-4E75-A32F-D407F8D3812D}">
      <dgm:prSet/>
      <dgm:spPr/>
      <dgm:t>
        <a:bodyPr/>
        <a:lstStyle/>
        <a:p>
          <a:r>
            <a:rPr lang="en-US" dirty="0"/>
            <a:t>2015</a:t>
          </a:r>
          <a:endParaRPr lang="en-PH" dirty="0"/>
        </a:p>
      </dgm:t>
    </dgm:pt>
    <dgm:pt modelId="{C69D678B-10F3-4D40-963D-3D774C5656C5}" type="sibTrans" cxnId="{80D1DC66-8CCF-4A0F-8EDE-8F0A9CA96D0E}">
      <dgm:prSet/>
      <dgm:spPr/>
      <dgm:t>
        <a:bodyPr/>
        <a:lstStyle/>
        <a:p>
          <a:endParaRPr lang="en-PH"/>
        </a:p>
      </dgm:t>
    </dgm:pt>
    <dgm:pt modelId="{BD06490D-3B01-445F-84D1-C34F2A8EE1D2}" type="parTrans" cxnId="{80D1DC66-8CCF-4A0F-8EDE-8F0A9CA96D0E}">
      <dgm:prSet/>
      <dgm:spPr/>
      <dgm:t>
        <a:bodyPr/>
        <a:lstStyle/>
        <a:p>
          <a:endParaRPr lang="en-PH"/>
        </a:p>
      </dgm:t>
    </dgm:pt>
    <dgm:pt modelId="{CE0830A9-56ED-41CF-AD5C-CF6C3A0B0F6A}">
      <dgm:prSet/>
      <dgm:spPr/>
      <dgm:t>
        <a:bodyPr/>
        <a:lstStyle/>
        <a:p>
          <a:r>
            <a:rPr lang="en-US" dirty="0"/>
            <a:t>ECMAScript 2015 (ES6)</a:t>
          </a:r>
          <a:endParaRPr lang="en-PH" dirty="0"/>
        </a:p>
      </dgm:t>
    </dgm:pt>
    <dgm:pt modelId="{EAF7F2F7-243F-4A82-8BCF-DFDF9E940C20}" type="parTrans" cxnId="{81DA00D7-630C-4520-B610-EFB3BCB95BB4}">
      <dgm:prSet/>
      <dgm:spPr/>
      <dgm:t>
        <a:bodyPr/>
        <a:lstStyle/>
        <a:p>
          <a:endParaRPr lang="en-PH"/>
        </a:p>
      </dgm:t>
    </dgm:pt>
    <dgm:pt modelId="{11DD5721-7CA0-4736-B85D-3E29CB8C41AF}" type="sibTrans" cxnId="{81DA00D7-630C-4520-B610-EFB3BCB95BB4}">
      <dgm:prSet/>
      <dgm:spPr/>
      <dgm:t>
        <a:bodyPr/>
        <a:lstStyle/>
        <a:p>
          <a:endParaRPr lang="en-PH"/>
        </a:p>
      </dgm:t>
    </dgm:pt>
    <dgm:pt modelId="{936BA86D-9626-4E0F-BEA5-EB32993FC7EF}">
      <dgm:prSet/>
      <dgm:spPr/>
      <dgm:t>
        <a:bodyPr/>
        <a:lstStyle/>
        <a:p>
          <a:r>
            <a:rPr lang="en-PH" dirty="0"/>
            <a:t>The TC39 committee for ECMAScript decided to put the year and the version number.</a:t>
          </a:r>
        </a:p>
      </dgm:t>
    </dgm:pt>
    <dgm:pt modelId="{A0039CDC-476D-47B6-9878-DF53F670C8AC}" type="parTrans" cxnId="{BC932395-9F31-4F71-8542-7B82D9983FED}">
      <dgm:prSet/>
      <dgm:spPr/>
      <dgm:t>
        <a:bodyPr/>
        <a:lstStyle/>
        <a:p>
          <a:endParaRPr lang="en-PH"/>
        </a:p>
      </dgm:t>
    </dgm:pt>
    <dgm:pt modelId="{B7EC2EFF-EBF4-4F6F-8B29-13209C6D8EEB}" type="sibTrans" cxnId="{BC932395-9F31-4F71-8542-7B82D9983FED}">
      <dgm:prSet/>
      <dgm:spPr/>
      <dgm:t>
        <a:bodyPr/>
        <a:lstStyle/>
        <a:p>
          <a:endParaRPr lang="en-PH"/>
        </a:p>
      </dgm:t>
    </dgm:pt>
    <dgm:pt modelId="{C8707342-BBB0-4D71-9065-C86119872783}">
      <dgm:prSet/>
      <dgm:spPr/>
      <dgm:t>
        <a:bodyPr/>
        <a:lstStyle/>
        <a:p>
          <a:r>
            <a:rPr lang="en-PH" dirty="0"/>
            <a:t>Yearly updates</a:t>
          </a:r>
        </a:p>
      </dgm:t>
    </dgm:pt>
    <dgm:pt modelId="{F73C851D-6086-4ED7-B86E-A1D51F07A7AE}" type="parTrans" cxnId="{A5E3F15E-4EF3-43AE-9C31-4D8CD8063D24}">
      <dgm:prSet/>
      <dgm:spPr/>
      <dgm:t>
        <a:bodyPr/>
        <a:lstStyle/>
        <a:p>
          <a:endParaRPr lang="en-PH"/>
        </a:p>
      </dgm:t>
    </dgm:pt>
    <dgm:pt modelId="{C220CB40-B4D5-40F5-A3E6-E4817FC3DDAC}" type="sibTrans" cxnId="{A5E3F15E-4EF3-43AE-9C31-4D8CD8063D24}">
      <dgm:prSet/>
      <dgm:spPr/>
      <dgm:t>
        <a:bodyPr/>
        <a:lstStyle/>
        <a:p>
          <a:endParaRPr lang="en-PH"/>
        </a:p>
      </dgm:t>
    </dgm:pt>
    <dgm:pt modelId="{3024ECCF-BE4C-4F9B-BDB8-12E6D7064BC7}">
      <dgm:prSet/>
      <dgm:spPr/>
      <dgm:t>
        <a:bodyPr/>
        <a:lstStyle/>
        <a:p>
          <a:r>
            <a:rPr lang="en-PH" dirty="0"/>
            <a:t>ES2016 (e.g. exponentiation operator **)</a:t>
          </a:r>
        </a:p>
      </dgm:t>
    </dgm:pt>
    <dgm:pt modelId="{222F1F89-2959-47C8-AF80-3B2446E65006}" type="parTrans" cxnId="{DF0DC7E6-58CB-4EC5-9262-99671831CEEF}">
      <dgm:prSet/>
      <dgm:spPr/>
      <dgm:t>
        <a:bodyPr/>
        <a:lstStyle/>
        <a:p>
          <a:endParaRPr lang="en-PH"/>
        </a:p>
      </dgm:t>
    </dgm:pt>
    <dgm:pt modelId="{B5198562-5588-4E3C-9E83-DDCA84FB717A}" type="sibTrans" cxnId="{DF0DC7E6-58CB-4EC5-9262-99671831CEEF}">
      <dgm:prSet/>
      <dgm:spPr/>
      <dgm:t>
        <a:bodyPr/>
        <a:lstStyle/>
        <a:p>
          <a:endParaRPr lang="en-PH"/>
        </a:p>
      </dgm:t>
    </dgm:pt>
    <dgm:pt modelId="{6D248783-6479-4E87-A189-B6915D43F826}">
      <dgm:prSet/>
      <dgm:spPr/>
      <dgm:t>
        <a:bodyPr/>
        <a:lstStyle/>
        <a:p>
          <a:r>
            <a:rPr lang="en-PH" dirty="0"/>
            <a:t>ES2017 (e.g. syntactic integration with promises async/await)</a:t>
          </a:r>
        </a:p>
      </dgm:t>
    </dgm:pt>
    <dgm:pt modelId="{4D2C1C66-4D30-4ACA-BDB4-7EAD556514AA}" type="parTrans" cxnId="{6987E35F-812B-4C90-8923-6E7ECFF36892}">
      <dgm:prSet/>
      <dgm:spPr/>
      <dgm:t>
        <a:bodyPr/>
        <a:lstStyle/>
        <a:p>
          <a:endParaRPr lang="en-PH"/>
        </a:p>
      </dgm:t>
    </dgm:pt>
    <dgm:pt modelId="{68D23AF7-10DF-4562-A2F2-4D8B47AEA385}" type="sibTrans" cxnId="{6987E35F-812B-4C90-8923-6E7ECFF36892}">
      <dgm:prSet/>
      <dgm:spPr/>
      <dgm:t>
        <a:bodyPr/>
        <a:lstStyle/>
        <a:p>
          <a:endParaRPr lang="en-PH"/>
        </a:p>
      </dgm:t>
    </dgm:pt>
    <dgm:pt modelId="{F0091D19-43F0-4283-BB08-57A9F47A97B9}">
      <dgm:prSet/>
      <dgm:spPr/>
      <dgm:t>
        <a:bodyPr/>
        <a:lstStyle/>
        <a:p>
          <a:r>
            <a:rPr lang="en-PH" dirty="0"/>
            <a:t>ES2018 (e.g. “…” rest/spread parameters)</a:t>
          </a:r>
        </a:p>
      </dgm:t>
    </dgm:pt>
    <dgm:pt modelId="{A66B4905-3868-49F9-B967-082C36775FFE}" type="parTrans" cxnId="{1289CE87-00D2-4429-A67D-5AA094DF9C5B}">
      <dgm:prSet/>
      <dgm:spPr/>
      <dgm:t>
        <a:bodyPr/>
        <a:lstStyle/>
        <a:p>
          <a:endParaRPr lang="en-PH"/>
        </a:p>
      </dgm:t>
    </dgm:pt>
    <dgm:pt modelId="{33B5777E-3D8B-4832-96C9-56D74010AC69}" type="sibTrans" cxnId="{1289CE87-00D2-4429-A67D-5AA094DF9C5B}">
      <dgm:prSet/>
      <dgm:spPr/>
      <dgm:t>
        <a:bodyPr/>
        <a:lstStyle/>
        <a:p>
          <a:endParaRPr lang="en-PH"/>
        </a:p>
      </dgm:t>
    </dgm:pt>
    <dgm:pt modelId="{EE297B8A-CC3D-4452-8655-A500B06349E1}" type="pres">
      <dgm:prSet presAssocID="{262F556A-12A0-4D70-8187-5FC090A6D624}" presName="linearFlow" presStyleCnt="0">
        <dgm:presLayoutVars>
          <dgm:dir/>
          <dgm:animLvl val="lvl"/>
          <dgm:resizeHandles val="exact"/>
        </dgm:presLayoutVars>
      </dgm:prSet>
      <dgm:spPr/>
    </dgm:pt>
    <dgm:pt modelId="{39468D36-E791-44CC-A1F6-877FFE89FFA3}" type="pres">
      <dgm:prSet presAssocID="{87EAA96D-5B98-4E75-A32F-D407F8D3812D}" presName="composite" presStyleCnt="0"/>
      <dgm:spPr/>
    </dgm:pt>
    <dgm:pt modelId="{09BE81DC-70CF-4180-8C48-0260802DB4F2}" type="pres">
      <dgm:prSet presAssocID="{87EAA96D-5B98-4E75-A32F-D407F8D3812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EDEADB5-B63B-45D2-970C-18633C57636E}" type="pres">
      <dgm:prSet presAssocID="{87EAA96D-5B98-4E75-A32F-D407F8D3812D}" presName="descendantText" presStyleLbl="alignAcc1" presStyleIdx="0" presStyleCnt="2">
        <dgm:presLayoutVars>
          <dgm:bulletEnabled val="1"/>
        </dgm:presLayoutVars>
      </dgm:prSet>
      <dgm:spPr/>
    </dgm:pt>
    <dgm:pt modelId="{2582A917-5BFE-4F2A-88F3-46979A3298E1}" type="pres">
      <dgm:prSet presAssocID="{C69D678B-10F3-4D40-963D-3D774C5656C5}" presName="sp" presStyleCnt="0"/>
      <dgm:spPr/>
    </dgm:pt>
    <dgm:pt modelId="{828034F4-2343-4A40-BB37-FF4888694F8B}" type="pres">
      <dgm:prSet presAssocID="{95A1FE38-246E-44AD-86D9-6EDA7363637A}" presName="composite" presStyleCnt="0"/>
      <dgm:spPr/>
    </dgm:pt>
    <dgm:pt modelId="{A986A6C9-A65C-40D5-8E79-23BC031D612F}" type="pres">
      <dgm:prSet presAssocID="{95A1FE38-246E-44AD-86D9-6EDA7363637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FC9F245-2E82-4A6D-BECE-6F802361ADDA}" type="pres">
      <dgm:prSet presAssocID="{95A1FE38-246E-44AD-86D9-6EDA7363637A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A0702012-49B0-4061-AD19-B993D31058B8}" type="presOf" srcId="{6D248783-6479-4E87-A189-B6915D43F826}" destId="{1FC9F245-2E82-4A6D-BECE-6F802361ADDA}" srcOrd="0" destOrd="2" presId="urn:microsoft.com/office/officeart/2005/8/layout/chevron2"/>
    <dgm:cxn modelId="{27835E39-1DC5-4646-886B-16E90EB4BF5D}" type="presOf" srcId="{262F556A-12A0-4D70-8187-5FC090A6D624}" destId="{EE297B8A-CC3D-4452-8655-A500B06349E1}" srcOrd="0" destOrd="0" presId="urn:microsoft.com/office/officeart/2005/8/layout/chevron2"/>
    <dgm:cxn modelId="{A5E3F15E-4EF3-43AE-9C31-4D8CD8063D24}" srcId="{95A1FE38-246E-44AD-86D9-6EDA7363637A}" destId="{C8707342-BBB0-4D71-9065-C86119872783}" srcOrd="0" destOrd="0" parTransId="{F73C851D-6086-4ED7-B86E-A1D51F07A7AE}" sibTransId="{C220CB40-B4D5-40F5-A3E6-E4817FC3DDAC}"/>
    <dgm:cxn modelId="{6987E35F-812B-4C90-8923-6E7ECFF36892}" srcId="{95A1FE38-246E-44AD-86D9-6EDA7363637A}" destId="{6D248783-6479-4E87-A189-B6915D43F826}" srcOrd="2" destOrd="0" parTransId="{4D2C1C66-4D30-4ACA-BDB4-7EAD556514AA}" sibTransId="{68D23AF7-10DF-4562-A2F2-4D8B47AEA385}"/>
    <dgm:cxn modelId="{80D1DC66-8CCF-4A0F-8EDE-8F0A9CA96D0E}" srcId="{262F556A-12A0-4D70-8187-5FC090A6D624}" destId="{87EAA96D-5B98-4E75-A32F-D407F8D3812D}" srcOrd="0" destOrd="0" parTransId="{BD06490D-3B01-445F-84D1-C34F2A8EE1D2}" sibTransId="{C69D678B-10F3-4D40-963D-3D774C5656C5}"/>
    <dgm:cxn modelId="{F18C4B4A-8720-4048-A4ED-CD6397C9A8B7}" type="presOf" srcId="{F0091D19-43F0-4283-BB08-57A9F47A97B9}" destId="{1FC9F245-2E82-4A6D-BECE-6F802361ADDA}" srcOrd="0" destOrd="3" presId="urn:microsoft.com/office/officeart/2005/8/layout/chevron2"/>
    <dgm:cxn modelId="{1289CE87-00D2-4429-A67D-5AA094DF9C5B}" srcId="{95A1FE38-246E-44AD-86D9-6EDA7363637A}" destId="{F0091D19-43F0-4283-BB08-57A9F47A97B9}" srcOrd="3" destOrd="0" parTransId="{A66B4905-3868-49F9-B967-082C36775FFE}" sibTransId="{33B5777E-3D8B-4832-96C9-56D74010AC69}"/>
    <dgm:cxn modelId="{1EC5BE89-1AAF-45D5-809A-0E8B7AF325D4}" type="presOf" srcId="{87EAA96D-5B98-4E75-A32F-D407F8D3812D}" destId="{09BE81DC-70CF-4180-8C48-0260802DB4F2}" srcOrd="0" destOrd="0" presId="urn:microsoft.com/office/officeart/2005/8/layout/chevron2"/>
    <dgm:cxn modelId="{BC932395-9F31-4F71-8542-7B82D9983FED}" srcId="{87EAA96D-5B98-4E75-A32F-D407F8D3812D}" destId="{936BA86D-9626-4E0F-BEA5-EB32993FC7EF}" srcOrd="1" destOrd="0" parTransId="{A0039CDC-476D-47B6-9878-DF53F670C8AC}" sibTransId="{B7EC2EFF-EBF4-4F6F-8B29-13209C6D8EEB}"/>
    <dgm:cxn modelId="{22E0679F-51E9-4181-BF89-31973E38F9EE}" type="presOf" srcId="{95A1FE38-246E-44AD-86D9-6EDA7363637A}" destId="{A986A6C9-A65C-40D5-8E79-23BC031D612F}" srcOrd="0" destOrd="0" presId="urn:microsoft.com/office/officeart/2005/8/layout/chevron2"/>
    <dgm:cxn modelId="{AEDCFBB0-62C8-4AB3-B01D-9DABF16C14A4}" type="presOf" srcId="{936BA86D-9626-4E0F-BEA5-EB32993FC7EF}" destId="{EEDEADB5-B63B-45D2-970C-18633C57636E}" srcOrd="0" destOrd="1" presId="urn:microsoft.com/office/officeart/2005/8/layout/chevron2"/>
    <dgm:cxn modelId="{2FD742B7-CD6B-41E5-9079-531E44034482}" type="presOf" srcId="{CE0830A9-56ED-41CF-AD5C-CF6C3A0B0F6A}" destId="{EEDEADB5-B63B-45D2-970C-18633C57636E}" srcOrd="0" destOrd="0" presId="urn:microsoft.com/office/officeart/2005/8/layout/chevron2"/>
    <dgm:cxn modelId="{3B4385D3-923E-429A-8D75-E4F6F1DDB98B}" srcId="{262F556A-12A0-4D70-8187-5FC090A6D624}" destId="{95A1FE38-246E-44AD-86D9-6EDA7363637A}" srcOrd="1" destOrd="0" parTransId="{7223DDE7-858B-46E1-82FA-F5C6005405CD}" sibTransId="{94B64A45-AE7A-4870-BE75-3BE49CEC1595}"/>
    <dgm:cxn modelId="{81DA00D7-630C-4520-B610-EFB3BCB95BB4}" srcId="{87EAA96D-5B98-4E75-A32F-D407F8D3812D}" destId="{CE0830A9-56ED-41CF-AD5C-CF6C3A0B0F6A}" srcOrd="0" destOrd="0" parTransId="{EAF7F2F7-243F-4A82-8BCF-DFDF9E940C20}" sibTransId="{11DD5721-7CA0-4736-B85D-3E29CB8C41AF}"/>
    <dgm:cxn modelId="{DF0DC7E6-58CB-4EC5-9262-99671831CEEF}" srcId="{95A1FE38-246E-44AD-86D9-6EDA7363637A}" destId="{3024ECCF-BE4C-4F9B-BDB8-12E6D7064BC7}" srcOrd="1" destOrd="0" parTransId="{222F1F89-2959-47C8-AF80-3B2446E65006}" sibTransId="{B5198562-5588-4E3C-9E83-DDCA84FB717A}"/>
    <dgm:cxn modelId="{95E9A5ED-C2F0-4A64-925A-FB5CB56AB51D}" type="presOf" srcId="{3024ECCF-BE4C-4F9B-BDB8-12E6D7064BC7}" destId="{1FC9F245-2E82-4A6D-BECE-6F802361ADDA}" srcOrd="0" destOrd="1" presId="urn:microsoft.com/office/officeart/2005/8/layout/chevron2"/>
    <dgm:cxn modelId="{CFE9FCF5-5E04-4D44-AC9C-FE566EDD2F04}" type="presOf" srcId="{C8707342-BBB0-4D71-9065-C86119872783}" destId="{1FC9F245-2E82-4A6D-BECE-6F802361ADDA}" srcOrd="0" destOrd="0" presId="urn:microsoft.com/office/officeart/2005/8/layout/chevron2"/>
    <dgm:cxn modelId="{28EBD079-AA52-4E3B-B1EA-10C83AE62586}" type="presParOf" srcId="{EE297B8A-CC3D-4452-8655-A500B06349E1}" destId="{39468D36-E791-44CC-A1F6-877FFE89FFA3}" srcOrd="0" destOrd="0" presId="urn:microsoft.com/office/officeart/2005/8/layout/chevron2"/>
    <dgm:cxn modelId="{BEE56AA8-2FA6-4337-A8D8-3A9303C650B8}" type="presParOf" srcId="{39468D36-E791-44CC-A1F6-877FFE89FFA3}" destId="{09BE81DC-70CF-4180-8C48-0260802DB4F2}" srcOrd="0" destOrd="0" presId="urn:microsoft.com/office/officeart/2005/8/layout/chevron2"/>
    <dgm:cxn modelId="{5CD49F5C-AB2F-4E1D-8903-50D358FD88CA}" type="presParOf" srcId="{39468D36-E791-44CC-A1F6-877FFE89FFA3}" destId="{EEDEADB5-B63B-45D2-970C-18633C57636E}" srcOrd="1" destOrd="0" presId="urn:microsoft.com/office/officeart/2005/8/layout/chevron2"/>
    <dgm:cxn modelId="{792A0CA9-BC74-40FB-B394-1EAA28C064E4}" type="presParOf" srcId="{EE297B8A-CC3D-4452-8655-A500B06349E1}" destId="{2582A917-5BFE-4F2A-88F3-46979A3298E1}" srcOrd="1" destOrd="0" presId="urn:microsoft.com/office/officeart/2005/8/layout/chevron2"/>
    <dgm:cxn modelId="{CD2BAC00-8217-4F2C-8541-F28593AFB6D5}" type="presParOf" srcId="{EE297B8A-CC3D-4452-8655-A500B06349E1}" destId="{828034F4-2343-4A40-BB37-FF4888694F8B}" srcOrd="2" destOrd="0" presId="urn:microsoft.com/office/officeart/2005/8/layout/chevron2"/>
    <dgm:cxn modelId="{8A2BD865-5EE6-4ED4-AF02-D99B2BBE9648}" type="presParOf" srcId="{828034F4-2343-4A40-BB37-FF4888694F8B}" destId="{A986A6C9-A65C-40D5-8E79-23BC031D612F}" srcOrd="0" destOrd="0" presId="urn:microsoft.com/office/officeart/2005/8/layout/chevron2"/>
    <dgm:cxn modelId="{4E217398-7180-44DE-B534-2AE92E7E04BE}" type="presParOf" srcId="{828034F4-2343-4A40-BB37-FF4888694F8B}" destId="{1FC9F245-2E82-4A6D-BECE-6F802361AD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E81DC-70CF-4180-8C48-0260802DB4F2}">
      <dsp:nvSpPr>
        <dsp:cNvPr id="0" name=""/>
        <dsp:cNvSpPr/>
      </dsp:nvSpPr>
      <dsp:spPr>
        <a:xfrm rot="5400000">
          <a:off x="-360662" y="361516"/>
          <a:ext cx="2404417" cy="16830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1995</a:t>
          </a:r>
          <a:endParaRPr lang="en-PH" sz="4300" kern="1200" dirty="0"/>
        </a:p>
      </dsp:txBody>
      <dsp:txXfrm rot="-5400000">
        <a:off x="1" y="842399"/>
        <a:ext cx="1683092" cy="721325"/>
      </dsp:txXfrm>
    </dsp:sp>
    <dsp:sp modelId="{EEDEADB5-B63B-45D2-970C-18633C57636E}">
      <dsp:nvSpPr>
        <dsp:cNvPr id="0" name=""/>
        <dsp:cNvSpPr/>
      </dsp:nvSpPr>
      <dsp:spPr>
        <a:xfrm rot="5400000">
          <a:off x="5546510" y="-3862564"/>
          <a:ext cx="1562871" cy="928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Created by Brendan </a:t>
          </a:r>
          <a:r>
            <a:rPr lang="en-US" sz="1500" kern="1200" dirty="0" err="1"/>
            <a:t>Eich</a:t>
          </a:r>
          <a:r>
            <a:rPr lang="en-US" sz="1500" kern="1200" dirty="0"/>
            <a:t>.</a:t>
          </a:r>
          <a:endParaRPr lang="en-P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Was done mainly to add functionality to the Netscape Navigator project, one of the first browsers.</a:t>
          </a:r>
          <a:endParaRPr lang="en-PH" sz="1500" kern="1200" dirty="0"/>
        </a:p>
      </dsp:txBody>
      <dsp:txXfrm rot="-5400000">
        <a:off x="1683093" y="77146"/>
        <a:ext cx="9213414" cy="1410285"/>
      </dsp:txXfrm>
    </dsp:sp>
    <dsp:sp modelId="{A986A6C9-A65C-40D5-8E79-23BC031D612F}">
      <dsp:nvSpPr>
        <dsp:cNvPr id="0" name=""/>
        <dsp:cNvSpPr/>
      </dsp:nvSpPr>
      <dsp:spPr>
        <a:xfrm rot="5400000">
          <a:off x="-360662" y="2481354"/>
          <a:ext cx="2404417" cy="16830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1997</a:t>
          </a:r>
          <a:endParaRPr lang="en-PH" sz="4300" kern="1200" dirty="0"/>
        </a:p>
      </dsp:txBody>
      <dsp:txXfrm rot="-5400000">
        <a:off x="1" y="2962237"/>
        <a:ext cx="1683092" cy="721325"/>
      </dsp:txXfrm>
    </dsp:sp>
    <dsp:sp modelId="{1FC9F245-2E82-4A6D-BECE-6F802361ADDA}">
      <dsp:nvSpPr>
        <dsp:cNvPr id="0" name=""/>
        <dsp:cNvSpPr/>
      </dsp:nvSpPr>
      <dsp:spPr>
        <a:xfrm rot="5400000">
          <a:off x="5546510" y="-1742726"/>
          <a:ext cx="1562871" cy="928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JavaScript needed to be standardized. It was handed over to the ECMA (European Computer Manufacturers Association) in order to become a standard and the first standard was released in 1997.</a:t>
          </a:r>
          <a:endParaRPr lang="en-P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name “ECMAScript” was a compromise between the organizations involved in standardizing the language due to some legal issues.</a:t>
          </a:r>
          <a:endParaRPr lang="en-P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So today, the words ECMAScript and JavaScript mean pretty much the same thing.</a:t>
          </a:r>
          <a:endParaRPr lang="en-PH" sz="1500" kern="1200" dirty="0"/>
        </a:p>
      </dsp:txBody>
      <dsp:txXfrm rot="-5400000">
        <a:off x="1683093" y="2196984"/>
        <a:ext cx="9213414" cy="1410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E81DC-70CF-4180-8C48-0260802DB4F2}">
      <dsp:nvSpPr>
        <dsp:cNvPr id="0" name=""/>
        <dsp:cNvSpPr/>
      </dsp:nvSpPr>
      <dsp:spPr>
        <a:xfrm rot="5400000">
          <a:off x="-360662" y="361516"/>
          <a:ext cx="2404417" cy="16830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1999</a:t>
          </a:r>
          <a:endParaRPr lang="en-PH" sz="4300" kern="1200" dirty="0"/>
        </a:p>
      </dsp:txBody>
      <dsp:txXfrm rot="-5400000">
        <a:off x="1" y="842399"/>
        <a:ext cx="1683092" cy="721325"/>
      </dsp:txXfrm>
    </dsp:sp>
    <dsp:sp modelId="{EEDEADB5-B63B-45D2-970C-18633C57636E}">
      <dsp:nvSpPr>
        <dsp:cNvPr id="0" name=""/>
        <dsp:cNvSpPr/>
      </dsp:nvSpPr>
      <dsp:spPr>
        <a:xfrm rot="5400000">
          <a:off x="5546510" y="-3862564"/>
          <a:ext cx="1562871" cy="928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ECMAScript 3</a:t>
          </a:r>
          <a:endParaRPr lang="en-P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2000" kern="1200" dirty="0"/>
            <a:t>Things were rapidly progressing but at this point, the browser wars were in full swing. The main browser developers had issues with where the language should go and ECMAScript 4 spent a long time in development.</a:t>
          </a:r>
        </a:p>
      </dsp:txBody>
      <dsp:txXfrm rot="-5400000">
        <a:off x="1683093" y="77146"/>
        <a:ext cx="9213414" cy="1410285"/>
      </dsp:txXfrm>
    </dsp:sp>
    <dsp:sp modelId="{A986A6C9-A65C-40D5-8E79-23BC031D612F}">
      <dsp:nvSpPr>
        <dsp:cNvPr id="0" name=""/>
        <dsp:cNvSpPr/>
      </dsp:nvSpPr>
      <dsp:spPr>
        <a:xfrm rot="5400000">
          <a:off x="-360662" y="2481354"/>
          <a:ext cx="2404417" cy="16830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2009</a:t>
          </a:r>
          <a:endParaRPr lang="en-PH" sz="4300" kern="1200" dirty="0"/>
        </a:p>
      </dsp:txBody>
      <dsp:txXfrm rot="-5400000">
        <a:off x="1" y="2962237"/>
        <a:ext cx="1683092" cy="721325"/>
      </dsp:txXfrm>
    </dsp:sp>
    <dsp:sp modelId="{1FC9F245-2E82-4A6D-BECE-6F802361ADDA}">
      <dsp:nvSpPr>
        <dsp:cNvPr id="0" name=""/>
        <dsp:cNvSpPr/>
      </dsp:nvSpPr>
      <dsp:spPr>
        <a:xfrm rot="5400000">
          <a:off x="5546510" y="-1742726"/>
          <a:ext cx="1562871" cy="928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2000" kern="1200" dirty="0"/>
            <a:t>10 years later, ECMAScript 4 was never released and there was a jump to ES5.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ECMAScript 5 (ES5).</a:t>
          </a:r>
          <a:endParaRPr lang="en-PH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2000" kern="1200" dirty="0"/>
            <a:t>Lot of functions added to JavaScript that was desperately needed over the prior 10 years.</a:t>
          </a:r>
        </a:p>
      </dsp:txBody>
      <dsp:txXfrm rot="-5400000">
        <a:off x="1683093" y="2196984"/>
        <a:ext cx="9213414" cy="1410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E81DC-70CF-4180-8C48-0260802DB4F2}">
      <dsp:nvSpPr>
        <dsp:cNvPr id="0" name=""/>
        <dsp:cNvSpPr/>
      </dsp:nvSpPr>
      <dsp:spPr>
        <a:xfrm rot="5400000">
          <a:off x="-360662" y="361516"/>
          <a:ext cx="2404417" cy="16830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2015</a:t>
          </a:r>
          <a:endParaRPr lang="en-PH" sz="4300" kern="1200" dirty="0"/>
        </a:p>
      </dsp:txBody>
      <dsp:txXfrm rot="-5400000">
        <a:off x="1" y="842399"/>
        <a:ext cx="1683092" cy="721325"/>
      </dsp:txXfrm>
    </dsp:sp>
    <dsp:sp modelId="{EEDEADB5-B63B-45D2-970C-18633C57636E}">
      <dsp:nvSpPr>
        <dsp:cNvPr id="0" name=""/>
        <dsp:cNvSpPr/>
      </dsp:nvSpPr>
      <dsp:spPr>
        <a:xfrm rot="5400000">
          <a:off x="5546510" y="-3862564"/>
          <a:ext cx="1562871" cy="928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ECMAScript 2015 (ES6)</a:t>
          </a:r>
          <a:endParaRPr lang="en-PH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900" kern="1200" dirty="0"/>
            <a:t>The TC39 committee for ECMAScript decided to put the year and the version number.</a:t>
          </a:r>
        </a:p>
      </dsp:txBody>
      <dsp:txXfrm rot="-5400000">
        <a:off x="1683093" y="77146"/>
        <a:ext cx="9213414" cy="1410285"/>
      </dsp:txXfrm>
    </dsp:sp>
    <dsp:sp modelId="{A986A6C9-A65C-40D5-8E79-23BC031D612F}">
      <dsp:nvSpPr>
        <dsp:cNvPr id="0" name=""/>
        <dsp:cNvSpPr/>
      </dsp:nvSpPr>
      <dsp:spPr>
        <a:xfrm rot="5400000">
          <a:off x="-360662" y="2481354"/>
          <a:ext cx="2404417" cy="16830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&gt; 2015</a:t>
          </a:r>
          <a:endParaRPr lang="en-PH" sz="4300" kern="1200" dirty="0"/>
        </a:p>
      </dsp:txBody>
      <dsp:txXfrm rot="-5400000">
        <a:off x="1" y="2962237"/>
        <a:ext cx="1683092" cy="721325"/>
      </dsp:txXfrm>
    </dsp:sp>
    <dsp:sp modelId="{1FC9F245-2E82-4A6D-BECE-6F802361ADDA}">
      <dsp:nvSpPr>
        <dsp:cNvPr id="0" name=""/>
        <dsp:cNvSpPr/>
      </dsp:nvSpPr>
      <dsp:spPr>
        <a:xfrm rot="5400000">
          <a:off x="5546510" y="-1742726"/>
          <a:ext cx="1562871" cy="928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900" kern="1200" dirty="0"/>
            <a:t>Yearly updates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900" kern="1200" dirty="0"/>
            <a:t>ES2016 (e.g. exponentiation operator **)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900" kern="1200" dirty="0"/>
            <a:t>ES2017 (e.g. syntactic integration with promises async/await)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900" kern="1200" dirty="0"/>
            <a:t>ES2018 (e.g. “…” rest/spread parameters)</a:t>
          </a:r>
        </a:p>
      </dsp:txBody>
      <dsp:txXfrm rot="-5400000">
        <a:off x="1683093" y="2196984"/>
        <a:ext cx="9213414" cy="141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Unlike compiled languages, JavaScript runs in a container. A program that reads your </a:t>
            </a:r>
            <a:r>
              <a:rPr lang="en-PH" dirty="0" err="1"/>
              <a:t>js</a:t>
            </a:r>
            <a:r>
              <a:rPr lang="en-PH" dirty="0"/>
              <a:t> codes and runs them.</a:t>
            </a:r>
          </a:p>
          <a:p>
            <a:r>
              <a:rPr lang="en-PH" dirty="0"/>
              <a:t>The program must do two things.</a:t>
            </a:r>
          </a:p>
          <a:p>
            <a:pPr marL="228600" indent="-228600">
              <a:buAutoNum type="arabicPeriod"/>
            </a:pPr>
            <a:r>
              <a:rPr lang="en-PH" dirty="0"/>
              <a:t>Parse your code and convert it to runnable commands</a:t>
            </a:r>
          </a:p>
          <a:p>
            <a:pPr marL="228600" indent="-228600">
              <a:buAutoNum type="arabicPeriod"/>
            </a:pPr>
            <a:r>
              <a:rPr lang="en-PH" dirty="0"/>
              <a:t>Provide some objects to JavaScript so that it can interact with outside world.</a:t>
            </a:r>
          </a:p>
          <a:p>
            <a:pPr marL="228600" indent="-228600">
              <a:buAutoNum type="arabicPeriod"/>
            </a:pPr>
            <a:endParaRPr lang="en-PH" dirty="0"/>
          </a:p>
          <a:p>
            <a:pPr marL="0" indent="0">
              <a:buNone/>
            </a:pPr>
            <a:r>
              <a:rPr lang="en-PH" dirty="0"/>
              <a:t>1</a:t>
            </a:r>
            <a:r>
              <a:rPr lang="en-PH" baseline="30000" dirty="0"/>
              <a:t>st</a:t>
            </a:r>
            <a:r>
              <a:rPr lang="en-PH" dirty="0"/>
              <a:t> part is called Engine. 2</a:t>
            </a:r>
            <a:r>
              <a:rPr lang="en-PH" baseline="30000" dirty="0"/>
              <a:t>nd</a:t>
            </a:r>
            <a:r>
              <a:rPr lang="en-PH" dirty="0"/>
              <a:t> is Runtime.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For example, the Chrome Browser and Node.js use the same Engine – V8, but their Runtimes are different:</a:t>
            </a:r>
          </a:p>
          <a:p>
            <a:pPr marL="0" indent="0">
              <a:buNone/>
            </a:pPr>
            <a:r>
              <a:rPr lang="en-PH" dirty="0"/>
              <a:t>In Chrome, you have the window, DOM objects, etc.</a:t>
            </a:r>
          </a:p>
          <a:p>
            <a:pPr marL="0" indent="0">
              <a:buNone/>
            </a:pPr>
            <a:r>
              <a:rPr lang="en-PH" dirty="0"/>
              <a:t>In Node, you have require, Buffers and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is that Node.js is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silver-bullet new platform that will dominate the web development world.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it’s a platform that fills a particular need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Node really shines is in building fast, scalable network applications, as it’s capable of handling a huge number of simultaneous connections with high throughput, which equates to high scalability.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https://www.toptal.com/nodejs/why-the-hell-would-i-use-node-js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7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8/22/2018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ttps://nodejs.org/static/images/logos/nodejs-new-pantone-black.png">
            <a:extLst>
              <a:ext uri="{FF2B5EF4-FFF2-40B4-BE49-F238E27FC236}">
                <a16:creationId xmlns:a16="http://schemas.microsoft.com/office/drawing/2014/main" id="{207F2627-FCCD-438C-AF7F-F51C8FC40B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08" y="210857"/>
            <a:ext cx="961885" cy="5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luralsight.imgix.net/paths/path-icons/javascript-36f5949a45.png">
            <a:extLst>
              <a:ext uri="{FF2B5EF4-FFF2-40B4-BE49-F238E27FC236}">
                <a16:creationId xmlns:a16="http://schemas.microsoft.com/office/drawing/2014/main" id="{2E0305BB-C7CA-44BC-9C5E-C70BFA4DB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828" y="-373220"/>
            <a:ext cx="1569720" cy="1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&amp; NodeJS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Cerino-senpai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7E58-38EC-4083-89E7-577F4588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NodeJS?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B6AA-BFFF-4B7A-80EB-66AC281A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An asynchronous (non-blocking) event driven JavaScript runtime built on Chrome’s V8 JavaScript engine.</a:t>
            </a:r>
          </a:p>
          <a:p>
            <a:r>
              <a:rPr lang="en-PH" dirty="0"/>
              <a:t>Many connections can be handled concurrently.</a:t>
            </a:r>
          </a:p>
          <a:p>
            <a:r>
              <a:rPr lang="en-PH" dirty="0"/>
              <a:t>Upon each connection the callback is fired.</a:t>
            </a:r>
          </a:p>
          <a:p>
            <a:r>
              <a:rPr lang="en-PH" dirty="0"/>
              <a:t>Sleeps if there is no work to be done.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832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E76A-A688-4A1C-9AE9-C5E8BF5E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NodeJS?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900C-D77F-40C8-B410-02BF94DF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main idea of Node.js: </a:t>
            </a:r>
          </a:p>
          <a:p>
            <a:pPr marL="0" indent="0">
              <a:buNone/>
            </a:pPr>
            <a:r>
              <a:rPr lang="en-PH" dirty="0"/>
              <a:t>Use non-blocking, event-driven I/O to remain lightweight and efficient in the face of data-intensive real-time applications that run across distributed devices.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What is NodeJS mainly used for?</a:t>
            </a:r>
          </a:p>
          <a:p>
            <a:pPr marL="0" indent="0">
              <a:buNone/>
            </a:pPr>
            <a:r>
              <a:rPr lang="en-PH" dirty="0"/>
              <a:t>It lets developers build the server-side of apps in </a:t>
            </a:r>
            <a:r>
              <a:rPr lang="en-PH" b="1" u="sng" dirty="0"/>
              <a:t>JavaScript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344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2AA3-04D2-4B33-AC66-AD934B46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NodeJS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ACF1-936A-4A21-AB0B-3B6576A6A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Waw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8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B276-C22C-4E2C-80B6-1E1EA55B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Simple JavaScript </a:t>
            </a:r>
            <a:br>
              <a:rPr lang="en-PH" dirty="0"/>
            </a:br>
            <a:r>
              <a:rPr lang="en-PH" dirty="0"/>
              <a:t>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7AB4-89FE-4258-80FA-ADB92DF89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Ah, JavaScript. It’s so easy to get started. No it’s not, it’s overwhelming.</a:t>
            </a:r>
          </a:p>
        </p:txBody>
      </p:sp>
    </p:spTree>
    <p:extLst>
      <p:ext uri="{BB962C8B-B14F-4D97-AF65-F5344CB8AC3E}">
        <p14:creationId xmlns:p14="http://schemas.microsoft.com/office/powerpoint/2010/main" val="1673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C51-AB98-4A36-98E3-A1079C70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22789"/>
          </a:xfrm>
        </p:spPr>
        <p:txBody>
          <a:bodyPr/>
          <a:lstStyle/>
          <a:p>
            <a:r>
              <a:rPr lang="en-PH" dirty="0"/>
              <a:t>So. Many. Decisions.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0C29-0997-4F8B-8AD2-0F890D0C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3790"/>
            <a:ext cx="10972800" cy="5784209"/>
          </a:xfrm>
        </p:spPr>
        <p:txBody>
          <a:bodyPr numCol="2">
            <a:normAutofit fontScale="92500" lnSpcReduction="10000"/>
          </a:bodyPr>
          <a:lstStyle/>
          <a:p>
            <a:r>
              <a:rPr lang="en-PH" dirty="0"/>
              <a:t>Editor</a:t>
            </a:r>
          </a:p>
          <a:p>
            <a:pPr lvl="1"/>
            <a:r>
              <a:rPr lang="en-PH" dirty="0"/>
              <a:t>Which one?</a:t>
            </a:r>
          </a:p>
          <a:p>
            <a:pPr lvl="1"/>
            <a:r>
              <a:rPr lang="en-PH" dirty="0"/>
              <a:t>Which plugins?</a:t>
            </a:r>
          </a:p>
          <a:p>
            <a:pPr lvl="1"/>
            <a:r>
              <a:rPr lang="en-PH" dirty="0"/>
              <a:t>Use built in terminal?</a:t>
            </a:r>
          </a:p>
          <a:p>
            <a:pPr lvl="1"/>
            <a:r>
              <a:rPr lang="en-PH" dirty="0"/>
              <a:t>Editor config</a:t>
            </a:r>
          </a:p>
          <a:p>
            <a:r>
              <a:rPr lang="en-PH" dirty="0"/>
              <a:t>Module format</a:t>
            </a:r>
          </a:p>
          <a:p>
            <a:pPr lvl="1"/>
            <a:r>
              <a:rPr lang="en-PH" dirty="0"/>
              <a:t>ES6 Modules</a:t>
            </a:r>
          </a:p>
          <a:p>
            <a:pPr lvl="1"/>
            <a:r>
              <a:rPr lang="en-PH" dirty="0" err="1"/>
              <a:t>CommonJS</a:t>
            </a:r>
            <a:endParaRPr lang="en-PH" dirty="0"/>
          </a:p>
          <a:p>
            <a:pPr lvl="1"/>
            <a:r>
              <a:rPr lang="en-PH" dirty="0"/>
              <a:t>Asynchronous Module Definition (AMD)</a:t>
            </a:r>
          </a:p>
          <a:p>
            <a:pPr lvl="1"/>
            <a:r>
              <a:rPr lang="en-PH" dirty="0"/>
              <a:t>Universal Module Definition (UMD)</a:t>
            </a:r>
          </a:p>
          <a:p>
            <a:r>
              <a:rPr lang="en-PH" dirty="0"/>
              <a:t>HTML Generation</a:t>
            </a:r>
          </a:p>
          <a:p>
            <a:pPr lvl="1"/>
            <a:r>
              <a:rPr lang="en-PH" dirty="0"/>
              <a:t>Minify?</a:t>
            </a:r>
          </a:p>
          <a:p>
            <a:pPr lvl="1"/>
            <a:r>
              <a:rPr lang="en-PH" dirty="0"/>
              <a:t>Use plugin?</a:t>
            </a:r>
          </a:p>
          <a:p>
            <a:pPr lvl="1"/>
            <a:r>
              <a:rPr lang="en-PH" dirty="0"/>
              <a:t>Inject prod only concerns?</a:t>
            </a:r>
          </a:p>
          <a:p>
            <a:pPr lvl="1"/>
            <a:r>
              <a:rPr lang="en-PH" dirty="0"/>
              <a:t>Templating language?</a:t>
            </a:r>
          </a:p>
          <a:p>
            <a:r>
              <a:rPr lang="en-PH" dirty="0"/>
              <a:t>Package manager</a:t>
            </a:r>
          </a:p>
          <a:p>
            <a:pPr lvl="1"/>
            <a:r>
              <a:rPr lang="en-PH" dirty="0"/>
              <a:t>Node Package Manager (</a:t>
            </a:r>
            <a:r>
              <a:rPr lang="en-PH" dirty="0" err="1"/>
              <a:t>npm</a:t>
            </a:r>
            <a:r>
              <a:rPr lang="en-PH" dirty="0"/>
              <a:t>)</a:t>
            </a:r>
          </a:p>
          <a:p>
            <a:pPr lvl="1"/>
            <a:r>
              <a:rPr lang="en-PH" dirty="0"/>
              <a:t>Yarn</a:t>
            </a:r>
          </a:p>
          <a:p>
            <a:pPr lvl="1"/>
            <a:r>
              <a:rPr lang="en-PH" dirty="0"/>
              <a:t>Bower</a:t>
            </a:r>
          </a:p>
          <a:p>
            <a:endParaRPr lang="en-PH" dirty="0"/>
          </a:p>
          <a:p>
            <a:r>
              <a:rPr lang="en-PH" dirty="0" err="1"/>
              <a:t>Transpiling</a:t>
            </a:r>
            <a:endParaRPr lang="en-PH" dirty="0"/>
          </a:p>
          <a:p>
            <a:pPr lvl="1"/>
            <a:r>
              <a:rPr lang="en-PH" dirty="0"/>
              <a:t>Native ES or diff language?</a:t>
            </a:r>
          </a:p>
          <a:p>
            <a:pPr lvl="1"/>
            <a:r>
              <a:rPr lang="en-PH" dirty="0"/>
              <a:t>Use experimental features?</a:t>
            </a:r>
          </a:p>
          <a:p>
            <a:pPr lvl="1"/>
            <a:r>
              <a:rPr lang="en-PH" dirty="0"/>
              <a:t>Which plugins?</a:t>
            </a:r>
          </a:p>
          <a:p>
            <a:pPr lvl="1"/>
            <a:r>
              <a:rPr lang="en-PH" dirty="0"/>
              <a:t>Production vs Dev config</a:t>
            </a:r>
          </a:p>
          <a:p>
            <a:r>
              <a:rPr lang="en-PH" dirty="0"/>
              <a:t>Bundler</a:t>
            </a:r>
          </a:p>
          <a:p>
            <a:pPr lvl="1"/>
            <a:r>
              <a:rPr lang="en-PH" dirty="0"/>
              <a:t>Webpack</a:t>
            </a:r>
          </a:p>
          <a:p>
            <a:pPr lvl="1"/>
            <a:r>
              <a:rPr lang="en-PH" dirty="0" err="1"/>
              <a:t>Browserify</a:t>
            </a:r>
            <a:endParaRPr lang="en-PH" dirty="0"/>
          </a:p>
          <a:p>
            <a:pPr lvl="1"/>
            <a:r>
              <a:rPr lang="en-PH" dirty="0"/>
              <a:t>Rollup</a:t>
            </a:r>
          </a:p>
          <a:p>
            <a:r>
              <a:rPr lang="en-PH" dirty="0"/>
              <a:t>Linting</a:t>
            </a:r>
          </a:p>
          <a:p>
            <a:pPr lvl="1"/>
            <a:r>
              <a:rPr lang="en-PH" dirty="0"/>
              <a:t>Which linter?</a:t>
            </a:r>
          </a:p>
          <a:p>
            <a:pPr lvl="1"/>
            <a:r>
              <a:rPr lang="en-PH" dirty="0"/>
              <a:t>Enable which rules?</a:t>
            </a:r>
          </a:p>
          <a:p>
            <a:pPr lvl="1"/>
            <a:r>
              <a:rPr lang="en-PH" dirty="0"/>
              <a:t>Warning or error?</a:t>
            </a:r>
          </a:p>
          <a:p>
            <a:pPr lvl="1"/>
            <a:r>
              <a:rPr lang="en-PH" dirty="0"/>
              <a:t>Which plugins?</a:t>
            </a:r>
          </a:p>
          <a:p>
            <a:pPr lvl="1"/>
            <a:r>
              <a:rPr lang="en-PH" dirty="0"/>
              <a:t>Use a preset?</a:t>
            </a:r>
          </a:p>
          <a:p>
            <a:r>
              <a:rPr lang="en-PH" dirty="0"/>
              <a:t>Testing</a:t>
            </a:r>
          </a:p>
          <a:p>
            <a:pPr lvl="1"/>
            <a:r>
              <a:rPr lang="en-PH" dirty="0"/>
              <a:t>Framework?</a:t>
            </a:r>
          </a:p>
          <a:p>
            <a:pPr lvl="1"/>
            <a:r>
              <a:rPr lang="en-PH" dirty="0"/>
              <a:t>Continuous integration?</a:t>
            </a:r>
          </a:p>
          <a:p>
            <a:pPr lvl="1"/>
            <a:r>
              <a:rPr lang="en-PH" dirty="0"/>
              <a:t>Which libraries?</a:t>
            </a:r>
          </a:p>
        </p:txBody>
      </p:sp>
    </p:spTree>
    <p:extLst>
      <p:ext uri="{BB962C8B-B14F-4D97-AF65-F5344CB8AC3E}">
        <p14:creationId xmlns:p14="http://schemas.microsoft.com/office/powerpoint/2010/main" val="24225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C51-AB98-4A36-98E3-A1079C70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8290"/>
          </a:xfrm>
        </p:spPr>
        <p:txBody>
          <a:bodyPr/>
          <a:lstStyle/>
          <a:p>
            <a:r>
              <a:rPr lang="en-PH" dirty="0"/>
              <a:t>For this demo: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0C29-0997-4F8B-8AD2-0F890D0C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3791"/>
            <a:ext cx="10972800" cy="5587068"/>
          </a:xfrm>
        </p:spPr>
        <p:txBody>
          <a:bodyPr numCol="2">
            <a:normAutofit lnSpcReduction="10000"/>
          </a:bodyPr>
          <a:lstStyle/>
          <a:p>
            <a:r>
              <a:rPr lang="en-PH" dirty="0"/>
              <a:t>Editor</a:t>
            </a:r>
          </a:p>
          <a:p>
            <a:pPr lvl="1"/>
            <a:r>
              <a:rPr lang="en-PH" dirty="0"/>
              <a:t>Which one? </a:t>
            </a:r>
          </a:p>
          <a:p>
            <a:pPr lvl="2"/>
            <a:r>
              <a:rPr lang="en-PH" dirty="0">
                <a:solidFill>
                  <a:srgbClr val="FF0000"/>
                </a:solidFill>
              </a:rPr>
              <a:t>Visual Studio Code</a:t>
            </a:r>
          </a:p>
          <a:p>
            <a:pPr lvl="1"/>
            <a:r>
              <a:rPr lang="en-PH" dirty="0"/>
              <a:t>Which plugins?</a:t>
            </a: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ESLint</a:t>
            </a:r>
            <a:endParaRPr lang="en-PH" dirty="0">
              <a:solidFill>
                <a:srgbClr val="FF0000"/>
              </a:solidFill>
            </a:endParaRP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Editorconfig</a:t>
            </a:r>
            <a:r>
              <a:rPr lang="en-PH" dirty="0">
                <a:solidFill>
                  <a:srgbClr val="FF0000"/>
                </a:solidFill>
              </a:rPr>
              <a:t> for </a:t>
            </a:r>
            <a:r>
              <a:rPr lang="en-PH" dirty="0" err="1">
                <a:solidFill>
                  <a:srgbClr val="FF0000"/>
                </a:solidFill>
              </a:rPr>
              <a:t>VSCode</a:t>
            </a:r>
            <a:endParaRPr lang="en-PH" dirty="0">
              <a:solidFill>
                <a:srgbClr val="FF0000"/>
              </a:solidFill>
            </a:endParaRPr>
          </a:p>
          <a:p>
            <a:pPr lvl="2"/>
            <a:r>
              <a:rPr lang="en-PH" dirty="0">
                <a:solidFill>
                  <a:srgbClr val="FF0000"/>
                </a:solidFill>
              </a:rPr>
              <a:t>Prettier</a:t>
            </a:r>
          </a:p>
          <a:p>
            <a:pPr lvl="1"/>
            <a:r>
              <a:rPr lang="en-PH" dirty="0"/>
              <a:t>Use built in terminal?</a:t>
            </a:r>
          </a:p>
          <a:p>
            <a:pPr lvl="2"/>
            <a:r>
              <a:rPr lang="en-PH" dirty="0">
                <a:solidFill>
                  <a:srgbClr val="FF0000"/>
                </a:solidFill>
              </a:rPr>
              <a:t>Not for this demo</a:t>
            </a:r>
          </a:p>
          <a:p>
            <a:pPr lvl="1"/>
            <a:r>
              <a:rPr lang="en-PH" dirty="0"/>
              <a:t>Editor config</a:t>
            </a:r>
          </a:p>
          <a:p>
            <a:pPr lvl="2"/>
            <a:r>
              <a:rPr lang="en-PH" dirty="0">
                <a:solidFill>
                  <a:srgbClr val="FF0000"/>
                </a:solidFill>
              </a:rPr>
              <a:t>Yes, please</a:t>
            </a:r>
          </a:p>
          <a:p>
            <a:r>
              <a:rPr lang="en-PH" dirty="0"/>
              <a:t>Module format</a:t>
            </a:r>
          </a:p>
          <a:p>
            <a:pPr lvl="1"/>
            <a:r>
              <a:rPr lang="en-PH" dirty="0" err="1">
                <a:solidFill>
                  <a:srgbClr val="FF0000"/>
                </a:solidFill>
              </a:rPr>
              <a:t>CommonJS</a:t>
            </a:r>
            <a:endParaRPr lang="en-PH" dirty="0">
              <a:solidFill>
                <a:srgbClr val="FF0000"/>
              </a:solidFill>
            </a:endParaRPr>
          </a:p>
          <a:p>
            <a:r>
              <a:rPr lang="en-PH" dirty="0"/>
              <a:t>HTML Generation </a:t>
            </a:r>
          </a:p>
          <a:p>
            <a:pPr lvl="1"/>
            <a:r>
              <a:rPr lang="en-PH" dirty="0">
                <a:solidFill>
                  <a:srgbClr val="FF0000"/>
                </a:solidFill>
              </a:rPr>
              <a:t>None, out of scope for this demo</a:t>
            </a:r>
            <a:endParaRPr lang="en-PH" dirty="0"/>
          </a:p>
          <a:p>
            <a:r>
              <a:rPr lang="en-PH" dirty="0"/>
              <a:t>Package manager</a:t>
            </a:r>
          </a:p>
          <a:p>
            <a:pPr lvl="1"/>
            <a:r>
              <a:rPr lang="en-PH" dirty="0">
                <a:solidFill>
                  <a:srgbClr val="FF0000"/>
                </a:solidFill>
              </a:rPr>
              <a:t>Node package Manager (</a:t>
            </a:r>
            <a:r>
              <a:rPr lang="en-PH" dirty="0" err="1">
                <a:solidFill>
                  <a:srgbClr val="FF0000"/>
                </a:solidFill>
              </a:rPr>
              <a:t>npm</a:t>
            </a:r>
            <a:r>
              <a:rPr lang="en-PH" dirty="0">
                <a:solidFill>
                  <a:srgbClr val="FF0000"/>
                </a:solidFill>
              </a:rPr>
              <a:t>)</a:t>
            </a:r>
          </a:p>
          <a:p>
            <a:endParaRPr lang="en-PH" dirty="0"/>
          </a:p>
          <a:p>
            <a:r>
              <a:rPr lang="en-PH" dirty="0" err="1"/>
              <a:t>Transpiling</a:t>
            </a:r>
            <a:endParaRPr lang="en-PH" dirty="0"/>
          </a:p>
          <a:p>
            <a:pPr lvl="1"/>
            <a:r>
              <a:rPr lang="en-PH" dirty="0"/>
              <a:t>Native ES or diff language? </a:t>
            </a:r>
            <a:r>
              <a:rPr lang="en-PH" dirty="0">
                <a:solidFill>
                  <a:srgbClr val="FF0000"/>
                </a:solidFill>
              </a:rPr>
              <a:t>Native ES</a:t>
            </a:r>
          </a:p>
          <a:p>
            <a:pPr lvl="1"/>
            <a:r>
              <a:rPr lang="en-PH" dirty="0"/>
              <a:t>Use experimental features? </a:t>
            </a:r>
            <a:r>
              <a:rPr lang="en-PH" dirty="0">
                <a:solidFill>
                  <a:srgbClr val="FF0000"/>
                </a:solidFill>
              </a:rPr>
              <a:t>Yes</a:t>
            </a:r>
          </a:p>
          <a:p>
            <a:pPr lvl="1"/>
            <a:r>
              <a:rPr lang="en-PH" dirty="0"/>
              <a:t>Which plugins? </a:t>
            </a:r>
            <a:r>
              <a:rPr lang="en-PH" dirty="0">
                <a:solidFill>
                  <a:srgbClr val="FF0000"/>
                </a:solidFill>
              </a:rPr>
              <a:t>Babel</a:t>
            </a:r>
          </a:p>
          <a:p>
            <a:pPr lvl="1"/>
            <a:r>
              <a:rPr lang="en-PH" dirty="0"/>
              <a:t>Production vs Dev config </a:t>
            </a:r>
            <a:r>
              <a:rPr lang="en-PH" dirty="0">
                <a:solidFill>
                  <a:srgbClr val="FF0000"/>
                </a:solidFill>
              </a:rPr>
              <a:t>(Out of scope for this demo)</a:t>
            </a:r>
            <a:endParaRPr lang="en-PH" dirty="0"/>
          </a:p>
          <a:p>
            <a:r>
              <a:rPr lang="en-PH" dirty="0"/>
              <a:t>Bundler</a:t>
            </a:r>
          </a:p>
          <a:p>
            <a:pPr lvl="1"/>
            <a:r>
              <a:rPr lang="en-PH" dirty="0">
                <a:solidFill>
                  <a:srgbClr val="FF0000"/>
                </a:solidFill>
              </a:rPr>
              <a:t>None, out of scope for this demo</a:t>
            </a:r>
          </a:p>
          <a:p>
            <a:r>
              <a:rPr lang="en-PH" dirty="0"/>
              <a:t>Linting</a:t>
            </a:r>
          </a:p>
          <a:p>
            <a:pPr lvl="1"/>
            <a:r>
              <a:rPr lang="en-PH" dirty="0"/>
              <a:t>Which linter? </a:t>
            </a:r>
            <a:r>
              <a:rPr lang="en-PH" dirty="0" err="1">
                <a:solidFill>
                  <a:srgbClr val="FF0000"/>
                </a:solidFill>
              </a:rPr>
              <a:t>ESLint</a:t>
            </a:r>
            <a:endParaRPr lang="en-PH" dirty="0">
              <a:solidFill>
                <a:srgbClr val="FF0000"/>
              </a:solidFill>
            </a:endParaRPr>
          </a:p>
          <a:p>
            <a:pPr lvl="1"/>
            <a:r>
              <a:rPr lang="en-PH" dirty="0"/>
              <a:t>Use a preset? </a:t>
            </a:r>
            <a:r>
              <a:rPr lang="en-PH" dirty="0">
                <a:solidFill>
                  <a:srgbClr val="FF0000"/>
                </a:solidFill>
              </a:rPr>
              <a:t>Yes, Airbnb</a:t>
            </a:r>
          </a:p>
          <a:p>
            <a:pPr lvl="1"/>
            <a:r>
              <a:rPr lang="en-PH" dirty="0"/>
              <a:t>Enable which rules? </a:t>
            </a:r>
            <a:r>
              <a:rPr lang="en-PH" dirty="0">
                <a:solidFill>
                  <a:srgbClr val="FF0000"/>
                </a:solidFill>
              </a:rPr>
              <a:t>Defaults of preset</a:t>
            </a:r>
          </a:p>
          <a:p>
            <a:pPr lvl="1"/>
            <a:r>
              <a:rPr lang="en-PH" dirty="0"/>
              <a:t>Warning or error? </a:t>
            </a:r>
            <a:r>
              <a:rPr lang="en-PH" dirty="0">
                <a:solidFill>
                  <a:srgbClr val="FF0000"/>
                </a:solidFill>
              </a:rPr>
              <a:t>Defaults of preset</a:t>
            </a:r>
          </a:p>
          <a:p>
            <a:pPr lvl="1"/>
            <a:r>
              <a:rPr lang="en-PH" dirty="0"/>
              <a:t>Which plugins? </a:t>
            </a:r>
            <a:r>
              <a:rPr lang="en-PH" dirty="0">
                <a:solidFill>
                  <a:srgbClr val="FF0000"/>
                </a:solidFill>
              </a:rPr>
              <a:t>(Out of scope for this demo)</a:t>
            </a:r>
            <a:endParaRPr lang="en-PH" dirty="0"/>
          </a:p>
          <a:p>
            <a:r>
              <a:rPr lang="en-PH" dirty="0"/>
              <a:t>Testing</a:t>
            </a:r>
          </a:p>
          <a:p>
            <a:pPr lvl="1"/>
            <a:r>
              <a:rPr lang="en-PH" dirty="0">
                <a:solidFill>
                  <a:srgbClr val="FF0000"/>
                </a:solidFill>
              </a:rPr>
              <a:t>None, out of scope for this demo.</a:t>
            </a:r>
          </a:p>
        </p:txBody>
      </p:sp>
    </p:spTree>
    <p:extLst>
      <p:ext uri="{BB962C8B-B14F-4D97-AF65-F5344CB8AC3E}">
        <p14:creationId xmlns:p14="http://schemas.microsoft.com/office/powerpoint/2010/main" val="36443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88-10EE-49CC-A779-F39BFCEE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NodeJS as a </a:t>
            </a:r>
            <a:br>
              <a:rPr lang="en-PH" dirty="0"/>
            </a:br>
            <a:r>
              <a:rPr lang="en-PH" dirty="0"/>
              <a:t>Web Server and Web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F125-49F4-410B-969D-D0C004303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Yes.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91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CC92-D529-44C8-B95E-D8DCAA49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706D-5392-4E15-BE2B-5311A879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little bit of JavaScript.</a:t>
            </a:r>
          </a:p>
          <a:p>
            <a:r>
              <a:rPr lang="en-PH" dirty="0"/>
              <a:t>Basic understanding of callback concept.</a:t>
            </a:r>
          </a:p>
          <a:p>
            <a:r>
              <a:rPr lang="en-PH" dirty="0"/>
              <a:t>Basic understanding of how HTTP Requests work.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61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ECMAScript (JavaScript)</a:t>
            </a:r>
          </a:p>
          <a:p>
            <a:r>
              <a:rPr lang="en-US" dirty="0"/>
              <a:t>What is NodeJS?</a:t>
            </a:r>
          </a:p>
          <a:p>
            <a:r>
              <a:rPr lang="en-US" dirty="0"/>
              <a:t>Simple JavaScript Development Environment</a:t>
            </a:r>
          </a:p>
          <a:p>
            <a:r>
              <a:rPr lang="en-US" dirty="0"/>
              <a:t>NodeJS as a Web Server.</a:t>
            </a:r>
          </a:p>
          <a:p>
            <a:r>
              <a:rPr lang="en-US" dirty="0"/>
              <a:t>NodeJS as a Web API.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496-A10A-4294-93FC-495450DB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History of ECMAScript (JavaScript)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D6B6-B7B3-4800-B001-E44EF3190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saddest thing that happened to JavaScript is it got named JavaScript.</a:t>
            </a:r>
          </a:p>
        </p:txBody>
      </p:sp>
    </p:spTree>
    <p:extLst>
      <p:ext uri="{BB962C8B-B14F-4D97-AF65-F5344CB8AC3E}">
        <p14:creationId xmlns:p14="http://schemas.microsoft.com/office/powerpoint/2010/main" val="6398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ECMAScript (JavaScript)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744AD8-B674-4E30-8231-761BC048F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712875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ECMAScript (JavaScript)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744AD8-B674-4E30-8231-761BC048F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93485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2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ECMAScript (JavaScript)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744AD8-B674-4E30-8231-761BC048F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8872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2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CCA5-FF22-415C-B816-AE83284C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107348"/>
          </a:xfrm>
        </p:spPr>
        <p:txBody>
          <a:bodyPr/>
          <a:lstStyle/>
          <a:p>
            <a:r>
              <a:rPr lang="en-PH" dirty="0"/>
              <a:t>Some JavaScript Black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C9EE-3AA7-4D96-8927-F297BE70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9959"/>
            <a:ext cx="10972800" cy="5486401"/>
          </a:xfrm>
        </p:spPr>
        <p:txBody>
          <a:bodyPr numCol="2">
            <a:normAutofit lnSpcReduction="10000"/>
          </a:bodyPr>
          <a:lstStyle/>
          <a:p>
            <a:r>
              <a:rPr lang="en-PH" dirty="0"/>
              <a:t>Not a number is not a number.</a:t>
            </a:r>
          </a:p>
          <a:p>
            <a:pPr marL="0" indent="0">
              <a:buNone/>
            </a:pPr>
            <a:r>
              <a:rPr lang="en-PH" dirty="0" err="1">
                <a:solidFill>
                  <a:srgbClr val="8000FF"/>
                </a:solidFill>
                <a:latin typeface="Courier New" panose="02070309020205020404" pitchFamily="49" charset="0"/>
              </a:rPr>
              <a:t>NaN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===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 err="1">
                <a:solidFill>
                  <a:srgbClr val="8000FF"/>
                </a:solidFill>
                <a:latin typeface="Courier New" panose="02070309020205020404" pitchFamily="49" charset="0"/>
              </a:rPr>
              <a:t>NaN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Not a number is a number</a:t>
            </a:r>
          </a:p>
          <a:p>
            <a:pPr marL="0" indent="0">
              <a:buNone/>
            </a:pPr>
            <a:r>
              <a:rPr lang="en-PH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typeof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 err="1">
                <a:solidFill>
                  <a:srgbClr val="8000FF"/>
                </a:solidFill>
                <a:latin typeface="Courier New" panose="02070309020205020404" pitchFamily="49" charset="0"/>
              </a:rPr>
              <a:t>NaN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008000"/>
                </a:solidFill>
                <a:latin typeface="Courier New" panose="02070309020205020404" pitchFamily="49" charset="0"/>
              </a:rPr>
              <a:t>// number, NANI?!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True has a value. Well sometimes </a:t>
            </a:r>
            <a:r>
              <a:rPr lang="en-PH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PH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===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en-PH" dirty="0"/>
          </a:p>
          <a:p>
            <a:pPr marL="0" indent="0">
              <a:buNone/>
            </a:pPr>
            <a:r>
              <a:rPr lang="en-PH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===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008000"/>
                </a:solidFill>
                <a:latin typeface="Courier New" panose="02070309020205020404" pitchFamily="49" charset="0"/>
              </a:rPr>
              <a:t>// false </a:t>
            </a:r>
            <a:endParaRPr lang="en-PH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PH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===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marL="0" indent="0">
              <a:buNone/>
            </a:pP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PH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===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marL="0" indent="0">
              <a:buNone/>
            </a:pPr>
            <a:endParaRPr lang="en-PH" dirty="0">
              <a:sym typeface="Wingdings" panose="05000000000000000000" pitchFamily="2" charset="2"/>
            </a:endParaRPr>
          </a:p>
          <a:p>
            <a:r>
              <a:rPr lang="en-PH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[[[</a:t>
            </a:r>
            <a:r>
              <a:rPr lang="en-PH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PH" b="1" dirty="0">
                <a:solidFill>
                  <a:srgbClr val="000080"/>
                </a:solidFill>
                <a:latin typeface="Courier New" panose="02070309020205020404" pitchFamily="49" charset="0"/>
              </a:rPr>
              <a:t>]]]</a:t>
            </a:r>
            <a:r>
              <a:rPr lang="en-P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PH" dirty="0">
                <a:solidFill>
                  <a:srgbClr val="008000"/>
                </a:solidFill>
                <a:latin typeface="Courier New" panose="02070309020205020404" pitchFamily="49" charset="0"/>
              </a:rPr>
              <a:t>//true, NANI?!</a:t>
            </a:r>
          </a:p>
          <a:p>
            <a:r>
              <a:rPr lang="en-PH" dirty="0"/>
              <a:t>Instances and default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Number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</a:p>
          <a:p>
            <a:pPr marL="0" indent="0">
              <a:buNone/>
            </a:pP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“”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</a:p>
          <a:p>
            <a:pPr marL="0" indent="0">
              <a:buNone/>
            </a:pP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Object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false </a:t>
            </a:r>
          </a:p>
          <a:p>
            <a:pPr marL="0" indent="0">
              <a:buNone/>
            </a:pP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335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99C9-4FEE-482D-9D8A-AA534AED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NodeJS?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3DA7-1FBA-43E6-A97F-C106DA266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Hype? No lol.</a:t>
            </a:r>
          </a:p>
        </p:txBody>
      </p:sp>
    </p:spTree>
    <p:extLst>
      <p:ext uri="{BB962C8B-B14F-4D97-AF65-F5344CB8AC3E}">
        <p14:creationId xmlns:p14="http://schemas.microsoft.com/office/powerpoint/2010/main" val="14526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994</TotalTime>
  <Words>913</Words>
  <Application>Microsoft Office PowerPoint</Application>
  <PresentationFormat>Widescreen</PresentationFormat>
  <Paragraphs>172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 New</vt:lpstr>
      <vt:lpstr>Palatino Linotype</vt:lpstr>
      <vt:lpstr>Wingdings</vt:lpstr>
      <vt:lpstr>Company background presentation</vt:lpstr>
      <vt:lpstr>JavaScript &amp; NodeJS</vt:lpstr>
      <vt:lpstr>Prerequisites</vt:lpstr>
      <vt:lpstr>Agenda</vt:lpstr>
      <vt:lpstr>History of ECMAScript (JavaScript)</vt:lpstr>
      <vt:lpstr>History of ECMAScript (JavaScript)</vt:lpstr>
      <vt:lpstr>History of ECMAScript (JavaScript)</vt:lpstr>
      <vt:lpstr>History of ECMAScript (JavaScript)</vt:lpstr>
      <vt:lpstr>Some JavaScript Black Magic</vt:lpstr>
      <vt:lpstr>What is NodeJS?</vt:lpstr>
      <vt:lpstr>What is NodeJS?</vt:lpstr>
      <vt:lpstr>What is NodeJS?</vt:lpstr>
      <vt:lpstr>NodeJS Demo</vt:lpstr>
      <vt:lpstr>Simple JavaScript  Development Environment</vt:lpstr>
      <vt:lpstr>So. Many. Decisions.</vt:lpstr>
      <vt:lpstr>For this demo:</vt:lpstr>
      <vt:lpstr>NodeJS as a  Web Server and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Cerino Ligutom</dc:creator>
  <cp:lastModifiedBy>Cerino Ligutom</cp:lastModifiedBy>
  <cp:revision>58</cp:revision>
  <dcterms:created xsi:type="dcterms:W3CDTF">2018-08-19T04:45:25Z</dcterms:created>
  <dcterms:modified xsi:type="dcterms:W3CDTF">2018-08-22T13:41:53Z</dcterms:modified>
</cp:coreProperties>
</file>