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  <p:sldId id="265" r:id="rId9"/>
    <p:sldId id="259" r:id="rId10"/>
    <p:sldId id="260" r:id="rId11"/>
    <p:sldId id="261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19"/>
    <a:srgbClr val="FF6600"/>
    <a:srgbClr val="F3E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309" autoAdjust="0"/>
  </p:normalViewPr>
  <p:slideViewPr>
    <p:cSldViewPr snapToGrid="0">
      <p:cViewPr varScale="1">
        <p:scale>
          <a:sx n="64" d="100"/>
          <a:sy n="64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CBCC-B31F-4CF7-BF0C-1CF0E128AD0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0808-E074-4563-B4EF-4E072B88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bind data in only one direction: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merge template and model components together into a view.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merge occurs, changes to the model or related sections of the view are NOT automatically reflected in the view.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 any changes that the user makes to the view are not reflected in the model.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the developer has to write code that constantly syncs the view with the model and the model with the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templates work differently.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the template (which is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uncompiled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along with any additional markup or directives) is compiled on the browser.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compilation step produces a live view.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changes to the view are immediately reflected in the model, and any changes in the model are propagated to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https://blog.thoughtram.io/angular/2015/07/07/service-vs-factory-once-and-for-all.html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93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524" y="77580"/>
            <a:ext cx="750276" cy="7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4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466799-D915-407B-B733-1CF49555FA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395361" cy="1418883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 err="1">
                <a:solidFill>
                  <a:schemeClr val="tx1"/>
                </a:solidFill>
              </a:rPr>
              <a:t>Cerino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ligutom</a:t>
            </a:r>
            <a:r>
              <a:rPr lang="en-US" sz="2400" dirty="0">
                <a:solidFill>
                  <a:schemeClr val="tx1"/>
                </a:solidFill>
              </a:rPr>
              <a:t> III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Alexandros </a:t>
            </a:r>
            <a:r>
              <a:rPr lang="en-US" sz="2400" dirty="0" err="1">
                <a:solidFill>
                  <a:schemeClr val="tx1"/>
                </a:solidFill>
              </a:rPr>
              <a:t>pappas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17" y="1447800"/>
            <a:ext cx="10158730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Classical Template Systems</a:t>
            </a:r>
          </a:p>
        </p:txBody>
      </p:sp>
      <p:pic>
        <p:nvPicPr>
          <p:cNvPr id="1026" name="Picture 2" descr="https://docs.angularjs.org/img/One_Way_Data_Bind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5" y="2531471"/>
            <a:ext cx="5079365" cy="3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5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AngularJS Templates</a:t>
            </a:r>
          </a:p>
        </p:txBody>
      </p:sp>
      <p:pic>
        <p:nvPicPr>
          <p:cNvPr id="2050" name="Picture 2" descr="https://docs.angularjs.org/img/Two_Way_Data_Bind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5" y="2309249"/>
            <a:ext cx="5079365" cy="36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8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5830" cy="1400530"/>
          </a:xfrm>
        </p:spPr>
        <p:txBody>
          <a:bodyPr/>
          <a:lstStyle/>
          <a:p>
            <a:r>
              <a:rPr lang="en-US" dirty="0"/>
              <a:t>AngularJS Expressions and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expressions are JavaScript-like code snippets that are mainly placed in interpolation bindings.</a:t>
            </a:r>
          </a:p>
          <a:p>
            <a:pPr lvl="1"/>
            <a:r>
              <a:rPr lang="en-US" dirty="0"/>
              <a:t>{{ text }}</a:t>
            </a:r>
          </a:p>
          <a:p>
            <a:pPr lvl="2"/>
            <a:r>
              <a:rPr lang="en-US" dirty="0"/>
              <a:t>Where text is a variable assigned with a value in the controller</a:t>
            </a:r>
          </a:p>
          <a:p>
            <a:pPr lvl="1"/>
            <a:r>
              <a:rPr lang="en-US" dirty="0"/>
              <a:t>Examples of valid expressions:</a:t>
            </a:r>
          </a:p>
          <a:p>
            <a:pPr lvl="2"/>
            <a:r>
              <a:rPr lang="en-US" dirty="0"/>
              <a:t>{{ 1 + 2 }}</a:t>
            </a:r>
          </a:p>
          <a:p>
            <a:pPr lvl="2"/>
            <a:r>
              <a:rPr lang="en-US" dirty="0"/>
              <a:t>{{ a + b }}</a:t>
            </a:r>
          </a:p>
          <a:p>
            <a:pPr lvl="2"/>
            <a:r>
              <a:rPr lang="en-US" dirty="0"/>
              <a:t>{{ user.name }}	// Assuming user is an object, we access the name property</a:t>
            </a:r>
          </a:p>
          <a:p>
            <a:pPr lvl="2"/>
            <a:r>
              <a:rPr lang="en-US" dirty="0"/>
              <a:t>{{ items[index] }}</a:t>
            </a:r>
          </a:p>
        </p:txBody>
      </p:sp>
    </p:spTree>
    <p:extLst>
      <p:ext uri="{BB962C8B-B14F-4D97-AF65-F5344CB8AC3E}">
        <p14:creationId xmlns:p14="http://schemas.microsoft.com/office/powerpoint/2010/main" val="415798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5506"/>
            <a:ext cx="9917614" cy="4912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.factory() </a:t>
            </a:r>
            <a:r>
              <a:rPr lang="en-US" sz="2400" dirty="0"/>
              <a:t>is a method on our module that takes a name and a function that defines the service. Once defined, we can inject and use that particular service in other components, like controllers , directives, and others like this: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400" dirty="0"/>
              <a:t> app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angular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F3EB47"/>
                </a:solidFill>
              </a:rPr>
              <a:t>module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7619"/>
                </a:solidFill>
              </a:rPr>
              <a:t>‘</a:t>
            </a:r>
            <a:r>
              <a:rPr lang="en-US" sz="2400" dirty="0" err="1">
                <a:solidFill>
                  <a:srgbClr val="FF7619"/>
                </a:solidFill>
              </a:rPr>
              <a:t>myApp</a:t>
            </a:r>
            <a:r>
              <a:rPr lang="en-US" sz="2400" dirty="0">
                <a:solidFill>
                  <a:srgbClr val="FF7619"/>
                </a:solidFill>
              </a:rPr>
              <a:t>', </a:t>
            </a:r>
            <a:r>
              <a:rPr lang="en-US" sz="2400" dirty="0"/>
              <a:t>[]);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app.</a:t>
            </a:r>
            <a:r>
              <a:rPr lang="en-US" sz="2400" dirty="0" err="1">
                <a:solidFill>
                  <a:srgbClr val="F3EB47"/>
                </a:solidFill>
              </a:rPr>
              <a:t>controller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 err="1">
                <a:solidFill>
                  <a:srgbClr val="FF7619"/>
                </a:solidFill>
              </a:rPr>
              <a:t>AppController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/>
              <a:t> ,</a:t>
            </a:r>
            <a:r>
              <a:rPr lang="en-US" sz="2400" dirty="0">
                <a:solidFill>
                  <a:srgbClr val="FF7619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$scope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myFactory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scope.data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myFactory</a:t>
            </a:r>
            <a:r>
              <a:rPr lang="en-US" sz="2400" dirty="0" err="1"/>
              <a:t>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4837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5822"/>
            <a:ext cx="9749172" cy="4792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same thing as a factory, a </a:t>
            </a:r>
            <a:r>
              <a:rPr lang="en-US" sz="2400" b="1" dirty="0"/>
              <a:t>.service() </a:t>
            </a:r>
            <a:r>
              <a:rPr lang="en-US" sz="2400" dirty="0"/>
              <a:t>is a method on our module and it also takes a name and a function, that defines the service. We can inject and use that thing exactly the same way we did with the factory.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app.</a:t>
            </a:r>
            <a:r>
              <a:rPr lang="en-US" sz="2400" dirty="0" err="1">
                <a:solidFill>
                  <a:srgbClr val="F3EB47"/>
                </a:solidFill>
              </a:rPr>
              <a:t>controller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 err="1">
                <a:solidFill>
                  <a:srgbClr val="FF7619"/>
                </a:solidFill>
              </a:rPr>
              <a:t>AppController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/>
              <a:t> ,</a:t>
            </a:r>
            <a:r>
              <a:rPr lang="en-US" sz="2400" dirty="0">
                <a:solidFill>
                  <a:srgbClr val="FF7619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$scope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MyService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scope.data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MyService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F3EB47"/>
                </a:solidFill>
              </a:rPr>
              <a:t> controller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73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the </a:t>
            </a:r>
            <a:r>
              <a:rPr lang="en-US" dirty="0" err="1"/>
              <a:t>differene</a:t>
            </a:r>
            <a:r>
              <a:rPr lang="en-US" dirty="0"/>
              <a:t> between a service and a factory?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 service is instantiable while a factory is not</a:t>
            </a:r>
          </a:p>
          <a:p>
            <a:r>
              <a:rPr lang="en-US" dirty="0"/>
              <a:t>A service is a constructor function whereas a factory is not.</a:t>
            </a:r>
          </a:p>
          <a:p>
            <a:r>
              <a:rPr lang="en-US" dirty="0"/>
              <a:t>A </a:t>
            </a:r>
            <a:r>
              <a:rPr lang="en-US" dirty="0"/>
              <a:t>factory function is really just a function that gets called, which is why we have to return an object explicitly.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is an open source structural framework for dynamic web apps.</a:t>
            </a:r>
          </a:p>
          <a:p>
            <a:r>
              <a:rPr lang="en-US" dirty="0"/>
              <a:t>It lets you use HTML as your template language and lets you extend HTML’s syntax to express your application’s components clearly and succinctly.</a:t>
            </a:r>
          </a:p>
          <a:p>
            <a:r>
              <a:rPr lang="en-US" dirty="0"/>
              <a:t>Originally developed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.</a:t>
            </a:r>
          </a:p>
          <a:p>
            <a:r>
              <a:rPr lang="en-US" dirty="0"/>
              <a:t>Now maintained by google.</a:t>
            </a:r>
          </a:p>
        </p:txBody>
      </p:sp>
    </p:spTree>
    <p:extLst>
      <p:ext uri="{BB962C8B-B14F-4D97-AF65-F5344CB8AC3E}">
        <p14:creationId xmlns:p14="http://schemas.microsoft.com/office/powerpoint/2010/main" val="105208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 of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806"/>
            <a:ext cx="8946541" cy="4592594"/>
          </a:xfrm>
        </p:spPr>
        <p:txBody>
          <a:bodyPr numCol="2"/>
          <a:lstStyle/>
          <a:p>
            <a:r>
              <a:rPr lang="en-US" dirty="0"/>
              <a:t>Data-binding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Model View Whatever</a:t>
            </a:r>
          </a:p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48941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83528" cy="1400530"/>
          </a:xfrm>
        </p:spPr>
        <p:txBody>
          <a:bodyPr/>
          <a:lstStyle/>
          <a:p>
            <a:r>
              <a:rPr lang="en-US" dirty="0"/>
              <a:t>Basic Structure of an AngularJS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10" y="1182029"/>
            <a:ext cx="9456234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&lt;html </a:t>
            </a:r>
            <a:r>
              <a:rPr lang="en-US" b="1" dirty="0"/>
              <a:t>ng-app=“app”&gt;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=“path/to/angular.min.js"&gt;&lt;/script&gt;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="app/services.js"&gt;&lt;/script&gt;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="app/directives.js"&gt;&lt;/script&gt;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="app/routes.js"&gt;&lt;/script&gt;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="app/controllers.js"&gt;&lt;/script&gt;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="app/app.js"&gt;&lt;/script&gt;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&lt;div </a:t>
            </a:r>
            <a:r>
              <a:rPr lang="en-US" dirty="0" err="1"/>
              <a:t>ui</a:t>
            </a:r>
            <a:r>
              <a:rPr lang="en-US" dirty="0"/>
              <a:t>-view&gt;&lt;/div&gt;	// If you’re using UI Router ($</a:t>
            </a:r>
            <a:r>
              <a:rPr lang="en-US" dirty="0" err="1"/>
              <a:t>stateProvider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770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46" y="2052918"/>
            <a:ext cx="117682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angular</a:t>
            </a:r>
          </a:p>
          <a:p>
            <a:pPr marL="0" indent="0">
              <a:buNone/>
            </a:pPr>
            <a:r>
              <a:rPr lang="en-US" sz="2600" dirty="0"/>
              <a:t>	.</a:t>
            </a:r>
            <a:r>
              <a:rPr lang="en-US" sz="2600" b="1" dirty="0"/>
              <a:t>module</a:t>
            </a:r>
            <a:r>
              <a:rPr lang="en-US" sz="2600" dirty="0"/>
              <a:t>(‘&lt;</a:t>
            </a:r>
            <a:r>
              <a:rPr lang="en-US" sz="2600" dirty="0" err="1"/>
              <a:t>module_name</a:t>
            </a:r>
            <a:r>
              <a:rPr lang="en-US" sz="2600" dirty="0"/>
              <a:t>&gt;’, [&lt;dependencies&gt;])</a:t>
            </a:r>
          </a:p>
          <a:p>
            <a:pPr marL="0" indent="0">
              <a:buNone/>
            </a:pPr>
            <a:r>
              <a:rPr lang="en-US" sz="2600" dirty="0"/>
              <a:t>	.</a:t>
            </a:r>
            <a:r>
              <a:rPr lang="en-US" sz="2600" b="1" dirty="0"/>
              <a:t>controller</a:t>
            </a:r>
            <a:r>
              <a:rPr lang="en-US" sz="2600" dirty="0"/>
              <a:t>(‘&lt; </a:t>
            </a:r>
            <a:r>
              <a:rPr lang="en-US" sz="2600" dirty="0" err="1"/>
              <a:t>ctrl_name</a:t>
            </a:r>
            <a:r>
              <a:rPr lang="en-US" sz="2600" dirty="0"/>
              <a:t>&gt;’, function &lt;</a:t>
            </a:r>
            <a:r>
              <a:rPr lang="en-US" sz="2600" dirty="0" err="1"/>
              <a:t>ctrl_name</a:t>
            </a:r>
            <a:r>
              <a:rPr lang="en-US" sz="2600" dirty="0"/>
              <a:t>&gt;(&lt;dependencies&gt;) {</a:t>
            </a:r>
          </a:p>
          <a:p>
            <a:pPr marL="0" indent="0">
              <a:buNone/>
            </a:pPr>
            <a:r>
              <a:rPr lang="en-US" sz="2600" dirty="0"/>
              <a:t>		// Implementation</a:t>
            </a:r>
          </a:p>
          <a:p>
            <a:pPr marL="0" indent="0">
              <a:buNone/>
            </a:pPr>
            <a:r>
              <a:rPr lang="en-US" sz="26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6164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Creating 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2052918"/>
            <a:ext cx="1160841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angular</a:t>
            </a:r>
          </a:p>
          <a:p>
            <a:pPr marL="0" indent="0">
              <a:buNone/>
            </a:pPr>
            <a:r>
              <a:rPr lang="en-US" sz="2800" dirty="0"/>
              <a:t>	.module('</a:t>
            </a:r>
            <a:r>
              <a:rPr lang="en-US" sz="2800" b="1" dirty="0" err="1"/>
              <a:t>app.controllers</a:t>
            </a:r>
            <a:r>
              <a:rPr lang="en-US" sz="2800" dirty="0"/>
              <a:t>', [])</a:t>
            </a:r>
          </a:p>
          <a:p>
            <a:pPr marL="0" indent="0">
              <a:buNone/>
            </a:pPr>
            <a:r>
              <a:rPr lang="en-US" sz="2800" dirty="0"/>
              <a:t>	.controller(</a:t>
            </a:r>
            <a:r>
              <a:rPr lang="en-US" sz="2800" b="1" dirty="0"/>
              <a:t>'</a:t>
            </a:r>
            <a:r>
              <a:rPr lang="en-US" sz="2800" b="1" dirty="0" err="1"/>
              <a:t>HomeController</a:t>
            </a:r>
            <a:r>
              <a:rPr lang="en-US" sz="2800" dirty="0"/>
              <a:t>', function </a:t>
            </a:r>
            <a:r>
              <a:rPr lang="en-US" sz="2800" b="1" dirty="0" err="1"/>
              <a:t>HomeController</a:t>
            </a:r>
            <a:r>
              <a:rPr lang="en-US" sz="2800" b="1" dirty="0"/>
              <a:t>($scope</a:t>
            </a:r>
            <a:r>
              <a:rPr lang="en-US" sz="2800" dirty="0"/>
              <a:t>) {</a:t>
            </a:r>
          </a:p>
          <a:p>
            <a:pPr marL="0" indent="0">
              <a:buNone/>
            </a:pPr>
            <a:r>
              <a:rPr lang="en-US" sz="2800" dirty="0"/>
              <a:t>		$</a:t>
            </a:r>
            <a:r>
              <a:rPr lang="en-US" sz="2800" dirty="0" err="1"/>
              <a:t>scope.text</a:t>
            </a:r>
            <a:r>
              <a:rPr lang="en-US" sz="2800" dirty="0"/>
              <a:t> = ‘Hello World’;</a:t>
            </a:r>
          </a:p>
          <a:p>
            <a:pPr marL="0" indent="0">
              <a:buNone/>
            </a:pPr>
            <a:r>
              <a:rPr lang="en-US" sz="2800" dirty="0"/>
              <a:t>	});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71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using UI Router ($</a:t>
            </a:r>
            <a:r>
              <a:rPr lang="en-US" dirty="0" err="1"/>
              <a:t>stateProvider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handle the routes in AngularJS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urlRouterProvider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routeProvider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stateProvider</a:t>
            </a:r>
            <a:endParaRPr lang="en-US" dirty="0"/>
          </a:p>
          <a:p>
            <a:r>
              <a:rPr lang="en-US" dirty="0"/>
              <a:t>But for this presentation, we’ll be using UI Router</a:t>
            </a:r>
          </a:p>
        </p:txBody>
      </p:sp>
    </p:spTree>
    <p:extLst>
      <p:ext uri="{BB962C8B-B14F-4D97-AF65-F5344CB8AC3E}">
        <p14:creationId xmlns:p14="http://schemas.microsoft.com/office/powerpoint/2010/main" val="26444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use the UI Router ($</a:t>
            </a:r>
            <a:r>
              <a:rPr lang="en-US" dirty="0" err="1"/>
              <a:t>stateProvider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	.module(‘routes’, [‘</a:t>
            </a:r>
            <a:r>
              <a:rPr lang="en-US" dirty="0" err="1"/>
              <a:t>ui.router</a:t>
            </a:r>
            <a:r>
              <a:rPr lang="en-US" dirty="0"/>
              <a:t>’])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config</a:t>
            </a:r>
            <a:r>
              <a:rPr lang="en-US" dirty="0"/>
              <a:t>(function($</a:t>
            </a:r>
            <a:r>
              <a:rPr lang="en-US" dirty="0" err="1"/>
              <a:t>stateProvider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$</a:t>
            </a:r>
            <a:r>
              <a:rPr lang="en-US" b="1" dirty="0" err="1"/>
              <a:t>stateProvider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.</a:t>
            </a:r>
            <a:r>
              <a:rPr lang="en-US" b="1" dirty="0"/>
              <a:t>state</a:t>
            </a:r>
            <a:r>
              <a:rPr lang="en-US" dirty="0"/>
              <a:t>(‘home’, 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url</a:t>
            </a:r>
            <a:r>
              <a:rPr lang="en-US" dirty="0"/>
              <a:t>: ‘/home’,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template</a:t>
            </a:r>
            <a:r>
              <a:rPr lang="en-US" dirty="0"/>
              <a:t>: ‘&lt;div&gt;Hello World&lt;/div&gt;’,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controller</a:t>
            </a:r>
            <a:r>
              <a:rPr lang="en-US" dirty="0"/>
              <a:t>: ‘</a:t>
            </a:r>
            <a:r>
              <a:rPr lang="en-US" dirty="0" err="1"/>
              <a:t>HomeController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		})</a:t>
            </a:r>
          </a:p>
          <a:p>
            <a:pPr marL="0" indent="0">
              <a:buNone/>
            </a:pPr>
            <a:r>
              <a:rPr lang="en-US" dirty="0"/>
              <a:t>	});	// URL would be: “http://localhost:port/home</a:t>
            </a:r>
          </a:p>
        </p:txBody>
      </p:sp>
    </p:spTree>
    <p:extLst>
      <p:ext uri="{BB962C8B-B14F-4D97-AF65-F5344CB8AC3E}">
        <p14:creationId xmlns:p14="http://schemas.microsoft.com/office/powerpoint/2010/main" val="117690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Data-Binding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automatic synchronization of data between the model and view components.</a:t>
            </a:r>
          </a:p>
          <a:p>
            <a:r>
              <a:rPr lang="en-US" dirty="0"/>
              <a:t>The view is a projection of the model at all times.</a:t>
            </a:r>
          </a:p>
          <a:p>
            <a:pPr lvl="1"/>
            <a:r>
              <a:rPr lang="en-US" dirty="0"/>
              <a:t>When the model changes, the view reflects the change,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31263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407</TotalTime>
  <Words>528</Words>
  <Application>Microsoft Office PowerPoint</Application>
  <PresentationFormat>Widescreen</PresentationFormat>
  <Paragraphs>106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PowerPoint Presentation</vt:lpstr>
      <vt:lpstr>What is AngularJS?</vt:lpstr>
      <vt:lpstr>Core Features of AngularJS</vt:lpstr>
      <vt:lpstr>Basic Structure of an AngularJS App</vt:lpstr>
      <vt:lpstr>How to create a controller</vt:lpstr>
      <vt:lpstr>Example – Creating a Controller</vt:lpstr>
      <vt:lpstr>Routing using UI Router ($stateProvider)</vt:lpstr>
      <vt:lpstr>How to create and use the UI Router ($stateProvider)</vt:lpstr>
      <vt:lpstr>2-Way Data-Binding</vt:lpstr>
      <vt:lpstr>Data Binding in Classical Template Systems</vt:lpstr>
      <vt:lpstr>Data Binding in AngularJS Templates</vt:lpstr>
      <vt:lpstr>AngularJS Expressions and Interpolation</vt:lpstr>
      <vt:lpstr>Factory</vt:lpstr>
      <vt:lpstr>Service</vt:lpstr>
      <vt:lpstr>So what is the differene between a service and a factory?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zeferinix</dc:creator>
  <cp:lastModifiedBy>ColdCerberus</cp:lastModifiedBy>
  <cp:revision>24</cp:revision>
  <dcterms:created xsi:type="dcterms:W3CDTF">2017-03-19T10:17:53Z</dcterms:created>
  <dcterms:modified xsi:type="dcterms:W3CDTF">2017-03-19T21:49:36Z</dcterms:modified>
</cp:coreProperties>
</file>