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2" r:id="rId6"/>
    <p:sldId id="263" r:id="rId7"/>
    <p:sldId id="264" r:id="rId8"/>
    <p:sldId id="265" r:id="rId9"/>
    <p:sldId id="259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309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ACBCC-B31F-4CF7-BF0C-1CF0E128AD0A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E0808-E074-4563-B4EF-4E072B88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0808-E074-4563-B4EF-4E072B88E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 bind data in only one direction: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merge template and model components together into a view.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merge occurs, changes to the model or related sections of the view are NOT automatically reflected in the view.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Worse, any changes that the user makes to the view are not reflected in the model.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the developer has to write code that constantly syncs the view with the model and the model with the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0808-E074-4563-B4EF-4E072B88E7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templates work differently.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the template (which is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uncompiled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along with any additional markup or directives) is compiled on the browser.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compilation step produces a live view.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changes to the view are immediately reflected in the model, and any changes in the model are propagated to the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0808-E074-4563-B4EF-4E072B88E7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93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1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9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08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1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1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466799-D915-407B-B733-1CF49555FAD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0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in Classical Template Systems</a:t>
            </a:r>
            <a:endParaRPr lang="en-US" dirty="0"/>
          </a:p>
        </p:txBody>
      </p:sp>
      <p:pic>
        <p:nvPicPr>
          <p:cNvPr id="1026" name="Picture 2" descr="https://docs.angularjs.org/img/One_Way_Data_Bindin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5" y="2531471"/>
            <a:ext cx="5079365" cy="3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in AngularJS Templates</a:t>
            </a:r>
            <a:endParaRPr lang="en-US" dirty="0"/>
          </a:p>
        </p:txBody>
      </p:sp>
      <p:pic>
        <p:nvPicPr>
          <p:cNvPr id="2050" name="Picture 2" descr="https://docs.angularjs.org/img/Two_Way_Data_Bindin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5" y="2309249"/>
            <a:ext cx="5079365" cy="36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05830" cy="1400530"/>
          </a:xfrm>
        </p:spPr>
        <p:txBody>
          <a:bodyPr/>
          <a:lstStyle/>
          <a:p>
            <a:r>
              <a:rPr lang="en-US" dirty="0" smtClean="0"/>
              <a:t>AngularJS Expressions and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expressions are JavaScript-like code snippets that are mainly placed in interpolation bindings.</a:t>
            </a:r>
          </a:p>
          <a:p>
            <a:pPr lvl="1"/>
            <a:r>
              <a:rPr lang="en-US" dirty="0" smtClean="0"/>
              <a:t>{{ text }}</a:t>
            </a:r>
          </a:p>
          <a:p>
            <a:pPr lvl="2"/>
            <a:r>
              <a:rPr lang="en-US" dirty="0" smtClean="0"/>
              <a:t>Where text is a variable assigned with a value in the controller</a:t>
            </a:r>
          </a:p>
          <a:p>
            <a:pPr lvl="1"/>
            <a:r>
              <a:rPr lang="en-US" dirty="0" smtClean="0"/>
              <a:t>Examples of valid expressions:</a:t>
            </a:r>
          </a:p>
          <a:p>
            <a:pPr lvl="2"/>
            <a:r>
              <a:rPr lang="en-US" dirty="0" smtClean="0"/>
              <a:t>{{ 1 + 2 }}</a:t>
            </a:r>
          </a:p>
          <a:p>
            <a:pPr lvl="2"/>
            <a:r>
              <a:rPr lang="en-US" dirty="0" smtClean="0"/>
              <a:t>{{ a + b }}</a:t>
            </a:r>
          </a:p>
          <a:p>
            <a:pPr lvl="2"/>
            <a:r>
              <a:rPr lang="en-US" dirty="0" smtClean="0"/>
              <a:t>{{ user.name }}	// Assuming user is an object, we access the name property</a:t>
            </a:r>
          </a:p>
          <a:p>
            <a:pPr lvl="2"/>
            <a:r>
              <a:rPr lang="en-US" dirty="0" smtClean="0"/>
              <a:t>{{ items[index] }}</a:t>
            </a:r>
          </a:p>
        </p:txBody>
      </p:sp>
    </p:spTree>
    <p:extLst>
      <p:ext uri="{BB962C8B-B14F-4D97-AF65-F5344CB8AC3E}">
        <p14:creationId xmlns:p14="http://schemas.microsoft.com/office/powerpoint/2010/main" val="41579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is an open source structural framework for dynamic web apps.</a:t>
            </a:r>
          </a:p>
          <a:p>
            <a:r>
              <a:rPr lang="en-US" dirty="0" smtClean="0"/>
              <a:t>It lets you use HTML as your template language and lets you extend HTML’s syntax to express your application’s components clearly and succinctly.</a:t>
            </a:r>
          </a:p>
          <a:p>
            <a:r>
              <a:rPr lang="en-US" dirty="0" smtClean="0"/>
              <a:t>Originally developed in 2009 by </a:t>
            </a:r>
            <a:r>
              <a:rPr lang="en-US" dirty="0" err="1" smtClean="0"/>
              <a:t>Misko</a:t>
            </a:r>
            <a:r>
              <a:rPr lang="en-US" dirty="0" smtClean="0"/>
              <a:t> </a:t>
            </a:r>
            <a:r>
              <a:rPr lang="en-US" dirty="0" err="1" smtClean="0"/>
              <a:t>Hevery</a:t>
            </a:r>
            <a:r>
              <a:rPr lang="en-US" dirty="0" smtClean="0"/>
              <a:t> and Adam </a:t>
            </a:r>
            <a:r>
              <a:rPr lang="en-US" dirty="0" err="1" smtClean="0"/>
              <a:t>Abrons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maintained by google.</a:t>
            </a:r>
          </a:p>
        </p:txBody>
      </p:sp>
    </p:spTree>
    <p:extLst>
      <p:ext uri="{BB962C8B-B14F-4D97-AF65-F5344CB8AC3E}">
        <p14:creationId xmlns:p14="http://schemas.microsoft.com/office/powerpoint/2010/main" val="10520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Features of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5806"/>
            <a:ext cx="8946541" cy="4592594"/>
          </a:xfrm>
        </p:spPr>
        <p:txBody>
          <a:bodyPr numCol="2"/>
          <a:lstStyle/>
          <a:p>
            <a:r>
              <a:rPr lang="en-US" dirty="0" smtClean="0"/>
              <a:t>Data-binding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Model View Whatever</a:t>
            </a:r>
          </a:p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83528" cy="1400530"/>
          </a:xfrm>
        </p:spPr>
        <p:txBody>
          <a:bodyPr/>
          <a:lstStyle/>
          <a:p>
            <a:r>
              <a:rPr lang="en-US" dirty="0" smtClean="0"/>
              <a:t>Basic Structure of an AngularJS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10" y="1182029"/>
            <a:ext cx="9456234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b="1" dirty="0" smtClean="0"/>
              <a:t>ng-app=“app”&gt;</a:t>
            </a:r>
          </a:p>
          <a:p>
            <a:pPr marL="0" indent="0">
              <a:buNone/>
            </a:pPr>
            <a:r>
              <a:rPr lang="en-US" dirty="0" smtClean="0"/>
              <a:t>	&lt;head&gt;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script </a:t>
            </a:r>
            <a:r>
              <a:rPr lang="en-US" dirty="0" err="1"/>
              <a:t>src</a:t>
            </a:r>
            <a:r>
              <a:rPr lang="en-US" dirty="0" smtClean="0"/>
              <a:t>=“path/to/angular.min.js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script </a:t>
            </a:r>
            <a:r>
              <a:rPr lang="en-US" dirty="0" err="1"/>
              <a:t>src</a:t>
            </a:r>
            <a:r>
              <a:rPr lang="en-US" dirty="0"/>
              <a:t>="app/services.js"&gt;&lt;/script&gt;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script </a:t>
            </a:r>
            <a:r>
              <a:rPr lang="en-US" dirty="0" err="1"/>
              <a:t>src</a:t>
            </a:r>
            <a:r>
              <a:rPr lang="en-US" dirty="0"/>
              <a:t>="app/directives.js"&gt;&lt;/script&gt;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script </a:t>
            </a:r>
            <a:r>
              <a:rPr lang="en-US" dirty="0" err="1"/>
              <a:t>src</a:t>
            </a:r>
            <a:r>
              <a:rPr lang="en-US" dirty="0"/>
              <a:t>="app/routes.js"&gt;&lt;/script&gt;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script </a:t>
            </a:r>
            <a:r>
              <a:rPr lang="en-US" dirty="0" err="1"/>
              <a:t>src</a:t>
            </a:r>
            <a:r>
              <a:rPr lang="en-US" dirty="0"/>
              <a:t>="app/controllers.js"&gt;&lt;/script&gt;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script </a:t>
            </a:r>
            <a:r>
              <a:rPr lang="en-US" dirty="0" err="1"/>
              <a:t>src</a:t>
            </a:r>
            <a:r>
              <a:rPr lang="en-US" dirty="0"/>
              <a:t>="app/app.js"&gt;&lt;/script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&lt;div </a:t>
            </a:r>
            <a:r>
              <a:rPr lang="en-US" dirty="0" err="1" smtClean="0"/>
              <a:t>ui</a:t>
            </a:r>
            <a:r>
              <a:rPr lang="en-US" dirty="0" smtClean="0"/>
              <a:t>-view&gt;&lt;/div&gt;	// If you’re using UI Router ($</a:t>
            </a:r>
            <a:r>
              <a:rPr lang="en-US" dirty="0" err="1" smtClean="0"/>
              <a:t>stateProvider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077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46" y="2052918"/>
            <a:ext cx="117682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angular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.</a:t>
            </a:r>
            <a:r>
              <a:rPr lang="en-US" sz="2600" b="1" dirty="0" smtClean="0"/>
              <a:t>module</a:t>
            </a:r>
            <a:r>
              <a:rPr lang="en-US" sz="2600" dirty="0" smtClean="0"/>
              <a:t>(‘&lt;</a:t>
            </a:r>
            <a:r>
              <a:rPr lang="en-US" sz="2600" dirty="0" err="1" smtClean="0"/>
              <a:t>module_name</a:t>
            </a:r>
            <a:r>
              <a:rPr lang="en-US" sz="2600" dirty="0" smtClean="0"/>
              <a:t>&gt;’, [&lt;dependencies&gt;])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.</a:t>
            </a:r>
            <a:r>
              <a:rPr lang="en-US" sz="2600" b="1" dirty="0" smtClean="0"/>
              <a:t>controller</a:t>
            </a:r>
            <a:r>
              <a:rPr lang="en-US" sz="2600" dirty="0" smtClean="0"/>
              <a:t>(‘&lt; </a:t>
            </a:r>
            <a:r>
              <a:rPr lang="en-US" sz="2600" dirty="0" err="1" smtClean="0"/>
              <a:t>ctrl_name</a:t>
            </a:r>
            <a:r>
              <a:rPr lang="en-US" sz="2600" dirty="0" smtClean="0"/>
              <a:t>&gt;’, function &lt;</a:t>
            </a:r>
            <a:r>
              <a:rPr lang="en-US" sz="2600" dirty="0" err="1" smtClean="0"/>
              <a:t>ctrl_name</a:t>
            </a:r>
            <a:r>
              <a:rPr lang="en-US" sz="2600" dirty="0" smtClean="0"/>
              <a:t>&gt;(&lt;dependencies&gt;) {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// Implementation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64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Creating 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2052918"/>
            <a:ext cx="11608419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dirty="0" smtClean="0"/>
              <a:t>ngular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.</a:t>
            </a:r>
            <a:r>
              <a:rPr lang="en-US" sz="2800" dirty="0"/>
              <a:t>module('</a:t>
            </a:r>
            <a:r>
              <a:rPr lang="en-US" sz="2800" b="1" dirty="0" err="1"/>
              <a:t>app.controllers</a:t>
            </a:r>
            <a:r>
              <a:rPr lang="en-US" sz="2800" dirty="0"/>
              <a:t>', </a:t>
            </a:r>
            <a:r>
              <a:rPr lang="en-US" sz="2800" dirty="0" smtClean="0"/>
              <a:t>[])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.</a:t>
            </a:r>
            <a:r>
              <a:rPr lang="en-US" sz="2800" dirty="0"/>
              <a:t>controller(</a:t>
            </a:r>
            <a:r>
              <a:rPr lang="en-US" sz="2800" b="1" dirty="0"/>
              <a:t>'</a:t>
            </a:r>
            <a:r>
              <a:rPr lang="en-US" sz="2800" b="1" dirty="0" err="1"/>
              <a:t>HomeController</a:t>
            </a:r>
            <a:r>
              <a:rPr lang="en-US" sz="2800" dirty="0"/>
              <a:t>', function </a:t>
            </a:r>
            <a:r>
              <a:rPr lang="en-US" sz="2800" b="1" dirty="0" err="1"/>
              <a:t>HomeController</a:t>
            </a:r>
            <a:r>
              <a:rPr lang="en-US" sz="2800" b="1" dirty="0"/>
              <a:t>($scope</a:t>
            </a:r>
            <a:r>
              <a:rPr lang="en-US" sz="2800" dirty="0"/>
              <a:t>) </a:t>
            </a: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US" sz="2800" dirty="0" smtClean="0"/>
              <a:t>		$</a:t>
            </a:r>
            <a:r>
              <a:rPr lang="en-US" sz="2800" dirty="0" err="1" smtClean="0"/>
              <a:t>scope.text</a:t>
            </a:r>
            <a:r>
              <a:rPr lang="en-US" sz="2800" dirty="0" smtClean="0"/>
              <a:t> = ‘Hello World’;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});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07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using UI Router ($</a:t>
            </a:r>
            <a:r>
              <a:rPr lang="en-US" dirty="0" err="1" smtClean="0"/>
              <a:t>stateProvider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ways to handle the routes in AngularJS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urlRouterProvider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stateProvider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ut for this presentation, we’ll be using UI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the UI Router ($</a:t>
            </a:r>
            <a:r>
              <a:rPr lang="en-US" dirty="0" err="1" smtClean="0"/>
              <a:t>stateProvider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angular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.module(‘routes’, [‘</a:t>
            </a:r>
            <a:r>
              <a:rPr lang="en-US" dirty="0" err="1" smtClean="0"/>
              <a:t>ui.router</a:t>
            </a:r>
            <a:r>
              <a:rPr lang="en-US" dirty="0" smtClean="0"/>
              <a:t>’])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config</a:t>
            </a:r>
            <a:r>
              <a:rPr lang="en-US" dirty="0" smtClean="0"/>
              <a:t>(function($</a:t>
            </a:r>
            <a:r>
              <a:rPr lang="en-US" dirty="0" err="1" smtClean="0"/>
              <a:t>stateProvider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$</a:t>
            </a:r>
            <a:r>
              <a:rPr lang="en-US" b="1" dirty="0" err="1" smtClean="0"/>
              <a:t>stateProvider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.</a:t>
            </a:r>
            <a:r>
              <a:rPr lang="en-US" b="1" dirty="0" smtClean="0"/>
              <a:t>state</a:t>
            </a:r>
            <a:r>
              <a:rPr lang="en-US" dirty="0" smtClean="0"/>
              <a:t>(‘home’,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/>
              <a:t>url</a:t>
            </a:r>
            <a:r>
              <a:rPr lang="en-US" dirty="0" smtClean="0"/>
              <a:t>: ‘/home’,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/>
              <a:t>template</a:t>
            </a:r>
            <a:r>
              <a:rPr lang="en-US" dirty="0" smtClean="0"/>
              <a:t>: ‘&lt;div&gt;Hello World&lt;/div&gt;’,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/>
              <a:t>controller</a:t>
            </a:r>
            <a:r>
              <a:rPr lang="en-US" dirty="0" smtClean="0"/>
              <a:t>: ‘</a:t>
            </a:r>
            <a:r>
              <a:rPr lang="en-US" dirty="0" err="1" smtClean="0"/>
              <a:t>HomeController</a:t>
            </a:r>
            <a:r>
              <a:rPr lang="en-US" dirty="0" smtClean="0"/>
              <a:t>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})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});	// URL would be: “http://localhost:port/home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automatic synchronization of data between the model and view components.</a:t>
            </a:r>
          </a:p>
          <a:p>
            <a:r>
              <a:rPr lang="en-US" dirty="0" smtClean="0"/>
              <a:t>The view is a projection of the model at all times.</a:t>
            </a:r>
          </a:p>
          <a:p>
            <a:pPr lvl="1"/>
            <a:r>
              <a:rPr lang="en-US" dirty="0" smtClean="0"/>
              <a:t>When the model changes, the view reflects the change, and vice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372</Words>
  <Application>Microsoft Office PowerPoint</Application>
  <PresentationFormat>Widescreen</PresentationFormat>
  <Paragraphs>87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AngularJS</vt:lpstr>
      <vt:lpstr>What is AngularJS?</vt:lpstr>
      <vt:lpstr>Core Features of AngularJS</vt:lpstr>
      <vt:lpstr>Basic Structure of an AngularJS App</vt:lpstr>
      <vt:lpstr>How to create a controller</vt:lpstr>
      <vt:lpstr>Example – Creating a Controller</vt:lpstr>
      <vt:lpstr>Routing using UI Router ($stateProvider)</vt:lpstr>
      <vt:lpstr>How to create and use the UI Router ($stateProvider)</vt:lpstr>
      <vt:lpstr>2-Way Data-Binding</vt:lpstr>
      <vt:lpstr>Data Binding in Classical Template Systems</vt:lpstr>
      <vt:lpstr>Data Binding in AngularJS Templates</vt:lpstr>
      <vt:lpstr>AngularJS Expressions and Interpolation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zeferinix</dc:creator>
  <cp:lastModifiedBy>zeferinix</cp:lastModifiedBy>
  <cp:revision>15</cp:revision>
  <dcterms:created xsi:type="dcterms:W3CDTF">2017-03-19T10:17:53Z</dcterms:created>
  <dcterms:modified xsi:type="dcterms:W3CDTF">2017-03-19T15:50:43Z</dcterms:modified>
</cp:coreProperties>
</file>