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matic SC"/>
      <p:regular r:id="rId13"/>
      <p:bold r:id="rId14"/>
    </p:embeddedFont>
    <p:embeddedFont>
      <p:font typeface="Source Code Pr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maticSC-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regular.fntdata"/><Relationship Id="rId14" Type="http://schemas.openxmlformats.org/officeDocument/2006/relationships/font" Target="fonts/AmaticSC-bold.fntdata"/><Relationship Id="rId17" Type="http://schemas.openxmlformats.org/officeDocument/2006/relationships/font" Target="fonts/SourceCodePro-italic.fntdata"/><Relationship Id="rId16"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aca3dead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aca3dead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2fe48f1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2fe48f1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ca3deadb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ca3deadb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ca3dead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ca3dead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ca3deadb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ca3deadb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ca3deadb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ca3deadb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ca3dead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ca3dead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estination-globetrotter.herokuapp.com/" TargetMode="External"/><Relationship Id="rId4" Type="http://schemas.openxmlformats.org/officeDocument/2006/relationships/hyperlink" Target="https://destination-globetrotter.herokuapp.com/" TargetMode="External"/><Relationship Id="rId5" Type="http://schemas.openxmlformats.org/officeDocument/2006/relationships/hyperlink" Target="https://destination-globetrotter.herokuapp.com/" TargetMode="External"/><Relationship Id="rId6" Type="http://schemas.openxmlformats.org/officeDocument/2006/relationships/hyperlink" Target="https://github.com/JoePall/destination-globetrott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Destination Globetrotter</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highlight>
                  <a:srgbClr val="FFFF00"/>
                </a:highlight>
              </a:rPr>
              <a:t>A collaborative travel planning site!</a:t>
            </a:r>
            <a:endParaRPr>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Elevator Pitch</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000000"/>
              </a:buClr>
              <a:buSzPts val="1500"/>
              <a:buChar char="●"/>
            </a:pPr>
            <a:r>
              <a:rPr lang="en" sz="1500">
                <a:solidFill>
                  <a:srgbClr val="000000"/>
                </a:solidFill>
              </a:rPr>
              <a:t>As a person who loves to travel, I am looking for a user-friendly, intuitive web application that will let me search for trips and compare airline prices. In addition, I want to be able to invite family members or friends to watch flights and message me so that when we are all travelling to the same destination we are travelling on the same airline, at the same time, which is valuable to me for convenience of use and ease of booking.</a:t>
            </a:r>
            <a:endParaRPr sz="1500">
              <a:solidFill>
                <a:srgbClr val="000000"/>
              </a:solidFill>
            </a:endParaRPr>
          </a:p>
          <a:p>
            <a:pPr indent="0" lvl="0" marL="457200" rtl="0" algn="l">
              <a:lnSpc>
                <a:spcPct val="100000"/>
              </a:lnSpc>
              <a:spcBef>
                <a:spcPts val="1000"/>
              </a:spcBef>
              <a:spcAft>
                <a:spcPts val="0"/>
              </a:spcAft>
              <a:buNone/>
            </a:pPr>
            <a:r>
              <a:t/>
            </a:r>
            <a:endParaRPr sz="1500">
              <a:solidFill>
                <a:srgbClr val="000000"/>
              </a:solidFill>
            </a:endParaRPr>
          </a:p>
          <a:p>
            <a:pPr indent="0" lvl="0" marL="0" rtl="0" algn="l">
              <a:lnSpc>
                <a:spcPct val="100000"/>
              </a:lnSpc>
              <a:spcBef>
                <a:spcPts val="1000"/>
              </a:spcBef>
              <a:spcAft>
                <a:spcPts val="1000"/>
              </a:spcAft>
              <a:buNone/>
            </a:pPr>
            <a:r>
              <a:t/>
            </a:r>
            <a:endParaRPr sz="15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b="1" lang="en" sz="1500">
                <a:solidFill>
                  <a:srgbClr val="000000"/>
                </a:solidFill>
                <a:highlight>
                  <a:srgbClr val="FFFFFF"/>
                </a:highlight>
              </a:rPr>
              <a:t>User Story: </a:t>
            </a:r>
            <a:r>
              <a:rPr lang="en" sz="1500">
                <a:solidFill>
                  <a:srgbClr val="000000"/>
                </a:solidFill>
                <a:highlight>
                  <a:srgbClr val="FFFFFF"/>
                </a:highlight>
              </a:rPr>
              <a:t>Destination Globetrotter is the travel planning app for High School Reunions, Family Reunions and other group travel! Discover a collaborative approach to travel planning!</a:t>
            </a:r>
            <a:endParaRPr sz="1500">
              <a:solidFill>
                <a:srgbClr val="000000"/>
              </a:solidFill>
              <a:highlight>
                <a:srgbClr val="FFFFFF"/>
              </a:highlight>
            </a:endParaRPr>
          </a:p>
          <a:p>
            <a:pPr indent="0" lvl="0" marL="457200" rtl="0" algn="l">
              <a:lnSpc>
                <a:spcPct val="100000"/>
              </a:lnSpc>
              <a:spcBef>
                <a:spcPts val="1000"/>
              </a:spcBef>
              <a:spcAft>
                <a:spcPts val="0"/>
              </a:spcAft>
              <a:buNone/>
            </a:pPr>
            <a:r>
              <a:rPr b="1" lang="en" sz="1500">
                <a:solidFill>
                  <a:srgbClr val="000000"/>
                </a:solidFill>
              </a:rPr>
              <a:t>Motivation: </a:t>
            </a:r>
            <a:r>
              <a:rPr lang="en" sz="1500">
                <a:solidFill>
                  <a:srgbClr val="000000"/>
                </a:solidFill>
              </a:rPr>
              <a:t>Develop a travel site that is interactive with the travellers and different from the other sites out there.</a:t>
            </a:r>
            <a:endParaRPr sz="1500">
              <a:solidFill>
                <a:srgbClr val="000000"/>
              </a:solidFill>
            </a:endParaRPr>
          </a:p>
          <a:p>
            <a:pPr indent="0" lvl="0" marL="457200" rtl="0" algn="l">
              <a:lnSpc>
                <a:spcPct val="100000"/>
              </a:lnSpc>
              <a:spcBef>
                <a:spcPts val="1000"/>
              </a:spcBef>
              <a:spcAft>
                <a:spcPts val="0"/>
              </a:spcAft>
              <a:buNone/>
            </a:pPr>
            <a:r>
              <a:t/>
            </a:r>
            <a:endParaRPr sz="1500">
              <a:solidFill>
                <a:srgbClr val="000000"/>
              </a:solidFill>
            </a:endParaRPr>
          </a:p>
          <a:p>
            <a:pPr indent="0" lvl="0" marL="0" rtl="0" algn="l">
              <a:lnSpc>
                <a:spcPct val="100000"/>
              </a:lnSpc>
              <a:spcBef>
                <a:spcPts val="1000"/>
              </a:spcBef>
              <a:spcAft>
                <a:spcPts val="1000"/>
              </a:spcAft>
              <a:buNone/>
            </a:pPr>
            <a:r>
              <a:t/>
            </a:r>
            <a:endParaRPr sz="15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75" name="Google Shape;75;p16"/>
          <p:cNvSpPr txBox="1"/>
          <p:nvPr>
            <p:ph idx="1" type="body"/>
          </p:nvPr>
        </p:nvSpPr>
        <p:spPr>
          <a:xfrm>
            <a:off x="311700" y="1228675"/>
            <a:ext cx="8520600" cy="3914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500">
                <a:solidFill>
                  <a:srgbClr val="000000"/>
                </a:solidFill>
              </a:rPr>
              <a:t>Technologies used: </a:t>
            </a:r>
            <a:r>
              <a:rPr lang="en" sz="1500">
                <a:solidFill>
                  <a:srgbClr val="000000"/>
                </a:solidFill>
              </a:rPr>
              <a:t>bCrypt, Axios, Bootstrap, Express, React, Node, MySQL, Passport, Path</a:t>
            </a:r>
            <a:r>
              <a:rPr lang="en" sz="1500">
                <a:solidFill>
                  <a:srgbClr val="000000"/>
                </a:solidFill>
              </a:rPr>
              <a:t>, Sequelize,</a:t>
            </a:r>
            <a:r>
              <a:rPr lang="en" sz="1500">
                <a:solidFill>
                  <a:srgbClr val="000000"/>
                </a:solidFill>
              </a:rPr>
              <a:t> HTML, CSS, Tequila API</a:t>
            </a:r>
            <a:endParaRPr sz="1500">
              <a:solidFill>
                <a:srgbClr val="000000"/>
              </a:solidFill>
            </a:endParaRPr>
          </a:p>
          <a:p>
            <a:pPr indent="0" lvl="0" marL="457200" rtl="0" algn="l">
              <a:spcBef>
                <a:spcPts val="1000"/>
              </a:spcBef>
              <a:spcAft>
                <a:spcPts val="0"/>
              </a:spcAft>
              <a:buNone/>
            </a:pPr>
            <a:r>
              <a:rPr b="1" lang="en" sz="1500">
                <a:solidFill>
                  <a:srgbClr val="000000"/>
                </a:solidFill>
              </a:rPr>
              <a:t>Roles: </a:t>
            </a:r>
            <a:r>
              <a:rPr lang="en" sz="1500">
                <a:solidFill>
                  <a:srgbClr val="000000"/>
                </a:solidFill>
              </a:rPr>
              <a:t>Andrew Popp: Front-End design, Michael Mink: Back-End Functionality, Josiah Powell: Back-End Functionality, Julie Schaub: DB creation and maintenance, Passport Integration</a:t>
            </a:r>
            <a:endParaRPr sz="1500">
              <a:solidFill>
                <a:srgbClr val="000000"/>
              </a:solidFill>
            </a:endParaRPr>
          </a:p>
          <a:p>
            <a:pPr indent="0" lvl="0" marL="457200" rtl="0" algn="l">
              <a:spcBef>
                <a:spcPts val="1000"/>
              </a:spcBef>
              <a:spcAft>
                <a:spcPts val="0"/>
              </a:spcAft>
              <a:buNone/>
            </a:pPr>
            <a:r>
              <a:rPr b="1" lang="en" sz="1500">
                <a:solidFill>
                  <a:srgbClr val="000000"/>
                </a:solidFill>
              </a:rPr>
              <a:t>Challenges: </a:t>
            </a:r>
            <a:r>
              <a:rPr lang="en" sz="1500">
                <a:solidFill>
                  <a:srgbClr val="000000"/>
                </a:solidFill>
              </a:rPr>
              <a:t>Building a fully functional project in three weeks that accurately shows what we’ve learned. And deploying to Heroku.</a:t>
            </a:r>
            <a:endParaRPr sz="1500">
              <a:solidFill>
                <a:srgbClr val="000000"/>
              </a:solidFill>
            </a:endParaRPr>
          </a:p>
          <a:p>
            <a:pPr indent="0" lvl="0" marL="457200" rtl="0" algn="l">
              <a:spcBef>
                <a:spcPts val="1000"/>
              </a:spcBef>
              <a:spcAft>
                <a:spcPts val="1000"/>
              </a:spcAft>
              <a:buNone/>
            </a:pPr>
            <a:r>
              <a:rPr b="1" lang="en" sz="1500">
                <a:solidFill>
                  <a:srgbClr val="000000"/>
                </a:solidFill>
              </a:rPr>
              <a:t>Successes: </a:t>
            </a:r>
            <a:r>
              <a:rPr lang="en" sz="1500">
                <a:solidFill>
                  <a:srgbClr val="000000"/>
                </a:solidFill>
              </a:rPr>
              <a:t>Searchability of flights, “hidden nav bar”, in app messaging, Trips feature that invites friends to travel. </a:t>
            </a:r>
            <a:endParaRPr sz="1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Development</a:t>
            </a:r>
            <a:endParaRPr/>
          </a:p>
        </p:txBody>
      </p:sp>
      <p:sp>
        <p:nvSpPr>
          <p:cNvPr id="86" name="Google Shape;86;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Ability to book flights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Add hotel search and booking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Further define messaging and have the ability to see presence (who’s online and who’s not)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Add country to titles for </a:t>
            </a:r>
            <a:r>
              <a:rPr lang="en">
                <a:solidFill>
                  <a:srgbClr val="000000"/>
                </a:solidFill>
              </a:rPr>
              <a:t>international</a:t>
            </a:r>
            <a:r>
              <a:rPr lang="en">
                <a:solidFill>
                  <a:srgbClr val="000000"/>
                </a:solidFill>
              </a:rPr>
              <a:t> flights</a:t>
            </a:r>
            <a:endParaRPr>
              <a:solidFill>
                <a:srgbClr val="000000"/>
              </a:solidFill>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92" name="Google Shape;92;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Deployed:  </a:t>
            </a:r>
            <a:r>
              <a:rPr lang="en" sz="1500" u="sng">
                <a:solidFill>
                  <a:schemeClr val="hlink"/>
                </a:solidFill>
                <a:hlinkClick r:id="rId3"/>
              </a:rPr>
              <a:t>https://destination-globetrotter.</a:t>
            </a:r>
            <a:r>
              <a:rPr lang="en" sz="1500" u="sng">
                <a:solidFill>
                  <a:schemeClr val="hlink"/>
                </a:solidFill>
                <a:hlinkClick r:id="rId4"/>
              </a:rPr>
              <a:t>her</a:t>
            </a:r>
            <a:r>
              <a:rPr lang="en" sz="1500" u="sng">
                <a:solidFill>
                  <a:schemeClr val="hlink"/>
                </a:solidFill>
                <a:hlinkClick r:id="rId5"/>
              </a:rPr>
              <a:t>okuapp.com/</a:t>
            </a:r>
            <a:endParaRPr sz="1500">
              <a:solidFill>
                <a:srgbClr val="000000"/>
              </a:solidFill>
            </a:endParaRPr>
          </a:p>
          <a:p>
            <a:pPr indent="-323850" lvl="0" marL="457200" rtl="0" algn="l">
              <a:spcBef>
                <a:spcPts val="0"/>
              </a:spcBef>
              <a:spcAft>
                <a:spcPts val="0"/>
              </a:spcAft>
              <a:buSzPts val="1500"/>
              <a:buChar char="●"/>
            </a:pPr>
            <a:r>
              <a:rPr lang="en" sz="1500">
                <a:solidFill>
                  <a:srgbClr val="000000"/>
                </a:solidFill>
              </a:rPr>
              <a:t>GitHub repo:</a:t>
            </a:r>
            <a:r>
              <a:rPr lang="en" sz="1500"/>
              <a:t> </a:t>
            </a:r>
            <a:r>
              <a:rPr lang="en" sz="1500" u="sng">
                <a:solidFill>
                  <a:schemeClr val="hlink"/>
                </a:solidFill>
                <a:hlinkClick r:id="rId6"/>
              </a:rPr>
              <a:t>https://github.com/JoePall/destination-globetrotter</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