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106" y="-72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3146579" y="1340890"/>
            <a:ext cx="361436" cy="542219"/>
            <a:chOff x="5039917" y="2158661"/>
            <a:chExt cx="361436" cy="542219"/>
          </a:xfrm>
        </p:grpSpPr>
        <p:cxnSp>
          <p:nvCxnSpPr>
            <p:cNvPr id="23" name="Straight Connector 2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681227" y="149676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Client queue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Migration </a:t>
            </a:r>
            <a:r>
              <a:rPr lang="en-US" sz="800" b="1" smtClean="0"/>
              <a:t>Mount </a:t>
            </a:r>
            <a:r>
              <a:rPr lang="en-US" sz="800" b="1" smtClean="0"/>
              <a:t>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3598672" y="3213371"/>
            <a:ext cx="361436" cy="542219"/>
            <a:chOff x="5039917" y="2158661"/>
            <a:chExt cx="361436" cy="542219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423340" y="30878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3396659" y="1813255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98" idx="4"/>
            <a:endCxn id="77" idx="0"/>
          </p:cNvCxnSpPr>
          <p:nvPr/>
        </p:nvCxnSpPr>
        <p:spPr>
          <a:xfrm rot="16200000" flipH="1">
            <a:off x="3097646" y="2180846"/>
            <a:ext cx="1005237" cy="3614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3869924" y="1988150"/>
            <a:ext cx="412516" cy="1506855"/>
          </a:xfrm>
          <a:custGeom>
            <a:avLst/>
            <a:gdLst>
              <a:gd name="connsiteX0" fmla="*/ 1036 w 534436"/>
              <a:gd name="connsiteY0" fmla="*/ 0 h 1364101"/>
              <a:gd name="connsiteX1" fmla="*/ 54376 w 534436"/>
              <a:gd name="connsiteY1" fmla="*/ 205740 h 1364101"/>
              <a:gd name="connsiteX2" fmla="*/ 351556 w 534436"/>
              <a:gd name="connsiteY2" fmla="*/ 563880 h 1364101"/>
              <a:gd name="connsiteX3" fmla="*/ 412516 w 534436"/>
              <a:gd name="connsiteY3" fmla="*/ 1043940 h 1364101"/>
              <a:gd name="connsiteX4" fmla="*/ 351556 w 534436"/>
              <a:gd name="connsiteY4" fmla="*/ 1318260 h 1364101"/>
              <a:gd name="connsiteX5" fmla="*/ 214396 w 534436"/>
              <a:gd name="connsiteY5" fmla="*/ 1363980 h 1364101"/>
              <a:gd name="connsiteX6" fmla="*/ 534436 w 534436"/>
              <a:gd name="connsiteY6" fmla="*/ 1333500 h 1364101"/>
              <a:gd name="connsiteX0" fmla="*/ 1036 w 2066056"/>
              <a:gd name="connsiteY0" fmla="*/ 0 h 1397335"/>
              <a:gd name="connsiteX1" fmla="*/ 54376 w 2066056"/>
              <a:gd name="connsiteY1" fmla="*/ 205740 h 1397335"/>
              <a:gd name="connsiteX2" fmla="*/ 351556 w 2066056"/>
              <a:gd name="connsiteY2" fmla="*/ 563880 h 1397335"/>
              <a:gd name="connsiteX3" fmla="*/ 412516 w 2066056"/>
              <a:gd name="connsiteY3" fmla="*/ 1043940 h 1397335"/>
              <a:gd name="connsiteX4" fmla="*/ 351556 w 2066056"/>
              <a:gd name="connsiteY4" fmla="*/ 1318260 h 1397335"/>
              <a:gd name="connsiteX5" fmla="*/ 214396 w 2066056"/>
              <a:gd name="connsiteY5" fmla="*/ 1363980 h 1397335"/>
              <a:gd name="connsiteX6" fmla="*/ 2066056 w 2066056"/>
              <a:gd name="connsiteY6" fmla="*/ 868680 h 1397335"/>
              <a:gd name="connsiteX0" fmla="*/ 1036 w 412516"/>
              <a:gd name="connsiteY0" fmla="*/ 0 h 1397335"/>
              <a:gd name="connsiteX1" fmla="*/ 54376 w 412516"/>
              <a:gd name="connsiteY1" fmla="*/ 205740 h 1397335"/>
              <a:gd name="connsiteX2" fmla="*/ 351556 w 412516"/>
              <a:gd name="connsiteY2" fmla="*/ 563880 h 1397335"/>
              <a:gd name="connsiteX3" fmla="*/ 412516 w 412516"/>
              <a:gd name="connsiteY3" fmla="*/ 1043940 h 1397335"/>
              <a:gd name="connsiteX4" fmla="*/ 351556 w 412516"/>
              <a:gd name="connsiteY4" fmla="*/ 1318260 h 1397335"/>
              <a:gd name="connsiteX5" fmla="*/ 214396 w 412516"/>
              <a:gd name="connsiteY5" fmla="*/ 1363980 h 1397335"/>
              <a:gd name="connsiteX0" fmla="*/ 1036 w 412516"/>
              <a:gd name="connsiteY0" fmla="*/ 0 h 1366490"/>
              <a:gd name="connsiteX1" fmla="*/ 54376 w 412516"/>
              <a:gd name="connsiteY1" fmla="*/ 205740 h 1366490"/>
              <a:gd name="connsiteX2" fmla="*/ 351556 w 412516"/>
              <a:gd name="connsiteY2" fmla="*/ 563880 h 1366490"/>
              <a:gd name="connsiteX3" fmla="*/ 412516 w 412516"/>
              <a:gd name="connsiteY3" fmla="*/ 1043940 h 1366490"/>
              <a:gd name="connsiteX4" fmla="*/ 351556 w 412516"/>
              <a:gd name="connsiteY4" fmla="*/ 1318260 h 1366490"/>
              <a:gd name="connsiteX5" fmla="*/ 214396 w 412516"/>
              <a:gd name="connsiteY5" fmla="*/ 1363980 h 136649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506855"/>
              <a:gd name="connsiteX1" fmla="*/ 54376 w 412516"/>
              <a:gd name="connsiteY1" fmla="*/ 348615 h 1506855"/>
              <a:gd name="connsiteX2" fmla="*/ 351556 w 412516"/>
              <a:gd name="connsiteY2" fmla="*/ 706755 h 1506855"/>
              <a:gd name="connsiteX3" fmla="*/ 412516 w 412516"/>
              <a:gd name="connsiteY3" fmla="*/ 1186815 h 1506855"/>
              <a:gd name="connsiteX4" fmla="*/ 351556 w 412516"/>
              <a:gd name="connsiteY4" fmla="*/ 1461135 h 1506855"/>
              <a:gd name="connsiteX5" fmla="*/ 214396 w 412516"/>
              <a:gd name="connsiteY5" fmla="*/ 1506855 h 15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516" h="1506855">
                <a:moveTo>
                  <a:pt x="1036" y="0"/>
                </a:moveTo>
                <a:cubicBezTo>
                  <a:pt x="-1504" y="55880"/>
                  <a:pt x="-4044" y="230823"/>
                  <a:pt x="54376" y="348615"/>
                </a:cubicBezTo>
                <a:cubicBezTo>
                  <a:pt x="112796" y="466407"/>
                  <a:pt x="291866" y="567055"/>
                  <a:pt x="351556" y="706755"/>
                </a:cubicBezTo>
                <a:cubicBezTo>
                  <a:pt x="411246" y="846455"/>
                  <a:pt x="412516" y="1061085"/>
                  <a:pt x="412516" y="1186815"/>
                </a:cubicBezTo>
                <a:cubicBezTo>
                  <a:pt x="412516" y="1312545"/>
                  <a:pt x="384576" y="1407795"/>
                  <a:pt x="351556" y="1461135"/>
                </a:cubicBezTo>
                <a:cubicBezTo>
                  <a:pt x="318536" y="1514475"/>
                  <a:pt x="312821" y="1505585"/>
                  <a:pt x="214396" y="150685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 rot="3934482">
            <a:off x="3789038" y="20455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Provide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2664" y="264011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Task</a:t>
            </a:r>
            <a:endParaRPr lang="en-GB" sz="800" b="1" dirty="0"/>
          </a:p>
        </p:txBody>
      </p:sp>
      <p:sp>
        <p:nvSpPr>
          <p:cNvPr id="120" name="Freeform 119"/>
          <p:cNvSpPr/>
          <p:nvPr/>
        </p:nvSpPr>
        <p:spPr>
          <a:xfrm>
            <a:off x="2045984" y="3427285"/>
            <a:ext cx="1322448" cy="465070"/>
          </a:xfrm>
          <a:custGeom>
            <a:avLst/>
            <a:gdLst>
              <a:gd name="connsiteX0" fmla="*/ 1306461 w 1306461"/>
              <a:gd name="connsiteY0" fmla="*/ 21940 h 476701"/>
              <a:gd name="connsiteX1" fmla="*/ 290461 w 1306461"/>
              <a:gd name="connsiteY1" fmla="*/ 29755 h 476701"/>
              <a:gd name="connsiteX2" fmla="*/ 1292 w 1306461"/>
              <a:gd name="connsiteY2" fmla="*/ 311109 h 476701"/>
              <a:gd name="connsiteX3" fmla="*/ 368615 w 1306461"/>
              <a:gd name="connsiteY3" fmla="*/ 459601 h 476701"/>
              <a:gd name="connsiteX4" fmla="*/ 1251753 w 1306461"/>
              <a:gd name="connsiteY4" fmla="*/ 467417 h 476701"/>
              <a:gd name="connsiteX0" fmla="*/ 1305416 w 1305416"/>
              <a:gd name="connsiteY0" fmla="*/ 21940 h 476701"/>
              <a:gd name="connsiteX1" fmla="*/ 289416 w 1305416"/>
              <a:gd name="connsiteY1" fmla="*/ 29755 h 476701"/>
              <a:gd name="connsiteX2" fmla="*/ 247 w 1305416"/>
              <a:gd name="connsiteY2" fmla="*/ 311109 h 476701"/>
              <a:gd name="connsiteX3" fmla="*/ 367570 w 1305416"/>
              <a:gd name="connsiteY3" fmla="*/ 459601 h 476701"/>
              <a:gd name="connsiteX4" fmla="*/ 1250708 w 1305416"/>
              <a:gd name="connsiteY4" fmla="*/ 467417 h 476701"/>
              <a:gd name="connsiteX0" fmla="*/ 1305416 w 1305416"/>
              <a:gd name="connsiteY0" fmla="*/ 19346 h 476677"/>
              <a:gd name="connsiteX1" fmla="*/ 289416 w 1305416"/>
              <a:gd name="connsiteY1" fmla="*/ 27161 h 476677"/>
              <a:gd name="connsiteX2" fmla="*/ 247 w 1305416"/>
              <a:gd name="connsiteY2" fmla="*/ 269438 h 476677"/>
              <a:gd name="connsiteX3" fmla="*/ 367570 w 1305416"/>
              <a:gd name="connsiteY3" fmla="*/ 457007 h 476677"/>
              <a:gd name="connsiteX4" fmla="*/ 1250708 w 1305416"/>
              <a:gd name="connsiteY4" fmla="*/ 464823 h 476677"/>
              <a:gd name="connsiteX0" fmla="*/ 1305416 w 1344493"/>
              <a:gd name="connsiteY0" fmla="*/ 19346 h 468039"/>
              <a:gd name="connsiteX1" fmla="*/ 289416 w 1344493"/>
              <a:gd name="connsiteY1" fmla="*/ 27161 h 468039"/>
              <a:gd name="connsiteX2" fmla="*/ 247 w 1344493"/>
              <a:gd name="connsiteY2" fmla="*/ 269438 h 468039"/>
              <a:gd name="connsiteX3" fmla="*/ 367570 w 1344493"/>
              <a:gd name="connsiteY3" fmla="*/ 457007 h 468039"/>
              <a:gd name="connsiteX4" fmla="*/ 1344493 w 1344493"/>
              <a:gd name="connsiteY4" fmla="*/ 441376 h 468039"/>
              <a:gd name="connsiteX0" fmla="*/ 1306461 w 1345538"/>
              <a:gd name="connsiteY0" fmla="*/ 19346 h 451670"/>
              <a:gd name="connsiteX1" fmla="*/ 290461 w 1345538"/>
              <a:gd name="connsiteY1" fmla="*/ 27161 h 451670"/>
              <a:gd name="connsiteX2" fmla="*/ 1292 w 1345538"/>
              <a:gd name="connsiteY2" fmla="*/ 269438 h 451670"/>
              <a:gd name="connsiteX3" fmla="*/ 368615 w 1345538"/>
              <a:gd name="connsiteY3" fmla="*/ 433561 h 451670"/>
              <a:gd name="connsiteX4" fmla="*/ 1345538 w 1345538"/>
              <a:gd name="connsiteY4" fmla="*/ 441376 h 451670"/>
              <a:gd name="connsiteX0" fmla="*/ 1306461 w 1345538"/>
              <a:gd name="connsiteY0" fmla="*/ 19346 h 446344"/>
              <a:gd name="connsiteX1" fmla="*/ 290461 w 1345538"/>
              <a:gd name="connsiteY1" fmla="*/ 27161 h 446344"/>
              <a:gd name="connsiteX2" fmla="*/ 1292 w 1345538"/>
              <a:gd name="connsiteY2" fmla="*/ 269438 h 446344"/>
              <a:gd name="connsiteX3" fmla="*/ 368615 w 1345538"/>
              <a:gd name="connsiteY3" fmla="*/ 433561 h 446344"/>
              <a:gd name="connsiteX4" fmla="*/ 1345538 w 1345538"/>
              <a:gd name="connsiteY4" fmla="*/ 441376 h 446344"/>
              <a:gd name="connsiteX0" fmla="*/ 1306461 w 1345538"/>
              <a:gd name="connsiteY0" fmla="*/ 19346 h 461352"/>
              <a:gd name="connsiteX1" fmla="*/ 290461 w 1345538"/>
              <a:gd name="connsiteY1" fmla="*/ 27161 h 461352"/>
              <a:gd name="connsiteX2" fmla="*/ 1292 w 1345538"/>
              <a:gd name="connsiteY2" fmla="*/ 269438 h 461352"/>
              <a:gd name="connsiteX3" fmla="*/ 368615 w 1345538"/>
              <a:gd name="connsiteY3" fmla="*/ 457007 h 461352"/>
              <a:gd name="connsiteX4" fmla="*/ 1345538 w 1345538"/>
              <a:gd name="connsiteY4" fmla="*/ 441376 h 461352"/>
              <a:gd name="connsiteX0" fmla="*/ 1306817 w 1345894"/>
              <a:gd name="connsiteY0" fmla="*/ 7739 h 449745"/>
              <a:gd name="connsiteX1" fmla="*/ 290817 w 1345894"/>
              <a:gd name="connsiteY1" fmla="*/ 15554 h 449745"/>
              <a:gd name="connsiteX2" fmla="*/ 1648 w 1345894"/>
              <a:gd name="connsiteY2" fmla="*/ 257831 h 449745"/>
              <a:gd name="connsiteX3" fmla="*/ 368971 w 1345894"/>
              <a:gd name="connsiteY3" fmla="*/ 445400 h 449745"/>
              <a:gd name="connsiteX4" fmla="*/ 1345894 w 1345894"/>
              <a:gd name="connsiteY4" fmla="*/ 429769 h 449745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306817 w 1306817"/>
              <a:gd name="connsiteY4" fmla="*/ 453215 h 465070"/>
              <a:gd name="connsiteX0" fmla="*/ 1306817 w 1306817"/>
              <a:gd name="connsiteY0" fmla="*/ 7739 h 454569"/>
              <a:gd name="connsiteX1" fmla="*/ 290817 w 1306817"/>
              <a:gd name="connsiteY1" fmla="*/ 15554 h 454569"/>
              <a:gd name="connsiteX2" fmla="*/ 1648 w 1306817"/>
              <a:gd name="connsiteY2" fmla="*/ 257831 h 454569"/>
              <a:gd name="connsiteX3" fmla="*/ 368971 w 1306817"/>
              <a:gd name="connsiteY3" fmla="*/ 445400 h 454569"/>
              <a:gd name="connsiteX4" fmla="*/ 1299002 w 1306817"/>
              <a:gd name="connsiteY4" fmla="*/ 421954 h 454569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283371 w 1306817"/>
              <a:gd name="connsiteY4" fmla="*/ 453215 h 465070"/>
              <a:gd name="connsiteX0" fmla="*/ 1306817 w 1322448"/>
              <a:gd name="connsiteY0" fmla="*/ 7739 h 465070"/>
              <a:gd name="connsiteX1" fmla="*/ 290817 w 1322448"/>
              <a:gd name="connsiteY1" fmla="*/ 15554 h 465070"/>
              <a:gd name="connsiteX2" fmla="*/ 1648 w 1322448"/>
              <a:gd name="connsiteY2" fmla="*/ 257831 h 465070"/>
              <a:gd name="connsiteX3" fmla="*/ 368971 w 1322448"/>
              <a:gd name="connsiteY3" fmla="*/ 445400 h 465070"/>
              <a:gd name="connsiteX4" fmla="*/ 1322448 w 1322448"/>
              <a:gd name="connsiteY4" fmla="*/ 453215 h 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448" h="465070">
                <a:moveTo>
                  <a:pt x="1306817" y="7739"/>
                </a:moveTo>
                <a:cubicBezTo>
                  <a:pt x="907581" y="-12451"/>
                  <a:pt x="531791" y="12949"/>
                  <a:pt x="290817" y="15554"/>
                </a:cubicBezTo>
                <a:cubicBezTo>
                  <a:pt x="49843" y="18159"/>
                  <a:pt x="-11378" y="186190"/>
                  <a:pt x="1648" y="257831"/>
                </a:cubicBezTo>
                <a:cubicBezTo>
                  <a:pt x="14674" y="329472"/>
                  <a:pt x="148838" y="412836"/>
                  <a:pt x="368971" y="445400"/>
                </a:cubicBezTo>
                <a:cubicBezTo>
                  <a:pt x="589104" y="477964"/>
                  <a:pt x="985084" y="462332"/>
                  <a:pt x="1322448" y="45321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disk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ross 130"/>
          <p:cNvSpPr/>
          <p:nvPr/>
        </p:nvSpPr>
        <p:spPr>
          <a:xfrm rot="2570151">
            <a:off x="5913770" y="4178174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tape, (flush,)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50"/>
          <p:cNvSpPr/>
          <p:nvPr/>
        </p:nvSpPr>
        <p:spPr>
          <a:xfrm>
            <a:off x="5956300" y="3510246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5933852" y="352720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474385" y="4350670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264972" y="413522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Single Thread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33173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32860" y="4304371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5723" y="4094023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Thread Pool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229341" y="4307407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33173" y="4304371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19545" y="2179436"/>
            <a:ext cx="180020" cy="180020"/>
            <a:chOff x="1035165" y="1170180"/>
            <a:chExt cx="180020" cy="180020"/>
          </a:xfrm>
        </p:grpSpPr>
        <p:sp>
          <p:nvSpPr>
            <p:cNvPr id="194" name="Circular Arrow 19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78047" y="196212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3394856" y="17161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3394856" y="1633339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Freeform 209"/>
          <p:cNvSpPr/>
          <p:nvPr/>
        </p:nvSpPr>
        <p:spPr>
          <a:xfrm>
            <a:off x="925637" y="3510979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reeform 211"/>
          <p:cNvSpPr/>
          <p:nvPr/>
        </p:nvSpPr>
        <p:spPr>
          <a:xfrm>
            <a:off x="1182727" y="3516542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Cross 212"/>
          <p:cNvSpPr/>
          <p:nvPr/>
        </p:nvSpPr>
        <p:spPr>
          <a:xfrm rot="2570151">
            <a:off x="113702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ross 214"/>
          <p:cNvSpPr/>
          <p:nvPr/>
        </p:nvSpPr>
        <p:spPr>
          <a:xfrm rot="2570151">
            <a:off x="859200" y="4178175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0" name="Freeform 239"/>
          <p:cNvSpPr/>
          <p:nvPr/>
        </p:nvSpPr>
        <p:spPr>
          <a:xfrm>
            <a:off x="3351541" y="270080"/>
            <a:ext cx="2744460" cy="2174707"/>
          </a:xfrm>
          <a:custGeom>
            <a:avLst/>
            <a:gdLst>
              <a:gd name="connsiteX0" fmla="*/ 2885855 w 2885855"/>
              <a:gd name="connsiteY0" fmla="*/ 1917431 h 2424944"/>
              <a:gd name="connsiteX1" fmla="*/ 2634395 w 2885855"/>
              <a:gd name="connsiteY1" fmla="*/ 2245091 h 2424944"/>
              <a:gd name="connsiteX2" fmla="*/ 2085755 w 2885855"/>
              <a:gd name="connsiteY2" fmla="*/ 2306051 h 2424944"/>
              <a:gd name="connsiteX3" fmla="*/ 2032415 w 2885855"/>
              <a:gd name="connsiteY3" fmla="*/ 622031 h 2424944"/>
              <a:gd name="connsiteX4" fmla="*/ 1377095 w 2885855"/>
              <a:gd name="connsiteY4" fmla="*/ 4811 h 2424944"/>
              <a:gd name="connsiteX5" fmla="*/ 112175 w 2885855"/>
              <a:gd name="connsiteY5" fmla="*/ 378191 h 2424944"/>
              <a:gd name="connsiteX6" fmla="*/ 142655 w 2885855"/>
              <a:gd name="connsiteY6" fmla="*/ 1140191 h 2424944"/>
              <a:gd name="connsiteX0" fmla="*/ 2860081 w 2860081"/>
              <a:gd name="connsiteY0" fmla="*/ 1917431 h 2424944"/>
              <a:gd name="connsiteX1" fmla="*/ 2608621 w 2860081"/>
              <a:gd name="connsiteY1" fmla="*/ 2245091 h 2424944"/>
              <a:gd name="connsiteX2" fmla="*/ 2059981 w 2860081"/>
              <a:gd name="connsiteY2" fmla="*/ 2306051 h 2424944"/>
              <a:gd name="connsiteX3" fmla="*/ 2006641 w 2860081"/>
              <a:gd name="connsiteY3" fmla="*/ 622031 h 2424944"/>
              <a:gd name="connsiteX4" fmla="*/ 1351321 w 2860081"/>
              <a:gd name="connsiteY4" fmla="*/ 4811 h 2424944"/>
              <a:gd name="connsiteX5" fmla="*/ 86401 w 2860081"/>
              <a:gd name="connsiteY5" fmla="*/ 378191 h 2424944"/>
              <a:gd name="connsiteX6" fmla="*/ 116881 w 2860081"/>
              <a:gd name="connsiteY6" fmla="*/ 1140191 h 2424944"/>
              <a:gd name="connsiteX0" fmla="*/ 2744460 w 2744460"/>
              <a:gd name="connsiteY0" fmla="*/ 1917842 h 2425355"/>
              <a:gd name="connsiteX1" fmla="*/ 2493000 w 2744460"/>
              <a:gd name="connsiteY1" fmla="*/ 2245502 h 2425355"/>
              <a:gd name="connsiteX2" fmla="*/ 1944360 w 2744460"/>
              <a:gd name="connsiteY2" fmla="*/ 2306462 h 2425355"/>
              <a:gd name="connsiteX3" fmla="*/ 1891020 w 2744460"/>
              <a:gd name="connsiteY3" fmla="*/ 622442 h 2425355"/>
              <a:gd name="connsiteX4" fmla="*/ 1235700 w 2744460"/>
              <a:gd name="connsiteY4" fmla="*/ 5222 h 2425355"/>
              <a:gd name="connsiteX5" fmla="*/ 260340 w 2744460"/>
              <a:gd name="connsiteY5" fmla="*/ 370982 h 2425355"/>
              <a:gd name="connsiteX6" fmla="*/ 1260 w 2744460"/>
              <a:gd name="connsiteY6" fmla="*/ 1140602 h 2425355"/>
              <a:gd name="connsiteX0" fmla="*/ 2744899 w 2744899"/>
              <a:gd name="connsiteY0" fmla="*/ 1916862 h 2424375"/>
              <a:gd name="connsiteX1" fmla="*/ 2493439 w 2744899"/>
              <a:gd name="connsiteY1" fmla="*/ 2244522 h 2424375"/>
              <a:gd name="connsiteX2" fmla="*/ 1944799 w 2744899"/>
              <a:gd name="connsiteY2" fmla="*/ 2305482 h 2424375"/>
              <a:gd name="connsiteX3" fmla="*/ 1891459 w 2744899"/>
              <a:gd name="connsiteY3" fmla="*/ 621462 h 2424375"/>
              <a:gd name="connsiteX4" fmla="*/ 1236139 w 2744899"/>
              <a:gd name="connsiteY4" fmla="*/ 4242 h 2424375"/>
              <a:gd name="connsiteX5" fmla="*/ 260779 w 2744899"/>
              <a:gd name="connsiteY5" fmla="*/ 370002 h 2424375"/>
              <a:gd name="connsiteX6" fmla="*/ 1699 w 2744899"/>
              <a:gd name="connsiteY6" fmla="*/ 1139622 h 2424375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174707"/>
              <a:gd name="connsiteX1" fmla="*/ 2493000 w 2744460"/>
              <a:gd name="connsiteY1" fmla="*/ 2112405 h 2174707"/>
              <a:gd name="connsiteX2" fmla="*/ 1944360 w 2744460"/>
              <a:gd name="connsiteY2" fmla="*/ 2173365 h 2174707"/>
              <a:gd name="connsiteX3" fmla="*/ 1891020 w 2744460"/>
              <a:gd name="connsiteY3" fmla="*/ 489345 h 2174707"/>
              <a:gd name="connsiteX4" fmla="*/ 1235700 w 2744460"/>
              <a:gd name="connsiteY4" fmla="*/ 9285 h 2174707"/>
              <a:gd name="connsiteX5" fmla="*/ 260340 w 2744460"/>
              <a:gd name="connsiteY5" fmla="*/ 237885 h 2174707"/>
              <a:gd name="connsiteX6" fmla="*/ 1260 w 2744460"/>
              <a:gd name="connsiteY6" fmla="*/ 1007505 h 21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4460" h="2174707">
                <a:moveTo>
                  <a:pt x="2744460" y="1784745"/>
                </a:moveTo>
                <a:cubicBezTo>
                  <a:pt x="2685405" y="1916190"/>
                  <a:pt x="2626350" y="2047635"/>
                  <a:pt x="2493000" y="2112405"/>
                </a:cubicBezTo>
                <a:cubicBezTo>
                  <a:pt x="2359650" y="2177175"/>
                  <a:pt x="2181850" y="2177175"/>
                  <a:pt x="1944360" y="2173365"/>
                </a:cubicBezTo>
                <a:cubicBezTo>
                  <a:pt x="1706870" y="2169555"/>
                  <a:pt x="2009130" y="850025"/>
                  <a:pt x="1891020" y="489345"/>
                </a:cubicBezTo>
                <a:cubicBezTo>
                  <a:pt x="1772910" y="128665"/>
                  <a:pt x="1499860" y="51195"/>
                  <a:pt x="1235700" y="9285"/>
                </a:cubicBezTo>
                <a:cubicBezTo>
                  <a:pt x="971540" y="-32625"/>
                  <a:pt x="466080" y="71515"/>
                  <a:pt x="260340" y="237885"/>
                </a:cubicBezTo>
                <a:cubicBezTo>
                  <a:pt x="54600" y="404255"/>
                  <a:pt x="-10170" y="667780"/>
                  <a:pt x="1260" y="100750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69095" y="567067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on flush/end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192185" y="6866010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148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24</cp:revision>
  <dcterms:created xsi:type="dcterms:W3CDTF">2013-10-01T12:18:19Z</dcterms:created>
  <dcterms:modified xsi:type="dcterms:W3CDTF">2013-11-21T09:16:22Z</dcterms:modified>
</cp:coreProperties>
</file>