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7200900"/>
  <p:notesSz cx="6858000" cy="9144000"/>
  <p:defaultTextStyle>
    <a:defPPr>
      <a:defRPr lang="en-US"/>
    </a:defPPr>
    <a:lvl1pPr marL="0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1309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2613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3922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5230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6538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7846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79152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90459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0">
          <p15:clr>
            <a:srgbClr val="A4A3A4"/>
          </p15:clr>
        </p15:guide>
        <p15:guide id="2" pos="22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1E5AAE"/>
    <a:srgbClr val="BCF6C3"/>
    <a:srgbClr val="BED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986" y="108"/>
      </p:cViewPr>
      <p:guideLst>
        <p:guide orient="horz" pos="2270"/>
        <p:guide pos="22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72" y="2236950"/>
            <a:ext cx="6120765" cy="15435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139" y="4080521"/>
            <a:ext cx="5040631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3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6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7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9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0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11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2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67815" y="151688"/>
            <a:ext cx="765095" cy="322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0031" y="151688"/>
            <a:ext cx="2177771" cy="322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94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92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27" y="4627250"/>
            <a:ext cx="6120765" cy="1430180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827" y="3052052"/>
            <a:ext cx="6120765" cy="1575196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11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26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3392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4523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565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678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7915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9045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30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0025" y="881787"/>
            <a:ext cx="1471433" cy="249531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1477" y="881787"/>
            <a:ext cx="1471433" cy="249531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8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9" y="288381"/>
            <a:ext cx="6480812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54" y="1611870"/>
            <a:ext cx="3181647" cy="67174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11309" indent="0">
              <a:buNone/>
              <a:defRPr sz="1900" b="1"/>
            </a:lvl2pPr>
            <a:lvl3pPr marL="822613" indent="0">
              <a:buNone/>
              <a:defRPr sz="1600" b="1"/>
            </a:lvl3pPr>
            <a:lvl4pPr marL="1233922" indent="0">
              <a:buNone/>
              <a:defRPr sz="1600" b="1"/>
            </a:lvl4pPr>
            <a:lvl5pPr marL="1645230" indent="0">
              <a:buNone/>
              <a:defRPr sz="1600" b="1"/>
            </a:lvl5pPr>
            <a:lvl6pPr marL="2056538" indent="0">
              <a:buNone/>
              <a:defRPr sz="1600" b="1"/>
            </a:lvl6pPr>
            <a:lvl7pPr marL="2467846" indent="0">
              <a:buNone/>
              <a:defRPr sz="1600" b="1"/>
            </a:lvl7pPr>
            <a:lvl8pPr marL="2879152" indent="0">
              <a:buNone/>
              <a:defRPr sz="1600" b="1"/>
            </a:lvl8pPr>
            <a:lvl9pPr marL="329045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54" y="2283619"/>
            <a:ext cx="3181647" cy="4148854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7960" y="1611870"/>
            <a:ext cx="3182899" cy="67174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11309" indent="0">
              <a:buNone/>
              <a:defRPr sz="1900" b="1"/>
            </a:lvl2pPr>
            <a:lvl3pPr marL="822613" indent="0">
              <a:buNone/>
              <a:defRPr sz="1600" b="1"/>
            </a:lvl3pPr>
            <a:lvl4pPr marL="1233922" indent="0">
              <a:buNone/>
              <a:defRPr sz="1600" b="1"/>
            </a:lvl4pPr>
            <a:lvl5pPr marL="1645230" indent="0">
              <a:buNone/>
              <a:defRPr sz="1600" b="1"/>
            </a:lvl5pPr>
            <a:lvl6pPr marL="2056538" indent="0">
              <a:buNone/>
              <a:defRPr sz="1600" b="1"/>
            </a:lvl6pPr>
            <a:lvl7pPr marL="2467846" indent="0">
              <a:buNone/>
              <a:defRPr sz="1600" b="1"/>
            </a:lvl7pPr>
            <a:lvl8pPr marL="2879152" indent="0">
              <a:buNone/>
              <a:defRPr sz="1600" b="1"/>
            </a:lvl8pPr>
            <a:lvl9pPr marL="329045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960" y="2283619"/>
            <a:ext cx="3182899" cy="4148854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5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20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9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53" y="286711"/>
            <a:ext cx="2369047" cy="12201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361" y="286710"/>
            <a:ext cx="4025503" cy="6145768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53" y="1506857"/>
            <a:ext cx="2369047" cy="4925614"/>
          </a:xfrm>
        </p:spPr>
        <p:txBody>
          <a:bodyPr/>
          <a:lstStyle>
            <a:lvl1pPr marL="0" indent="0">
              <a:buNone/>
              <a:defRPr sz="1300"/>
            </a:lvl1pPr>
            <a:lvl2pPr marL="411309" indent="0">
              <a:buNone/>
              <a:defRPr sz="1300"/>
            </a:lvl2pPr>
            <a:lvl3pPr marL="822613" indent="0">
              <a:buNone/>
              <a:defRPr sz="1000"/>
            </a:lvl3pPr>
            <a:lvl4pPr marL="1233922" indent="0">
              <a:buNone/>
              <a:defRPr sz="600"/>
            </a:lvl4pPr>
            <a:lvl5pPr marL="1645230" indent="0">
              <a:buNone/>
              <a:defRPr sz="600"/>
            </a:lvl5pPr>
            <a:lvl6pPr marL="2056538" indent="0">
              <a:buNone/>
              <a:defRPr sz="600"/>
            </a:lvl6pPr>
            <a:lvl7pPr marL="2467846" indent="0">
              <a:buNone/>
              <a:defRPr sz="600"/>
            </a:lvl7pPr>
            <a:lvl8pPr marL="2879152" indent="0">
              <a:buNone/>
              <a:defRPr sz="600"/>
            </a:lvl8pPr>
            <a:lvl9pPr marL="32904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6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38" y="5040636"/>
            <a:ext cx="4320540" cy="5950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1438" y="643413"/>
            <a:ext cx="4320540" cy="4320542"/>
          </a:xfrm>
        </p:spPr>
        <p:txBody>
          <a:bodyPr/>
          <a:lstStyle>
            <a:lvl1pPr marL="0" indent="0">
              <a:buNone/>
              <a:defRPr sz="2700"/>
            </a:lvl1pPr>
            <a:lvl2pPr marL="411309" indent="0">
              <a:buNone/>
              <a:defRPr sz="2400"/>
            </a:lvl2pPr>
            <a:lvl3pPr marL="822613" indent="0">
              <a:buNone/>
              <a:defRPr sz="2100"/>
            </a:lvl3pPr>
            <a:lvl4pPr marL="1233922" indent="0">
              <a:buNone/>
              <a:defRPr sz="1900"/>
            </a:lvl4pPr>
            <a:lvl5pPr marL="1645230" indent="0">
              <a:buNone/>
              <a:defRPr sz="1900"/>
            </a:lvl5pPr>
            <a:lvl6pPr marL="2056538" indent="0">
              <a:buNone/>
              <a:defRPr sz="1900"/>
            </a:lvl6pPr>
            <a:lvl7pPr marL="2467846" indent="0">
              <a:buNone/>
              <a:defRPr sz="1900"/>
            </a:lvl7pPr>
            <a:lvl8pPr marL="2879152" indent="0">
              <a:buNone/>
              <a:defRPr sz="1900"/>
            </a:lvl8pPr>
            <a:lvl9pPr marL="3290459" indent="0">
              <a:buNone/>
              <a:defRPr sz="1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438" y="5635707"/>
            <a:ext cx="4320540" cy="845106"/>
          </a:xfrm>
        </p:spPr>
        <p:txBody>
          <a:bodyPr/>
          <a:lstStyle>
            <a:lvl1pPr marL="0" indent="0">
              <a:buNone/>
              <a:defRPr sz="1300"/>
            </a:lvl1pPr>
            <a:lvl2pPr marL="411309" indent="0">
              <a:buNone/>
              <a:defRPr sz="1300"/>
            </a:lvl2pPr>
            <a:lvl3pPr marL="822613" indent="0">
              <a:buNone/>
              <a:defRPr sz="1000"/>
            </a:lvl3pPr>
            <a:lvl4pPr marL="1233922" indent="0">
              <a:buNone/>
              <a:defRPr sz="600"/>
            </a:lvl4pPr>
            <a:lvl5pPr marL="1645230" indent="0">
              <a:buNone/>
              <a:defRPr sz="600"/>
            </a:lvl5pPr>
            <a:lvl6pPr marL="2056538" indent="0">
              <a:buNone/>
              <a:defRPr sz="600"/>
            </a:lvl6pPr>
            <a:lvl7pPr marL="2467846" indent="0">
              <a:buNone/>
              <a:defRPr sz="600"/>
            </a:lvl7pPr>
            <a:lvl8pPr marL="2879152" indent="0">
              <a:buNone/>
              <a:defRPr sz="600"/>
            </a:lvl8pPr>
            <a:lvl9pPr marL="32904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96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49" y="288381"/>
            <a:ext cx="6480812" cy="1200150"/>
          </a:xfrm>
          <a:prstGeom prst="rect">
            <a:avLst/>
          </a:prstGeom>
        </p:spPr>
        <p:txBody>
          <a:bodyPr vert="horz" lIns="82262" tIns="41131" rIns="82262" bIns="411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9" y="1680217"/>
            <a:ext cx="6480812" cy="4752262"/>
          </a:xfrm>
          <a:prstGeom prst="rect">
            <a:avLst/>
          </a:prstGeom>
        </p:spPr>
        <p:txBody>
          <a:bodyPr vert="horz" lIns="82262" tIns="41131" rIns="82262" bIns="411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53" y="6674170"/>
            <a:ext cx="1680209" cy="383384"/>
          </a:xfrm>
          <a:prstGeom prst="rect">
            <a:avLst/>
          </a:prstGeom>
        </p:spPr>
        <p:txBody>
          <a:bodyPr vert="horz" lIns="82262" tIns="41131" rIns="82262" bIns="4113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6333-F23A-467F-8B51-1B0299BC507D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0308" y="6674170"/>
            <a:ext cx="2280285" cy="383384"/>
          </a:xfrm>
          <a:prstGeom prst="rect">
            <a:avLst/>
          </a:prstGeom>
        </p:spPr>
        <p:txBody>
          <a:bodyPr vert="horz" lIns="82262" tIns="41131" rIns="82262" bIns="4113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649" y="6674170"/>
            <a:ext cx="1680209" cy="383384"/>
          </a:xfrm>
          <a:prstGeom prst="rect">
            <a:avLst/>
          </a:prstGeom>
        </p:spPr>
        <p:txBody>
          <a:bodyPr vert="horz" lIns="82262" tIns="41131" rIns="82262" bIns="4113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56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2613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482" indent="-308482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68376" indent="-257067" algn="l" defTabSz="82261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267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39576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50885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62192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673501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084806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496114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309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613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3922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230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6538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7846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9152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0459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/>
          <p:cNvSpPr/>
          <p:nvPr/>
        </p:nvSpPr>
        <p:spPr>
          <a:xfrm>
            <a:off x="1574049" y="2536163"/>
            <a:ext cx="1161630" cy="191925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/>
          <p:cNvSpPr/>
          <p:nvPr/>
        </p:nvSpPr>
        <p:spPr>
          <a:xfrm>
            <a:off x="1494919" y="2584350"/>
            <a:ext cx="1161630" cy="191925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Rectangle 198"/>
          <p:cNvSpPr/>
          <p:nvPr/>
        </p:nvSpPr>
        <p:spPr>
          <a:xfrm>
            <a:off x="2934956" y="2536163"/>
            <a:ext cx="2556785" cy="191925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Rectangle 197"/>
          <p:cNvSpPr/>
          <p:nvPr/>
        </p:nvSpPr>
        <p:spPr>
          <a:xfrm>
            <a:off x="2882619" y="2584351"/>
            <a:ext cx="2556785" cy="191925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2843865" y="2627528"/>
            <a:ext cx="2556785" cy="191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3" name="Group 62"/>
          <p:cNvGrpSpPr/>
          <p:nvPr/>
        </p:nvGrpSpPr>
        <p:grpSpPr>
          <a:xfrm>
            <a:off x="3146579" y="1340890"/>
            <a:ext cx="361436" cy="542219"/>
            <a:chOff x="5039917" y="2158661"/>
            <a:chExt cx="361436" cy="542219"/>
          </a:xfrm>
        </p:grpSpPr>
        <p:cxnSp>
          <p:nvCxnSpPr>
            <p:cNvPr id="23" name="Straight Connector 22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3685787" y="1336599"/>
            <a:ext cx="361436" cy="542219"/>
            <a:chOff x="5039917" y="2158661"/>
            <a:chExt cx="361436" cy="542219"/>
          </a:xfrm>
        </p:grpSpPr>
        <p:cxnSp>
          <p:nvCxnSpPr>
            <p:cNvPr id="65" name="Straight Connector 64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 rot="5400000">
            <a:off x="3830018" y="1533154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Free blocks</a:t>
            </a:r>
            <a:endParaRPr lang="en-GB" sz="80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681227" y="1496768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Client queue</a:t>
            </a:r>
            <a:endParaRPr lang="en-GB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0687" y="100417"/>
            <a:ext cx="1981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Migration Mount Manager (main thread</a:t>
            </a:r>
            <a:r>
              <a:rPr lang="en-US" sz="800" b="1" dirty="0" smtClean="0"/>
              <a:t>)*</a:t>
            </a:r>
            <a:endParaRPr lang="en-GB" sz="800" b="1" dirty="0"/>
          </a:p>
        </p:txBody>
      </p:sp>
      <p:sp>
        <p:nvSpPr>
          <p:cNvPr id="76" name="Rectangle 75"/>
          <p:cNvSpPr/>
          <p:nvPr/>
        </p:nvSpPr>
        <p:spPr>
          <a:xfrm>
            <a:off x="2840045" y="983023"/>
            <a:ext cx="147666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3042678" y="2864211"/>
            <a:ext cx="1476664" cy="1530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/>
          <p:cNvSpPr txBox="1"/>
          <p:nvPr/>
        </p:nvSpPr>
        <p:spPr>
          <a:xfrm>
            <a:off x="3037295" y="2865365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Data FIFO</a:t>
            </a:r>
            <a:endParaRPr lang="en-GB" sz="800" b="1" dirty="0"/>
          </a:p>
        </p:txBody>
      </p:sp>
      <p:grpSp>
        <p:nvGrpSpPr>
          <p:cNvPr id="79" name="Group 78"/>
          <p:cNvGrpSpPr/>
          <p:nvPr/>
        </p:nvGrpSpPr>
        <p:grpSpPr>
          <a:xfrm rot="5400000">
            <a:off x="3598672" y="3213371"/>
            <a:ext cx="361436" cy="542219"/>
            <a:chOff x="5039917" y="2158661"/>
            <a:chExt cx="361436" cy="542219"/>
          </a:xfrm>
        </p:grpSpPr>
        <p:cxnSp>
          <p:nvCxnSpPr>
            <p:cNvPr id="80" name="Straight Connector 79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 rot="16200000">
            <a:off x="3592611" y="3582513"/>
            <a:ext cx="361436" cy="542219"/>
            <a:chOff x="5039917" y="2158661"/>
            <a:chExt cx="361436" cy="542219"/>
          </a:xfrm>
        </p:grpSpPr>
        <p:cxnSp>
          <p:nvCxnSpPr>
            <p:cNvPr id="89" name="Straight Connector 88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3423340" y="3087853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Free blocks</a:t>
            </a:r>
            <a:endParaRPr lang="en-GB" sz="800" dirty="0"/>
          </a:p>
        </p:txBody>
      </p:sp>
      <p:sp>
        <p:nvSpPr>
          <p:cNvPr id="98" name="Oval 97"/>
          <p:cNvSpPr/>
          <p:nvPr/>
        </p:nvSpPr>
        <p:spPr>
          <a:xfrm>
            <a:off x="3396659" y="1813255"/>
            <a:ext cx="45719" cy="45719"/>
          </a:xfrm>
          <a:prstGeom prst="ellipse">
            <a:avLst/>
          </a:prstGeom>
          <a:solidFill>
            <a:srgbClr val="4A7EBB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00" name="Curved Connector 99"/>
          <p:cNvCxnSpPr>
            <a:stCxn id="98" idx="4"/>
            <a:endCxn id="77" idx="0"/>
          </p:cNvCxnSpPr>
          <p:nvPr/>
        </p:nvCxnSpPr>
        <p:spPr>
          <a:xfrm rot="16200000" flipH="1">
            <a:off x="3097646" y="2180846"/>
            <a:ext cx="1005237" cy="36149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reeform 112"/>
          <p:cNvSpPr/>
          <p:nvPr/>
        </p:nvSpPr>
        <p:spPr>
          <a:xfrm>
            <a:off x="3869924" y="1988150"/>
            <a:ext cx="412516" cy="1506855"/>
          </a:xfrm>
          <a:custGeom>
            <a:avLst/>
            <a:gdLst>
              <a:gd name="connsiteX0" fmla="*/ 1036 w 534436"/>
              <a:gd name="connsiteY0" fmla="*/ 0 h 1364101"/>
              <a:gd name="connsiteX1" fmla="*/ 54376 w 534436"/>
              <a:gd name="connsiteY1" fmla="*/ 205740 h 1364101"/>
              <a:gd name="connsiteX2" fmla="*/ 351556 w 534436"/>
              <a:gd name="connsiteY2" fmla="*/ 563880 h 1364101"/>
              <a:gd name="connsiteX3" fmla="*/ 412516 w 534436"/>
              <a:gd name="connsiteY3" fmla="*/ 1043940 h 1364101"/>
              <a:gd name="connsiteX4" fmla="*/ 351556 w 534436"/>
              <a:gd name="connsiteY4" fmla="*/ 1318260 h 1364101"/>
              <a:gd name="connsiteX5" fmla="*/ 214396 w 534436"/>
              <a:gd name="connsiteY5" fmla="*/ 1363980 h 1364101"/>
              <a:gd name="connsiteX6" fmla="*/ 534436 w 534436"/>
              <a:gd name="connsiteY6" fmla="*/ 1333500 h 1364101"/>
              <a:gd name="connsiteX0" fmla="*/ 1036 w 2066056"/>
              <a:gd name="connsiteY0" fmla="*/ 0 h 1397335"/>
              <a:gd name="connsiteX1" fmla="*/ 54376 w 2066056"/>
              <a:gd name="connsiteY1" fmla="*/ 205740 h 1397335"/>
              <a:gd name="connsiteX2" fmla="*/ 351556 w 2066056"/>
              <a:gd name="connsiteY2" fmla="*/ 563880 h 1397335"/>
              <a:gd name="connsiteX3" fmla="*/ 412516 w 2066056"/>
              <a:gd name="connsiteY3" fmla="*/ 1043940 h 1397335"/>
              <a:gd name="connsiteX4" fmla="*/ 351556 w 2066056"/>
              <a:gd name="connsiteY4" fmla="*/ 1318260 h 1397335"/>
              <a:gd name="connsiteX5" fmla="*/ 214396 w 2066056"/>
              <a:gd name="connsiteY5" fmla="*/ 1363980 h 1397335"/>
              <a:gd name="connsiteX6" fmla="*/ 2066056 w 2066056"/>
              <a:gd name="connsiteY6" fmla="*/ 868680 h 1397335"/>
              <a:gd name="connsiteX0" fmla="*/ 1036 w 412516"/>
              <a:gd name="connsiteY0" fmla="*/ 0 h 1397335"/>
              <a:gd name="connsiteX1" fmla="*/ 54376 w 412516"/>
              <a:gd name="connsiteY1" fmla="*/ 205740 h 1397335"/>
              <a:gd name="connsiteX2" fmla="*/ 351556 w 412516"/>
              <a:gd name="connsiteY2" fmla="*/ 563880 h 1397335"/>
              <a:gd name="connsiteX3" fmla="*/ 412516 w 412516"/>
              <a:gd name="connsiteY3" fmla="*/ 1043940 h 1397335"/>
              <a:gd name="connsiteX4" fmla="*/ 351556 w 412516"/>
              <a:gd name="connsiteY4" fmla="*/ 1318260 h 1397335"/>
              <a:gd name="connsiteX5" fmla="*/ 214396 w 412516"/>
              <a:gd name="connsiteY5" fmla="*/ 1363980 h 1397335"/>
              <a:gd name="connsiteX0" fmla="*/ 1036 w 412516"/>
              <a:gd name="connsiteY0" fmla="*/ 0 h 1366490"/>
              <a:gd name="connsiteX1" fmla="*/ 54376 w 412516"/>
              <a:gd name="connsiteY1" fmla="*/ 205740 h 1366490"/>
              <a:gd name="connsiteX2" fmla="*/ 351556 w 412516"/>
              <a:gd name="connsiteY2" fmla="*/ 563880 h 1366490"/>
              <a:gd name="connsiteX3" fmla="*/ 412516 w 412516"/>
              <a:gd name="connsiteY3" fmla="*/ 1043940 h 1366490"/>
              <a:gd name="connsiteX4" fmla="*/ 351556 w 412516"/>
              <a:gd name="connsiteY4" fmla="*/ 1318260 h 1366490"/>
              <a:gd name="connsiteX5" fmla="*/ 214396 w 412516"/>
              <a:gd name="connsiteY5" fmla="*/ 1363980 h 1366490"/>
              <a:gd name="connsiteX0" fmla="*/ 1036 w 412516"/>
              <a:gd name="connsiteY0" fmla="*/ 0 h 1363980"/>
              <a:gd name="connsiteX1" fmla="*/ 54376 w 412516"/>
              <a:gd name="connsiteY1" fmla="*/ 205740 h 1363980"/>
              <a:gd name="connsiteX2" fmla="*/ 351556 w 412516"/>
              <a:gd name="connsiteY2" fmla="*/ 563880 h 1363980"/>
              <a:gd name="connsiteX3" fmla="*/ 412516 w 412516"/>
              <a:gd name="connsiteY3" fmla="*/ 1043940 h 1363980"/>
              <a:gd name="connsiteX4" fmla="*/ 351556 w 412516"/>
              <a:gd name="connsiteY4" fmla="*/ 1318260 h 1363980"/>
              <a:gd name="connsiteX5" fmla="*/ 214396 w 412516"/>
              <a:gd name="connsiteY5" fmla="*/ 1363980 h 1363980"/>
              <a:gd name="connsiteX0" fmla="*/ 1036 w 412516"/>
              <a:gd name="connsiteY0" fmla="*/ 0 h 1363980"/>
              <a:gd name="connsiteX1" fmla="*/ 54376 w 412516"/>
              <a:gd name="connsiteY1" fmla="*/ 205740 h 1363980"/>
              <a:gd name="connsiteX2" fmla="*/ 351556 w 412516"/>
              <a:gd name="connsiteY2" fmla="*/ 563880 h 1363980"/>
              <a:gd name="connsiteX3" fmla="*/ 412516 w 412516"/>
              <a:gd name="connsiteY3" fmla="*/ 1043940 h 1363980"/>
              <a:gd name="connsiteX4" fmla="*/ 351556 w 412516"/>
              <a:gd name="connsiteY4" fmla="*/ 1318260 h 1363980"/>
              <a:gd name="connsiteX5" fmla="*/ 214396 w 412516"/>
              <a:gd name="connsiteY5" fmla="*/ 1363980 h 1363980"/>
              <a:gd name="connsiteX0" fmla="*/ 1036 w 412516"/>
              <a:gd name="connsiteY0" fmla="*/ 0 h 1506855"/>
              <a:gd name="connsiteX1" fmla="*/ 54376 w 412516"/>
              <a:gd name="connsiteY1" fmla="*/ 348615 h 1506855"/>
              <a:gd name="connsiteX2" fmla="*/ 351556 w 412516"/>
              <a:gd name="connsiteY2" fmla="*/ 706755 h 1506855"/>
              <a:gd name="connsiteX3" fmla="*/ 412516 w 412516"/>
              <a:gd name="connsiteY3" fmla="*/ 1186815 h 1506855"/>
              <a:gd name="connsiteX4" fmla="*/ 351556 w 412516"/>
              <a:gd name="connsiteY4" fmla="*/ 1461135 h 1506855"/>
              <a:gd name="connsiteX5" fmla="*/ 214396 w 412516"/>
              <a:gd name="connsiteY5" fmla="*/ 1506855 h 150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516" h="1506855">
                <a:moveTo>
                  <a:pt x="1036" y="0"/>
                </a:moveTo>
                <a:cubicBezTo>
                  <a:pt x="-1504" y="55880"/>
                  <a:pt x="-4044" y="230823"/>
                  <a:pt x="54376" y="348615"/>
                </a:cubicBezTo>
                <a:cubicBezTo>
                  <a:pt x="112796" y="466407"/>
                  <a:pt x="291866" y="567055"/>
                  <a:pt x="351556" y="706755"/>
                </a:cubicBezTo>
                <a:cubicBezTo>
                  <a:pt x="411246" y="846455"/>
                  <a:pt x="412516" y="1061085"/>
                  <a:pt x="412516" y="1186815"/>
                </a:cubicBezTo>
                <a:cubicBezTo>
                  <a:pt x="412516" y="1312545"/>
                  <a:pt x="384576" y="1407795"/>
                  <a:pt x="351556" y="1461135"/>
                </a:cubicBezTo>
                <a:cubicBezTo>
                  <a:pt x="318536" y="1514475"/>
                  <a:pt x="312821" y="1505585"/>
                  <a:pt x="214396" y="1506855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/>
          <p:cNvSpPr txBox="1"/>
          <p:nvPr/>
        </p:nvSpPr>
        <p:spPr>
          <a:xfrm rot="3934482">
            <a:off x="3789038" y="2045504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Provide</a:t>
            </a:r>
          </a:p>
          <a:p>
            <a:r>
              <a:rPr lang="en-US" sz="800" dirty="0" smtClean="0"/>
              <a:t>blocks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852664" y="2640116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Tape Write Task</a:t>
            </a:r>
            <a:endParaRPr lang="en-GB" sz="8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442937" y="4055266"/>
            <a:ext cx="6655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Data blocks</a:t>
            </a:r>
            <a:endParaRPr lang="en-GB" sz="800" dirty="0"/>
          </a:p>
        </p:txBody>
      </p:sp>
      <p:sp>
        <p:nvSpPr>
          <p:cNvPr id="118" name="Rectangle 117"/>
          <p:cNvSpPr/>
          <p:nvPr/>
        </p:nvSpPr>
        <p:spPr>
          <a:xfrm>
            <a:off x="1440210" y="2625594"/>
            <a:ext cx="1161630" cy="191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TextBox 118"/>
          <p:cNvSpPr txBox="1"/>
          <p:nvPr/>
        </p:nvSpPr>
        <p:spPr>
          <a:xfrm>
            <a:off x="1440210" y="2624649"/>
            <a:ext cx="8194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Disk Read Task</a:t>
            </a:r>
            <a:endParaRPr lang="en-GB" sz="800" b="1" dirty="0"/>
          </a:p>
        </p:txBody>
      </p:sp>
      <p:sp>
        <p:nvSpPr>
          <p:cNvPr id="120" name="Freeform 119"/>
          <p:cNvSpPr/>
          <p:nvPr/>
        </p:nvSpPr>
        <p:spPr>
          <a:xfrm>
            <a:off x="2045984" y="3427285"/>
            <a:ext cx="1322448" cy="465070"/>
          </a:xfrm>
          <a:custGeom>
            <a:avLst/>
            <a:gdLst>
              <a:gd name="connsiteX0" fmla="*/ 1306461 w 1306461"/>
              <a:gd name="connsiteY0" fmla="*/ 21940 h 476701"/>
              <a:gd name="connsiteX1" fmla="*/ 290461 w 1306461"/>
              <a:gd name="connsiteY1" fmla="*/ 29755 h 476701"/>
              <a:gd name="connsiteX2" fmla="*/ 1292 w 1306461"/>
              <a:gd name="connsiteY2" fmla="*/ 311109 h 476701"/>
              <a:gd name="connsiteX3" fmla="*/ 368615 w 1306461"/>
              <a:gd name="connsiteY3" fmla="*/ 459601 h 476701"/>
              <a:gd name="connsiteX4" fmla="*/ 1251753 w 1306461"/>
              <a:gd name="connsiteY4" fmla="*/ 467417 h 476701"/>
              <a:gd name="connsiteX0" fmla="*/ 1305416 w 1305416"/>
              <a:gd name="connsiteY0" fmla="*/ 21940 h 476701"/>
              <a:gd name="connsiteX1" fmla="*/ 289416 w 1305416"/>
              <a:gd name="connsiteY1" fmla="*/ 29755 h 476701"/>
              <a:gd name="connsiteX2" fmla="*/ 247 w 1305416"/>
              <a:gd name="connsiteY2" fmla="*/ 311109 h 476701"/>
              <a:gd name="connsiteX3" fmla="*/ 367570 w 1305416"/>
              <a:gd name="connsiteY3" fmla="*/ 459601 h 476701"/>
              <a:gd name="connsiteX4" fmla="*/ 1250708 w 1305416"/>
              <a:gd name="connsiteY4" fmla="*/ 467417 h 476701"/>
              <a:gd name="connsiteX0" fmla="*/ 1305416 w 1305416"/>
              <a:gd name="connsiteY0" fmla="*/ 19346 h 476677"/>
              <a:gd name="connsiteX1" fmla="*/ 289416 w 1305416"/>
              <a:gd name="connsiteY1" fmla="*/ 27161 h 476677"/>
              <a:gd name="connsiteX2" fmla="*/ 247 w 1305416"/>
              <a:gd name="connsiteY2" fmla="*/ 269438 h 476677"/>
              <a:gd name="connsiteX3" fmla="*/ 367570 w 1305416"/>
              <a:gd name="connsiteY3" fmla="*/ 457007 h 476677"/>
              <a:gd name="connsiteX4" fmla="*/ 1250708 w 1305416"/>
              <a:gd name="connsiteY4" fmla="*/ 464823 h 476677"/>
              <a:gd name="connsiteX0" fmla="*/ 1305416 w 1344493"/>
              <a:gd name="connsiteY0" fmla="*/ 19346 h 468039"/>
              <a:gd name="connsiteX1" fmla="*/ 289416 w 1344493"/>
              <a:gd name="connsiteY1" fmla="*/ 27161 h 468039"/>
              <a:gd name="connsiteX2" fmla="*/ 247 w 1344493"/>
              <a:gd name="connsiteY2" fmla="*/ 269438 h 468039"/>
              <a:gd name="connsiteX3" fmla="*/ 367570 w 1344493"/>
              <a:gd name="connsiteY3" fmla="*/ 457007 h 468039"/>
              <a:gd name="connsiteX4" fmla="*/ 1344493 w 1344493"/>
              <a:gd name="connsiteY4" fmla="*/ 441376 h 468039"/>
              <a:gd name="connsiteX0" fmla="*/ 1306461 w 1345538"/>
              <a:gd name="connsiteY0" fmla="*/ 19346 h 451670"/>
              <a:gd name="connsiteX1" fmla="*/ 290461 w 1345538"/>
              <a:gd name="connsiteY1" fmla="*/ 27161 h 451670"/>
              <a:gd name="connsiteX2" fmla="*/ 1292 w 1345538"/>
              <a:gd name="connsiteY2" fmla="*/ 269438 h 451670"/>
              <a:gd name="connsiteX3" fmla="*/ 368615 w 1345538"/>
              <a:gd name="connsiteY3" fmla="*/ 433561 h 451670"/>
              <a:gd name="connsiteX4" fmla="*/ 1345538 w 1345538"/>
              <a:gd name="connsiteY4" fmla="*/ 441376 h 451670"/>
              <a:gd name="connsiteX0" fmla="*/ 1306461 w 1345538"/>
              <a:gd name="connsiteY0" fmla="*/ 19346 h 446344"/>
              <a:gd name="connsiteX1" fmla="*/ 290461 w 1345538"/>
              <a:gd name="connsiteY1" fmla="*/ 27161 h 446344"/>
              <a:gd name="connsiteX2" fmla="*/ 1292 w 1345538"/>
              <a:gd name="connsiteY2" fmla="*/ 269438 h 446344"/>
              <a:gd name="connsiteX3" fmla="*/ 368615 w 1345538"/>
              <a:gd name="connsiteY3" fmla="*/ 433561 h 446344"/>
              <a:gd name="connsiteX4" fmla="*/ 1345538 w 1345538"/>
              <a:gd name="connsiteY4" fmla="*/ 441376 h 446344"/>
              <a:gd name="connsiteX0" fmla="*/ 1306461 w 1345538"/>
              <a:gd name="connsiteY0" fmla="*/ 19346 h 461352"/>
              <a:gd name="connsiteX1" fmla="*/ 290461 w 1345538"/>
              <a:gd name="connsiteY1" fmla="*/ 27161 h 461352"/>
              <a:gd name="connsiteX2" fmla="*/ 1292 w 1345538"/>
              <a:gd name="connsiteY2" fmla="*/ 269438 h 461352"/>
              <a:gd name="connsiteX3" fmla="*/ 368615 w 1345538"/>
              <a:gd name="connsiteY3" fmla="*/ 457007 h 461352"/>
              <a:gd name="connsiteX4" fmla="*/ 1345538 w 1345538"/>
              <a:gd name="connsiteY4" fmla="*/ 441376 h 461352"/>
              <a:gd name="connsiteX0" fmla="*/ 1306817 w 1345894"/>
              <a:gd name="connsiteY0" fmla="*/ 7739 h 449745"/>
              <a:gd name="connsiteX1" fmla="*/ 290817 w 1345894"/>
              <a:gd name="connsiteY1" fmla="*/ 15554 h 449745"/>
              <a:gd name="connsiteX2" fmla="*/ 1648 w 1345894"/>
              <a:gd name="connsiteY2" fmla="*/ 257831 h 449745"/>
              <a:gd name="connsiteX3" fmla="*/ 368971 w 1345894"/>
              <a:gd name="connsiteY3" fmla="*/ 445400 h 449745"/>
              <a:gd name="connsiteX4" fmla="*/ 1345894 w 1345894"/>
              <a:gd name="connsiteY4" fmla="*/ 429769 h 449745"/>
              <a:gd name="connsiteX0" fmla="*/ 1306817 w 1306817"/>
              <a:gd name="connsiteY0" fmla="*/ 7739 h 465070"/>
              <a:gd name="connsiteX1" fmla="*/ 290817 w 1306817"/>
              <a:gd name="connsiteY1" fmla="*/ 15554 h 465070"/>
              <a:gd name="connsiteX2" fmla="*/ 1648 w 1306817"/>
              <a:gd name="connsiteY2" fmla="*/ 257831 h 465070"/>
              <a:gd name="connsiteX3" fmla="*/ 368971 w 1306817"/>
              <a:gd name="connsiteY3" fmla="*/ 445400 h 465070"/>
              <a:gd name="connsiteX4" fmla="*/ 1306817 w 1306817"/>
              <a:gd name="connsiteY4" fmla="*/ 453215 h 465070"/>
              <a:gd name="connsiteX0" fmla="*/ 1306817 w 1306817"/>
              <a:gd name="connsiteY0" fmla="*/ 7739 h 454569"/>
              <a:gd name="connsiteX1" fmla="*/ 290817 w 1306817"/>
              <a:gd name="connsiteY1" fmla="*/ 15554 h 454569"/>
              <a:gd name="connsiteX2" fmla="*/ 1648 w 1306817"/>
              <a:gd name="connsiteY2" fmla="*/ 257831 h 454569"/>
              <a:gd name="connsiteX3" fmla="*/ 368971 w 1306817"/>
              <a:gd name="connsiteY3" fmla="*/ 445400 h 454569"/>
              <a:gd name="connsiteX4" fmla="*/ 1299002 w 1306817"/>
              <a:gd name="connsiteY4" fmla="*/ 421954 h 454569"/>
              <a:gd name="connsiteX0" fmla="*/ 1306817 w 1306817"/>
              <a:gd name="connsiteY0" fmla="*/ 7739 h 465070"/>
              <a:gd name="connsiteX1" fmla="*/ 290817 w 1306817"/>
              <a:gd name="connsiteY1" fmla="*/ 15554 h 465070"/>
              <a:gd name="connsiteX2" fmla="*/ 1648 w 1306817"/>
              <a:gd name="connsiteY2" fmla="*/ 257831 h 465070"/>
              <a:gd name="connsiteX3" fmla="*/ 368971 w 1306817"/>
              <a:gd name="connsiteY3" fmla="*/ 445400 h 465070"/>
              <a:gd name="connsiteX4" fmla="*/ 1283371 w 1306817"/>
              <a:gd name="connsiteY4" fmla="*/ 453215 h 465070"/>
              <a:gd name="connsiteX0" fmla="*/ 1306817 w 1322448"/>
              <a:gd name="connsiteY0" fmla="*/ 7739 h 465070"/>
              <a:gd name="connsiteX1" fmla="*/ 290817 w 1322448"/>
              <a:gd name="connsiteY1" fmla="*/ 15554 h 465070"/>
              <a:gd name="connsiteX2" fmla="*/ 1648 w 1322448"/>
              <a:gd name="connsiteY2" fmla="*/ 257831 h 465070"/>
              <a:gd name="connsiteX3" fmla="*/ 368971 w 1322448"/>
              <a:gd name="connsiteY3" fmla="*/ 445400 h 465070"/>
              <a:gd name="connsiteX4" fmla="*/ 1322448 w 1322448"/>
              <a:gd name="connsiteY4" fmla="*/ 453215 h 46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2448" h="465070">
                <a:moveTo>
                  <a:pt x="1306817" y="7739"/>
                </a:moveTo>
                <a:cubicBezTo>
                  <a:pt x="907581" y="-12451"/>
                  <a:pt x="531791" y="12949"/>
                  <a:pt x="290817" y="15554"/>
                </a:cubicBezTo>
                <a:cubicBezTo>
                  <a:pt x="49843" y="18159"/>
                  <a:pt x="-11378" y="186190"/>
                  <a:pt x="1648" y="257831"/>
                </a:cubicBezTo>
                <a:cubicBezTo>
                  <a:pt x="14674" y="329472"/>
                  <a:pt x="148838" y="412836"/>
                  <a:pt x="368971" y="445400"/>
                </a:cubicBezTo>
                <a:cubicBezTo>
                  <a:pt x="589104" y="477964"/>
                  <a:pt x="985084" y="462332"/>
                  <a:pt x="1322448" y="453215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1" name="TextBox 120"/>
          <p:cNvSpPr txBox="1"/>
          <p:nvPr/>
        </p:nvSpPr>
        <p:spPr>
          <a:xfrm>
            <a:off x="2075734" y="313402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Get free</a:t>
            </a:r>
          </a:p>
          <a:p>
            <a:r>
              <a:rPr lang="en-US" sz="800" dirty="0" smtClean="0"/>
              <a:t>blocks</a:t>
            </a:r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1492760" y="3485176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Read data</a:t>
            </a:r>
          </a:p>
          <a:p>
            <a:r>
              <a:rPr lang="en-US" sz="800" dirty="0" smtClean="0"/>
              <a:t>from disk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999721" y="3885989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Push full</a:t>
            </a:r>
          </a:p>
          <a:p>
            <a:r>
              <a:rPr lang="en-US" sz="800" dirty="0" smtClean="0"/>
              <a:t>data block</a:t>
            </a:r>
          </a:p>
        </p:txBody>
      </p:sp>
      <p:sp>
        <p:nvSpPr>
          <p:cNvPr id="124" name="Oval 123"/>
          <p:cNvSpPr/>
          <p:nvPr/>
        </p:nvSpPr>
        <p:spPr>
          <a:xfrm>
            <a:off x="2315927" y="2927368"/>
            <a:ext cx="45719" cy="45719"/>
          </a:xfrm>
          <a:prstGeom prst="ellipse">
            <a:avLst/>
          </a:prstGeom>
          <a:solidFill>
            <a:srgbClr val="4A7EBB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Curved Connector 124"/>
          <p:cNvCxnSpPr>
            <a:stCxn id="124" idx="6"/>
            <a:endCxn id="78" idx="1"/>
          </p:cNvCxnSpPr>
          <p:nvPr/>
        </p:nvCxnSpPr>
        <p:spPr>
          <a:xfrm>
            <a:off x="2361646" y="2950228"/>
            <a:ext cx="675649" cy="2285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ross 130"/>
          <p:cNvSpPr/>
          <p:nvPr/>
        </p:nvSpPr>
        <p:spPr>
          <a:xfrm rot="2570151">
            <a:off x="5913770" y="4178174"/>
            <a:ext cx="97760" cy="98505"/>
          </a:xfrm>
          <a:prstGeom prst="plus">
            <a:avLst>
              <a:gd name="adj" fmla="val 323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Freeform 131"/>
          <p:cNvSpPr/>
          <p:nvPr/>
        </p:nvSpPr>
        <p:spPr>
          <a:xfrm>
            <a:off x="3879850" y="570137"/>
            <a:ext cx="1155122" cy="3289290"/>
          </a:xfrm>
          <a:custGeom>
            <a:avLst/>
            <a:gdLst>
              <a:gd name="connsiteX0" fmla="*/ 254000 w 1158021"/>
              <a:gd name="connsiteY0" fmla="*/ 3309047 h 3405447"/>
              <a:gd name="connsiteX1" fmla="*/ 908050 w 1158021"/>
              <a:gd name="connsiteY1" fmla="*/ 3309047 h 3405447"/>
              <a:gd name="connsiteX2" fmla="*/ 1117600 w 1158021"/>
              <a:gd name="connsiteY2" fmla="*/ 3150297 h 3405447"/>
              <a:gd name="connsiteX3" fmla="*/ 1104900 w 1158021"/>
              <a:gd name="connsiteY3" fmla="*/ 438847 h 3405447"/>
              <a:gd name="connsiteX4" fmla="*/ 577850 w 1158021"/>
              <a:gd name="connsiteY4" fmla="*/ 32447 h 3405447"/>
              <a:gd name="connsiteX5" fmla="*/ 0 w 1158021"/>
              <a:gd name="connsiteY5" fmla="*/ 737297 h 3405447"/>
              <a:gd name="connsiteX0" fmla="*/ 254000 w 1158021"/>
              <a:gd name="connsiteY0" fmla="*/ 3309047 h 3405447"/>
              <a:gd name="connsiteX1" fmla="*/ 908050 w 1158021"/>
              <a:gd name="connsiteY1" fmla="*/ 3309047 h 3405447"/>
              <a:gd name="connsiteX2" fmla="*/ 1117600 w 1158021"/>
              <a:gd name="connsiteY2" fmla="*/ 3150297 h 3405447"/>
              <a:gd name="connsiteX3" fmla="*/ 1104900 w 1158021"/>
              <a:gd name="connsiteY3" fmla="*/ 438847 h 3405447"/>
              <a:gd name="connsiteX4" fmla="*/ 577850 w 1158021"/>
              <a:gd name="connsiteY4" fmla="*/ 32447 h 3405447"/>
              <a:gd name="connsiteX5" fmla="*/ 0 w 1158021"/>
              <a:gd name="connsiteY5" fmla="*/ 737297 h 3405447"/>
              <a:gd name="connsiteX0" fmla="*/ 254000 w 1158021"/>
              <a:gd name="connsiteY0" fmla="*/ 3286567 h 3382967"/>
              <a:gd name="connsiteX1" fmla="*/ 908050 w 1158021"/>
              <a:gd name="connsiteY1" fmla="*/ 3286567 h 3382967"/>
              <a:gd name="connsiteX2" fmla="*/ 1117600 w 1158021"/>
              <a:gd name="connsiteY2" fmla="*/ 3127817 h 3382967"/>
              <a:gd name="connsiteX3" fmla="*/ 1104900 w 1158021"/>
              <a:gd name="connsiteY3" fmla="*/ 416367 h 3382967"/>
              <a:gd name="connsiteX4" fmla="*/ 577850 w 1158021"/>
              <a:gd name="connsiteY4" fmla="*/ 9967 h 3382967"/>
              <a:gd name="connsiteX5" fmla="*/ 0 w 1158021"/>
              <a:gd name="connsiteY5" fmla="*/ 714817 h 3382967"/>
              <a:gd name="connsiteX0" fmla="*/ 254000 w 1185121"/>
              <a:gd name="connsiteY0" fmla="*/ 3276659 h 3349786"/>
              <a:gd name="connsiteX1" fmla="*/ 908050 w 1185121"/>
              <a:gd name="connsiteY1" fmla="*/ 3276659 h 3349786"/>
              <a:gd name="connsiteX2" fmla="*/ 1117600 w 1185121"/>
              <a:gd name="connsiteY2" fmla="*/ 3117909 h 3349786"/>
              <a:gd name="connsiteX3" fmla="*/ 1143000 w 1185121"/>
              <a:gd name="connsiteY3" fmla="*/ 736659 h 3349786"/>
              <a:gd name="connsiteX4" fmla="*/ 577850 w 1185121"/>
              <a:gd name="connsiteY4" fmla="*/ 59 h 3349786"/>
              <a:gd name="connsiteX5" fmla="*/ 0 w 1185121"/>
              <a:gd name="connsiteY5" fmla="*/ 704909 h 3349786"/>
              <a:gd name="connsiteX0" fmla="*/ 254000 w 1145796"/>
              <a:gd name="connsiteY0" fmla="*/ 3276659 h 3349786"/>
              <a:gd name="connsiteX1" fmla="*/ 908050 w 1145796"/>
              <a:gd name="connsiteY1" fmla="*/ 3276659 h 3349786"/>
              <a:gd name="connsiteX2" fmla="*/ 1117600 w 1145796"/>
              <a:gd name="connsiteY2" fmla="*/ 3117909 h 3349786"/>
              <a:gd name="connsiteX3" fmla="*/ 1143000 w 1145796"/>
              <a:gd name="connsiteY3" fmla="*/ 736659 h 3349786"/>
              <a:gd name="connsiteX4" fmla="*/ 577850 w 1145796"/>
              <a:gd name="connsiteY4" fmla="*/ 59 h 3349786"/>
              <a:gd name="connsiteX5" fmla="*/ 0 w 1145796"/>
              <a:gd name="connsiteY5" fmla="*/ 704909 h 3349786"/>
              <a:gd name="connsiteX0" fmla="*/ 254000 w 1145796"/>
              <a:gd name="connsiteY0" fmla="*/ 3276659 h 3351802"/>
              <a:gd name="connsiteX1" fmla="*/ 908050 w 1145796"/>
              <a:gd name="connsiteY1" fmla="*/ 3276659 h 3351802"/>
              <a:gd name="connsiteX2" fmla="*/ 1117600 w 1145796"/>
              <a:gd name="connsiteY2" fmla="*/ 3117909 h 3351802"/>
              <a:gd name="connsiteX3" fmla="*/ 1143000 w 1145796"/>
              <a:gd name="connsiteY3" fmla="*/ 736659 h 3351802"/>
              <a:gd name="connsiteX4" fmla="*/ 577850 w 1145796"/>
              <a:gd name="connsiteY4" fmla="*/ 59 h 3351802"/>
              <a:gd name="connsiteX5" fmla="*/ 0 w 1145796"/>
              <a:gd name="connsiteY5" fmla="*/ 704909 h 3351802"/>
              <a:gd name="connsiteX0" fmla="*/ 254000 w 1155122"/>
              <a:gd name="connsiteY0" fmla="*/ 3276659 h 3289290"/>
              <a:gd name="connsiteX1" fmla="*/ 908050 w 1155122"/>
              <a:gd name="connsiteY1" fmla="*/ 3276659 h 3289290"/>
              <a:gd name="connsiteX2" fmla="*/ 1117600 w 1155122"/>
              <a:gd name="connsiteY2" fmla="*/ 3117909 h 3289290"/>
              <a:gd name="connsiteX3" fmla="*/ 1143000 w 1155122"/>
              <a:gd name="connsiteY3" fmla="*/ 736659 h 3289290"/>
              <a:gd name="connsiteX4" fmla="*/ 577850 w 1155122"/>
              <a:gd name="connsiteY4" fmla="*/ 59 h 3289290"/>
              <a:gd name="connsiteX5" fmla="*/ 0 w 1155122"/>
              <a:gd name="connsiteY5" fmla="*/ 704909 h 328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5122" h="3289290">
                <a:moveTo>
                  <a:pt x="254000" y="3276659"/>
                </a:moveTo>
                <a:cubicBezTo>
                  <a:pt x="509058" y="3289888"/>
                  <a:pt x="764117" y="3296767"/>
                  <a:pt x="908050" y="3276659"/>
                </a:cubicBezTo>
                <a:cubicBezTo>
                  <a:pt x="1051983" y="3256551"/>
                  <a:pt x="1053042" y="3261842"/>
                  <a:pt x="1117600" y="3117909"/>
                </a:cubicBezTo>
                <a:cubicBezTo>
                  <a:pt x="1182158" y="2973976"/>
                  <a:pt x="1144058" y="1243601"/>
                  <a:pt x="1143000" y="736659"/>
                </a:cubicBezTo>
                <a:cubicBezTo>
                  <a:pt x="1141942" y="229717"/>
                  <a:pt x="768350" y="5351"/>
                  <a:pt x="577850" y="59"/>
                </a:cubicBezTo>
                <a:cubicBezTo>
                  <a:pt x="387350" y="-5233"/>
                  <a:pt x="6350" y="351955"/>
                  <a:pt x="0" y="704909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590559" y="3946645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Pop block, write</a:t>
            </a:r>
          </a:p>
          <a:p>
            <a:r>
              <a:rPr lang="en-US" sz="800" dirty="0" smtClean="0"/>
              <a:t>to tape, (flush,)</a:t>
            </a:r>
          </a:p>
          <a:p>
            <a:r>
              <a:rPr lang="en-US" sz="800" dirty="0" smtClean="0"/>
              <a:t>report result</a:t>
            </a:r>
          </a:p>
        </p:txBody>
      </p:sp>
      <p:sp>
        <p:nvSpPr>
          <p:cNvPr id="134" name="TextBox 133"/>
          <p:cNvSpPr txBox="1"/>
          <p:nvPr/>
        </p:nvSpPr>
        <p:spPr>
          <a:xfrm rot="16200000">
            <a:off x="4673434" y="2982445"/>
            <a:ext cx="9076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Return free block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625675" y="2627528"/>
            <a:ext cx="1170130" cy="1917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6" name="Group 135"/>
          <p:cNvGrpSpPr/>
          <p:nvPr/>
        </p:nvGrpSpPr>
        <p:grpSpPr>
          <a:xfrm>
            <a:off x="5768498" y="2904710"/>
            <a:ext cx="361436" cy="542219"/>
            <a:chOff x="5039917" y="2158661"/>
            <a:chExt cx="361436" cy="542219"/>
          </a:xfrm>
        </p:grpSpPr>
        <p:cxnSp>
          <p:nvCxnSpPr>
            <p:cNvPr id="137" name="Straight Connector 136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 rot="5400000">
            <a:off x="5916386" y="3089901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Task queue</a:t>
            </a:r>
            <a:endParaRPr lang="en-GB" sz="800" dirty="0"/>
          </a:p>
        </p:txBody>
      </p:sp>
      <p:sp>
        <p:nvSpPr>
          <p:cNvPr id="146" name="Oval 145"/>
          <p:cNvSpPr/>
          <p:nvPr/>
        </p:nvSpPr>
        <p:spPr>
          <a:xfrm>
            <a:off x="5827840" y="3381566"/>
            <a:ext cx="45719" cy="45719"/>
          </a:xfrm>
          <a:prstGeom prst="ellipse">
            <a:avLst/>
          </a:prstGeom>
          <a:solidFill>
            <a:srgbClr val="4A7EBB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7" name="Curved Connector 146"/>
          <p:cNvCxnSpPr>
            <a:stCxn id="146" idx="2"/>
            <a:endCxn id="115" idx="3"/>
          </p:cNvCxnSpPr>
          <p:nvPr/>
        </p:nvCxnSpPr>
        <p:spPr>
          <a:xfrm rot="10800000" flipV="1">
            <a:off x="5400650" y="3404425"/>
            <a:ext cx="427190" cy="18272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reeform 150"/>
          <p:cNvSpPr/>
          <p:nvPr/>
        </p:nvSpPr>
        <p:spPr>
          <a:xfrm>
            <a:off x="5956300" y="3510246"/>
            <a:ext cx="6350" cy="539750"/>
          </a:xfrm>
          <a:custGeom>
            <a:avLst/>
            <a:gdLst>
              <a:gd name="connsiteX0" fmla="*/ 0 w 6350"/>
              <a:gd name="connsiteY0" fmla="*/ 0 h 539750"/>
              <a:gd name="connsiteX1" fmla="*/ 6350 w 6350"/>
              <a:gd name="connsiteY1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539750">
                <a:moveTo>
                  <a:pt x="0" y="0"/>
                </a:moveTo>
                <a:cubicBezTo>
                  <a:pt x="2117" y="179917"/>
                  <a:pt x="4233" y="359833"/>
                  <a:pt x="6350" y="53975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TextBox 151"/>
          <p:cNvSpPr txBox="1"/>
          <p:nvPr/>
        </p:nvSpPr>
        <p:spPr>
          <a:xfrm>
            <a:off x="5933852" y="3527201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Pop,</a:t>
            </a:r>
          </a:p>
          <a:p>
            <a:r>
              <a:rPr lang="en-US" sz="800" dirty="0" smtClean="0"/>
              <a:t>execute,</a:t>
            </a:r>
          </a:p>
          <a:p>
            <a:r>
              <a:rPr lang="en-US" sz="800" dirty="0" smtClean="0"/>
              <a:t>delete</a:t>
            </a:r>
          </a:p>
        </p:txBody>
      </p:sp>
      <p:grpSp>
        <p:nvGrpSpPr>
          <p:cNvPr id="156" name="Group 155"/>
          <p:cNvGrpSpPr/>
          <p:nvPr/>
        </p:nvGrpSpPr>
        <p:grpSpPr>
          <a:xfrm>
            <a:off x="6474385" y="4350670"/>
            <a:ext cx="180020" cy="180020"/>
            <a:chOff x="1035165" y="1170180"/>
            <a:chExt cx="180020" cy="180020"/>
          </a:xfrm>
        </p:grpSpPr>
        <p:sp>
          <p:nvSpPr>
            <p:cNvPr id="154" name="Circular Arrow 153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5" name="Circular Arrow 154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6264972" y="4135226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631148" y="2624649"/>
            <a:ext cx="12554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Tape Write Single Thread</a:t>
            </a:r>
            <a:endParaRPr lang="en-GB" sz="800" b="1" dirty="0"/>
          </a:p>
        </p:txBody>
      </p:sp>
      <p:sp>
        <p:nvSpPr>
          <p:cNvPr id="161" name="Rectangle 160"/>
          <p:cNvSpPr/>
          <p:nvPr/>
        </p:nvSpPr>
        <p:spPr>
          <a:xfrm>
            <a:off x="189150" y="2618146"/>
            <a:ext cx="1170130" cy="1917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2" name="Group 161"/>
          <p:cNvGrpSpPr/>
          <p:nvPr/>
        </p:nvGrpSpPr>
        <p:grpSpPr>
          <a:xfrm>
            <a:off x="874688" y="2907880"/>
            <a:ext cx="361436" cy="542219"/>
            <a:chOff x="5039917" y="2158661"/>
            <a:chExt cx="361436" cy="542219"/>
          </a:xfrm>
        </p:grpSpPr>
        <p:cxnSp>
          <p:nvCxnSpPr>
            <p:cNvPr id="163" name="Straight Connector 162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/>
          <p:cNvSpPr txBox="1"/>
          <p:nvPr/>
        </p:nvSpPr>
        <p:spPr>
          <a:xfrm rot="16200000">
            <a:off x="470781" y="3083398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Task queue</a:t>
            </a:r>
            <a:endParaRPr lang="en-GB" sz="800" dirty="0"/>
          </a:p>
        </p:txBody>
      </p:sp>
      <p:sp>
        <p:nvSpPr>
          <p:cNvPr id="172" name="Oval 171"/>
          <p:cNvSpPr/>
          <p:nvPr/>
        </p:nvSpPr>
        <p:spPr>
          <a:xfrm>
            <a:off x="1125787" y="3380520"/>
            <a:ext cx="45719" cy="45719"/>
          </a:xfrm>
          <a:prstGeom prst="ellipse">
            <a:avLst/>
          </a:prstGeom>
          <a:solidFill>
            <a:srgbClr val="4A7EBB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3" name="Curved Connector 172"/>
          <p:cNvCxnSpPr>
            <a:stCxn id="172" idx="6"/>
            <a:endCxn id="118" idx="1"/>
          </p:cNvCxnSpPr>
          <p:nvPr/>
        </p:nvCxnSpPr>
        <p:spPr>
          <a:xfrm>
            <a:off x="1171506" y="3403380"/>
            <a:ext cx="268704" cy="1818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Freeform 173"/>
          <p:cNvSpPr/>
          <p:nvPr/>
        </p:nvSpPr>
        <p:spPr>
          <a:xfrm>
            <a:off x="1049848" y="3509765"/>
            <a:ext cx="6350" cy="539750"/>
          </a:xfrm>
          <a:custGeom>
            <a:avLst/>
            <a:gdLst>
              <a:gd name="connsiteX0" fmla="*/ 0 w 6350"/>
              <a:gd name="connsiteY0" fmla="*/ 0 h 539750"/>
              <a:gd name="connsiteX1" fmla="*/ 6350 w 6350"/>
              <a:gd name="connsiteY1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539750">
                <a:moveTo>
                  <a:pt x="0" y="0"/>
                </a:moveTo>
                <a:cubicBezTo>
                  <a:pt x="2117" y="179917"/>
                  <a:pt x="4233" y="359833"/>
                  <a:pt x="6350" y="53975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Box 174"/>
          <p:cNvSpPr txBox="1"/>
          <p:nvPr/>
        </p:nvSpPr>
        <p:spPr>
          <a:xfrm>
            <a:off x="433173" y="3530305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Pop,</a:t>
            </a:r>
          </a:p>
          <a:p>
            <a:r>
              <a:rPr lang="en-US" sz="800" dirty="0" smtClean="0"/>
              <a:t>execute,</a:t>
            </a:r>
          </a:p>
          <a:p>
            <a:r>
              <a:rPr lang="en-US" sz="800" dirty="0" smtClean="0"/>
              <a:t>delete</a:t>
            </a:r>
          </a:p>
        </p:txBody>
      </p:sp>
      <p:grpSp>
        <p:nvGrpSpPr>
          <p:cNvPr id="176" name="Group 175"/>
          <p:cNvGrpSpPr/>
          <p:nvPr/>
        </p:nvGrpSpPr>
        <p:grpSpPr>
          <a:xfrm>
            <a:off x="632860" y="4304371"/>
            <a:ext cx="180020" cy="180020"/>
            <a:chOff x="1035165" y="1170180"/>
            <a:chExt cx="180020" cy="180020"/>
          </a:xfrm>
        </p:grpSpPr>
        <p:sp>
          <p:nvSpPr>
            <p:cNvPr id="177" name="Circular Arrow 176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8" name="Circular Arrow 177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215723" y="4094023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 threads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185543" y="2618146"/>
            <a:ext cx="1136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Disk Read Thread Pool</a:t>
            </a:r>
            <a:endParaRPr lang="en-GB" sz="800" b="1" dirty="0"/>
          </a:p>
        </p:txBody>
      </p:sp>
      <p:grpSp>
        <p:nvGrpSpPr>
          <p:cNvPr id="186" name="Group 185"/>
          <p:cNvGrpSpPr/>
          <p:nvPr/>
        </p:nvGrpSpPr>
        <p:grpSpPr>
          <a:xfrm>
            <a:off x="229341" y="4307407"/>
            <a:ext cx="180020" cy="180020"/>
            <a:chOff x="1035165" y="1170180"/>
            <a:chExt cx="180020" cy="180020"/>
          </a:xfrm>
        </p:grpSpPr>
        <p:sp>
          <p:nvSpPr>
            <p:cNvPr id="187" name="Circular Arrow 186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8" name="Circular Arrow 187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433173" y="4304371"/>
            <a:ext cx="180020" cy="180020"/>
            <a:chOff x="1035165" y="1170180"/>
            <a:chExt cx="180020" cy="180020"/>
          </a:xfrm>
        </p:grpSpPr>
        <p:sp>
          <p:nvSpPr>
            <p:cNvPr id="190" name="Circular Arrow 189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1" name="Circular Arrow 190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2919545" y="2179436"/>
            <a:ext cx="180020" cy="180020"/>
            <a:chOff x="1035165" y="1170180"/>
            <a:chExt cx="180020" cy="180020"/>
          </a:xfrm>
        </p:grpSpPr>
        <p:sp>
          <p:nvSpPr>
            <p:cNvPr id="194" name="Circular Arrow 193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5" name="Circular Arrow 194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2778047" y="196212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203" name="Oval 202"/>
          <p:cNvSpPr/>
          <p:nvPr/>
        </p:nvSpPr>
        <p:spPr>
          <a:xfrm>
            <a:off x="1126670" y="328043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Oval 203"/>
          <p:cNvSpPr/>
          <p:nvPr/>
        </p:nvSpPr>
        <p:spPr>
          <a:xfrm>
            <a:off x="1126670" y="3197623"/>
            <a:ext cx="45719" cy="4571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Oval 204"/>
          <p:cNvSpPr/>
          <p:nvPr/>
        </p:nvSpPr>
        <p:spPr>
          <a:xfrm>
            <a:off x="5827840" y="328740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Oval 205"/>
          <p:cNvSpPr/>
          <p:nvPr/>
        </p:nvSpPr>
        <p:spPr>
          <a:xfrm>
            <a:off x="5827840" y="3204587"/>
            <a:ext cx="45719" cy="4571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Oval 206"/>
          <p:cNvSpPr/>
          <p:nvPr/>
        </p:nvSpPr>
        <p:spPr>
          <a:xfrm>
            <a:off x="3394856" y="171615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Oval 207"/>
          <p:cNvSpPr/>
          <p:nvPr/>
        </p:nvSpPr>
        <p:spPr>
          <a:xfrm>
            <a:off x="3394856" y="1633339"/>
            <a:ext cx="45719" cy="4571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Freeform 209"/>
          <p:cNvSpPr/>
          <p:nvPr/>
        </p:nvSpPr>
        <p:spPr>
          <a:xfrm>
            <a:off x="925637" y="3510979"/>
            <a:ext cx="6350" cy="539750"/>
          </a:xfrm>
          <a:custGeom>
            <a:avLst/>
            <a:gdLst>
              <a:gd name="connsiteX0" fmla="*/ 0 w 6350"/>
              <a:gd name="connsiteY0" fmla="*/ 0 h 539750"/>
              <a:gd name="connsiteX1" fmla="*/ 6350 w 6350"/>
              <a:gd name="connsiteY1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539750">
                <a:moveTo>
                  <a:pt x="0" y="0"/>
                </a:moveTo>
                <a:cubicBezTo>
                  <a:pt x="2117" y="179917"/>
                  <a:pt x="4233" y="359833"/>
                  <a:pt x="6350" y="53975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Freeform 211"/>
          <p:cNvSpPr/>
          <p:nvPr/>
        </p:nvSpPr>
        <p:spPr>
          <a:xfrm>
            <a:off x="1182727" y="3516542"/>
            <a:ext cx="6350" cy="539750"/>
          </a:xfrm>
          <a:custGeom>
            <a:avLst/>
            <a:gdLst>
              <a:gd name="connsiteX0" fmla="*/ 0 w 6350"/>
              <a:gd name="connsiteY0" fmla="*/ 0 h 539750"/>
              <a:gd name="connsiteX1" fmla="*/ 6350 w 6350"/>
              <a:gd name="connsiteY1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539750">
                <a:moveTo>
                  <a:pt x="0" y="0"/>
                </a:moveTo>
                <a:cubicBezTo>
                  <a:pt x="2117" y="179917"/>
                  <a:pt x="4233" y="359833"/>
                  <a:pt x="6350" y="53975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Cross 212"/>
          <p:cNvSpPr/>
          <p:nvPr/>
        </p:nvSpPr>
        <p:spPr>
          <a:xfrm rot="2570151">
            <a:off x="1137022" y="4175290"/>
            <a:ext cx="97760" cy="98505"/>
          </a:xfrm>
          <a:prstGeom prst="plus">
            <a:avLst>
              <a:gd name="adj" fmla="val 323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Cross 213"/>
          <p:cNvSpPr/>
          <p:nvPr/>
        </p:nvSpPr>
        <p:spPr>
          <a:xfrm rot="2570151">
            <a:off x="1004142" y="4175290"/>
            <a:ext cx="97760" cy="98505"/>
          </a:xfrm>
          <a:prstGeom prst="plus">
            <a:avLst>
              <a:gd name="adj" fmla="val 323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Cross 214"/>
          <p:cNvSpPr/>
          <p:nvPr/>
        </p:nvSpPr>
        <p:spPr>
          <a:xfrm rot="2570151">
            <a:off x="859200" y="4178175"/>
            <a:ext cx="97760" cy="98505"/>
          </a:xfrm>
          <a:prstGeom prst="plus">
            <a:avLst>
              <a:gd name="adj" fmla="val 323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8" name="Group 217"/>
          <p:cNvGrpSpPr/>
          <p:nvPr/>
        </p:nvGrpSpPr>
        <p:grpSpPr>
          <a:xfrm>
            <a:off x="5920778" y="1333881"/>
            <a:ext cx="361436" cy="542219"/>
            <a:chOff x="5039917" y="2158661"/>
            <a:chExt cx="361436" cy="542219"/>
          </a:xfrm>
        </p:grpSpPr>
        <p:cxnSp>
          <p:nvCxnSpPr>
            <p:cNvPr id="219" name="Straight Connector 218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TextBox 226"/>
          <p:cNvSpPr txBox="1"/>
          <p:nvPr/>
        </p:nvSpPr>
        <p:spPr>
          <a:xfrm rot="16200000">
            <a:off x="5355240" y="1489759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Request for more</a:t>
            </a:r>
            <a:endParaRPr lang="en-GB" sz="800" dirty="0"/>
          </a:p>
        </p:txBody>
      </p:sp>
      <p:sp>
        <p:nvSpPr>
          <p:cNvPr id="228" name="TextBox 227"/>
          <p:cNvSpPr txBox="1"/>
          <p:nvPr/>
        </p:nvSpPr>
        <p:spPr>
          <a:xfrm>
            <a:off x="5614244" y="976014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Task Injector</a:t>
            </a:r>
            <a:endParaRPr lang="en-GB" sz="800" b="1" dirty="0"/>
          </a:p>
        </p:txBody>
      </p:sp>
      <p:sp>
        <p:nvSpPr>
          <p:cNvPr id="229" name="Rectangle 228"/>
          <p:cNvSpPr/>
          <p:nvPr/>
        </p:nvSpPr>
        <p:spPr>
          <a:xfrm>
            <a:off x="5614244" y="976014"/>
            <a:ext cx="1181561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0" name="Group 229"/>
          <p:cNvGrpSpPr/>
          <p:nvPr/>
        </p:nvGrpSpPr>
        <p:grpSpPr>
          <a:xfrm>
            <a:off x="5693744" y="2172427"/>
            <a:ext cx="180020" cy="180020"/>
            <a:chOff x="1035165" y="1170180"/>
            <a:chExt cx="180020" cy="180020"/>
          </a:xfrm>
        </p:grpSpPr>
        <p:sp>
          <p:nvSpPr>
            <p:cNvPr id="231" name="Circular Arrow 230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2" name="Circular Arrow 231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5552246" y="1955111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234" name="Freeform 233"/>
          <p:cNvSpPr/>
          <p:nvPr/>
        </p:nvSpPr>
        <p:spPr>
          <a:xfrm>
            <a:off x="5951220" y="1993866"/>
            <a:ext cx="147399" cy="853440"/>
          </a:xfrm>
          <a:custGeom>
            <a:avLst/>
            <a:gdLst>
              <a:gd name="connsiteX0" fmla="*/ 144780 w 144780"/>
              <a:gd name="connsiteY0" fmla="*/ 0 h 853440"/>
              <a:gd name="connsiteX1" fmla="*/ 91440 w 144780"/>
              <a:gd name="connsiteY1" fmla="*/ 358140 h 853440"/>
              <a:gd name="connsiteX2" fmla="*/ 0 w 144780"/>
              <a:gd name="connsiteY2" fmla="*/ 853440 h 853440"/>
              <a:gd name="connsiteX0" fmla="*/ 144780 w 147399"/>
              <a:gd name="connsiteY0" fmla="*/ 0 h 853440"/>
              <a:gd name="connsiteX1" fmla="*/ 91440 w 147399"/>
              <a:gd name="connsiteY1" fmla="*/ 358140 h 853440"/>
              <a:gd name="connsiteX2" fmla="*/ 0 w 147399"/>
              <a:gd name="connsiteY2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9" h="853440">
                <a:moveTo>
                  <a:pt x="144780" y="0"/>
                </a:moveTo>
                <a:cubicBezTo>
                  <a:pt x="130175" y="107950"/>
                  <a:pt x="184150" y="269240"/>
                  <a:pt x="91440" y="358140"/>
                </a:cubicBezTo>
                <a:cubicBezTo>
                  <a:pt x="-1270" y="447040"/>
                  <a:pt x="33655" y="676910"/>
                  <a:pt x="0" y="85344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6" name="Freeform 235"/>
          <p:cNvSpPr/>
          <p:nvPr/>
        </p:nvSpPr>
        <p:spPr>
          <a:xfrm>
            <a:off x="1051560" y="2001486"/>
            <a:ext cx="5036820" cy="868680"/>
          </a:xfrm>
          <a:custGeom>
            <a:avLst/>
            <a:gdLst>
              <a:gd name="connsiteX0" fmla="*/ 5293333 w 5609888"/>
              <a:gd name="connsiteY0" fmla="*/ 0 h 868680"/>
              <a:gd name="connsiteX1" fmla="*/ 5102833 w 5609888"/>
              <a:gd name="connsiteY1" fmla="*/ 495300 h 868680"/>
              <a:gd name="connsiteX2" fmla="*/ 530833 w 5609888"/>
              <a:gd name="connsiteY2" fmla="*/ 403860 h 868680"/>
              <a:gd name="connsiteX3" fmla="*/ 279373 w 5609888"/>
              <a:gd name="connsiteY3" fmla="*/ 868680 h 868680"/>
              <a:gd name="connsiteX0" fmla="*/ 5293333 w 5406603"/>
              <a:gd name="connsiteY0" fmla="*/ 0 h 868680"/>
              <a:gd name="connsiteX1" fmla="*/ 5102833 w 5406603"/>
              <a:gd name="connsiteY1" fmla="*/ 495300 h 868680"/>
              <a:gd name="connsiteX2" fmla="*/ 530833 w 5406603"/>
              <a:gd name="connsiteY2" fmla="*/ 403860 h 868680"/>
              <a:gd name="connsiteX3" fmla="*/ 279373 w 5406603"/>
              <a:gd name="connsiteY3" fmla="*/ 868680 h 868680"/>
              <a:gd name="connsiteX0" fmla="*/ 5293333 w 5293333"/>
              <a:gd name="connsiteY0" fmla="*/ 0 h 868680"/>
              <a:gd name="connsiteX1" fmla="*/ 5102833 w 5293333"/>
              <a:gd name="connsiteY1" fmla="*/ 495300 h 868680"/>
              <a:gd name="connsiteX2" fmla="*/ 530833 w 5293333"/>
              <a:gd name="connsiteY2" fmla="*/ 403860 h 868680"/>
              <a:gd name="connsiteX3" fmla="*/ 279373 w 5293333"/>
              <a:gd name="connsiteY3" fmla="*/ 868680 h 868680"/>
              <a:gd name="connsiteX0" fmla="*/ 5293333 w 5318122"/>
              <a:gd name="connsiteY0" fmla="*/ 0 h 868680"/>
              <a:gd name="connsiteX1" fmla="*/ 4645634 w 5318122"/>
              <a:gd name="connsiteY1" fmla="*/ 419100 h 868680"/>
              <a:gd name="connsiteX2" fmla="*/ 5102833 w 5318122"/>
              <a:gd name="connsiteY2" fmla="*/ 495300 h 868680"/>
              <a:gd name="connsiteX3" fmla="*/ 530833 w 5318122"/>
              <a:gd name="connsiteY3" fmla="*/ 403860 h 868680"/>
              <a:gd name="connsiteX4" fmla="*/ 279373 w 5318122"/>
              <a:gd name="connsiteY4" fmla="*/ 868680 h 868680"/>
              <a:gd name="connsiteX0" fmla="*/ 5207323 w 5207323"/>
              <a:gd name="connsiteY0" fmla="*/ 0 h 868680"/>
              <a:gd name="connsiteX1" fmla="*/ 4559624 w 5207323"/>
              <a:gd name="connsiteY1" fmla="*/ 419100 h 868680"/>
              <a:gd name="connsiteX2" fmla="*/ 3553783 w 5207323"/>
              <a:gd name="connsiteY2" fmla="*/ 480060 h 868680"/>
              <a:gd name="connsiteX3" fmla="*/ 444823 w 5207323"/>
              <a:gd name="connsiteY3" fmla="*/ 403860 h 868680"/>
              <a:gd name="connsiteX4" fmla="*/ 193363 w 5207323"/>
              <a:gd name="connsiteY4" fmla="*/ 868680 h 868680"/>
              <a:gd name="connsiteX0" fmla="*/ 5207323 w 5207323"/>
              <a:gd name="connsiteY0" fmla="*/ 0 h 868680"/>
              <a:gd name="connsiteX1" fmla="*/ 5009204 w 5207323"/>
              <a:gd name="connsiteY1" fmla="*/ 396240 h 868680"/>
              <a:gd name="connsiteX2" fmla="*/ 3553783 w 5207323"/>
              <a:gd name="connsiteY2" fmla="*/ 480060 h 868680"/>
              <a:gd name="connsiteX3" fmla="*/ 444823 w 5207323"/>
              <a:gd name="connsiteY3" fmla="*/ 403860 h 868680"/>
              <a:gd name="connsiteX4" fmla="*/ 193363 w 5207323"/>
              <a:gd name="connsiteY4" fmla="*/ 868680 h 868680"/>
              <a:gd name="connsiteX0" fmla="*/ 5207323 w 5207323"/>
              <a:gd name="connsiteY0" fmla="*/ 0 h 868680"/>
              <a:gd name="connsiteX1" fmla="*/ 5009204 w 5207323"/>
              <a:gd name="connsiteY1" fmla="*/ 396240 h 868680"/>
              <a:gd name="connsiteX2" fmla="*/ 3553783 w 5207323"/>
              <a:gd name="connsiteY2" fmla="*/ 480060 h 868680"/>
              <a:gd name="connsiteX3" fmla="*/ 444823 w 5207323"/>
              <a:gd name="connsiteY3" fmla="*/ 403860 h 868680"/>
              <a:gd name="connsiteX4" fmla="*/ 193363 w 5207323"/>
              <a:gd name="connsiteY4" fmla="*/ 868680 h 868680"/>
              <a:gd name="connsiteX0" fmla="*/ 5122919 w 5122919"/>
              <a:gd name="connsiteY0" fmla="*/ 0 h 868680"/>
              <a:gd name="connsiteX1" fmla="*/ 4924800 w 5122919"/>
              <a:gd name="connsiteY1" fmla="*/ 396240 h 868680"/>
              <a:gd name="connsiteX2" fmla="*/ 3469379 w 5122919"/>
              <a:gd name="connsiteY2" fmla="*/ 480060 h 868680"/>
              <a:gd name="connsiteX3" fmla="*/ 360419 w 5122919"/>
              <a:gd name="connsiteY3" fmla="*/ 403860 h 868680"/>
              <a:gd name="connsiteX4" fmla="*/ 108959 w 5122919"/>
              <a:gd name="connsiteY4" fmla="*/ 868680 h 868680"/>
              <a:gd name="connsiteX0" fmla="*/ 5013960 w 5013960"/>
              <a:gd name="connsiteY0" fmla="*/ 0 h 868680"/>
              <a:gd name="connsiteX1" fmla="*/ 4815841 w 5013960"/>
              <a:gd name="connsiteY1" fmla="*/ 396240 h 868680"/>
              <a:gd name="connsiteX2" fmla="*/ 3360420 w 5013960"/>
              <a:gd name="connsiteY2" fmla="*/ 480060 h 868680"/>
              <a:gd name="connsiteX3" fmla="*/ 251460 w 5013960"/>
              <a:gd name="connsiteY3" fmla="*/ 403860 h 868680"/>
              <a:gd name="connsiteX4" fmla="*/ 0 w 5013960"/>
              <a:gd name="connsiteY4" fmla="*/ 868680 h 868680"/>
              <a:gd name="connsiteX0" fmla="*/ 5109044 w 5109044"/>
              <a:gd name="connsiteY0" fmla="*/ 0 h 868680"/>
              <a:gd name="connsiteX1" fmla="*/ 4910925 w 5109044"/>
              <a:gd name="connsiteY1" fmla="*/ 396240 h 868680"/>
              <a:gd name="connsiteX2" fmla="*/ 3455504 w 5109044"/>
              <a:gd name="connsiteY2" fmla="*/ 480060 h 868680"/>
              <a:gd name="connsiteX3" fmla="*/ 346544 w 5109044"/>
              <a:gd name="connsiteY3" fmla="*/ 403860 h 868680"/>
              <a:gd name="connsiteX4" fmla="*/ 72224 w 5109044"/>
              <a:gd name="connsiteY4" fmla="*/ 868680 h 868680"/>
              <a:gd name="connsiteX0" fmla="*/ 5109044 w 5109044"/>
              <a:gd name="connsiteY0" fmla="*/ 0 h 868680"/>
              <a:gd name="connsiteX1" fmla="*/ 4910925 w 5109044"/>
              <a:gd name="connsiteY1" fmla="*/ 396240 h 868680"/>
              <a:gd name="connsiteX2" fmla="*/ 3455504 w 5109044"/>
              <a:gd name="connsiteY2" fmla="*/ 480060 h 868680"/>
              <a:gd name="connsiteX3" fmla="*/ 346544 w 5109044"/>
              <a:gd name="connsiteY3" fmla="*/ 403860 h 868680"/>
              <a:gd name="connsiteX4" fmla="*/ 72224 w 5109044"/>
              <a:gd name="connsiteY4" fmla="*/ 868680 h 868680"/>
              <a:gd name="connsiteX0" fmla="*/ 5037664 w 5037664"/>
              <a:gd name="connsiteY0" fmla="*/ 0 h 868680"/>
              <a:gd name="connsiteX1" fmla="*/ 4839545 w 5037664"/>
              <a:gd name="connsiteY1" fmla="*/ 396240 h 868680"/>
              <a:gd name="connsiteX2" fmla="*/ 3384124 w 5037664"/>
              <a:gd name="connsiteY2" fmla="*/ 480060 h 868680"/>
              <a:gd name="connsiteX3" fmla="*/ 275164 w 5037664"/>
              <a:gd name="connsiteY3" fmla="*/ 403860 h 868680"/>
              <a:gd name="connsiteX4" fmla="*/ 844 w 5037664"/>
              <a:gd name="connsiteY4" fmla="*/ 868680 h 868680"/>
              <a:gd name="connsiteX0" fmla="*/ 5036820 w 5036820"/>
              <a:gd name="connsiteY0" fmla="*/ 0 h 868680"/>
              <a:gd name="connsiteX1" fmla="*/ 4838701 w 5036820"/>
              <a:gd name="connsiteY1" fmla="*/ 396240 h 868680"/>
              <a:gd name="connsiteX2" fmla="*/ 3383280 w 5036820"/>
              <a:gd name="connsiteY2" fmla="*/ 480060 h 868680"/>
              <a:gd name="connsiteX3" fmla="*/ 289560 w 5036820"/>
              <a:gd name="connsiteY3" fmla="*/ 487680 h 868680"/>
              <a:gd name="connsiteX4" fmla="*/ 0 w 5036820"/>
              <a:gd name="connsiteY4" fmla="*/ 86868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6820" h="868680">
                <a:moveTo>
                  <a:pt x="5036820" y="0"/>
                </a:moveTo>
                <a:cubicBezTo>
                  <a:pt x="5008880" y="80010"/>
                  <a:pt x="4908551" y="336550"/>
                  <a:pt x="4838701" y="396240"/>
                </a:cubicBezTo>
                <a:cubicBezTo>
                  <a:pt x="4806951" y="478790"/>
                  <a:pt x="4141470" y="464820"/>
                  <a:pt x="3383280" y="480060"/>
                </a:cubicBezTo>
                <a:cubicBezTo>
                  <a:pt x="2625090" y="495300"/>
                  <a:pt x="617220" y="377190"/>
                  <a:pt x="289560" y="487680"/>
                </a:cubicBezTo>
                <a:cubicBezTo>
                  <a:pt x="-38100" y="598170"/>
                  <a:pt x="5715" y="507365"/>
                  <a:pt x="0" y="86868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7" name="Freeform 236"/>
          <p:cNvSpPr/>
          <p:nvPr/>
        </p:nvSpPr>
        <p:spPr>
          <a:xfrm>
            <a:off x="6095999" y="620838"/>
            <a:ext cx="909301" cy="2656412"/>
          </a:xfrm>
          <a:custGeom>
            <a:avLst/>
            <a:gdLst>
              <a:gd name="connsiteX0" fmla="*/ 251460 w 946660"/>
              <a:gd name="connsiteY0" fmla="*/ 2494316 h 2525845"/>
              <a:gd name="connsiteX1" fmla="*/ 601980 w 946660"/>
              <a:gd name="connsiteY1" fmla="*/ 2494316 h 2525845"/>
              <a:gd name="connsiteX2" fmla="*/ 861060 w 946660"/>
              <a:gd name="connsiteY2" fmla="*/ 2166656 h 2525845"/>
              <a:gd name="connsiteX3" fmla="*/ 876300 w 946660"/>
              <a:gd name="connsiteY3" fmla="*/ 101636 h 2525845"/>
              <a:gd name="connsiteX4" fmla="*/ 0 w 946660"/>
              <a:gd name="connsiteY4" fmla="*/ 505496 h 2525845"/>
              <a:gd name="connsiteX0" fmla="*/ 251460 w 930188"/>
              <a:gd name="connsiteY0" fmla="*/ 2507101 h 2538630"/>
              <a:gd name="connsiteX1" fmla="*/ 601980 w 930188"/>
              <a:gd name="connsiteY1" fmla="*/ 2507101 h 2538630"/>
              <a:gd name="connsiteX2" fmla="*/ 861060 w 930188"/>
              <a:gd name="connsiteY2" fmla="*/ 2179441 h 2538630"/>
              <a:gd name="connsiteX3" fmla="*/ 853440 w 930188"/>
              <a:gd name="connsiteY3" fmla="*/ 99181 h 2538630"/>
              <a:gd name="connsiteX4" fmla="*/ 0 w 930188"/>
              <a:gd name="connsiteY4" fmla="*/ 518281 h 2538630"/>
              <a:gd name="connsiteX0" fmla="*/ 251460 w 905433"/>
              <a:gd name="connsiteY0" fmla="*/ 2607296 h 2638825"/>
              <a:gd name="connsiteX1" fmla="*/ 601980 w 905433"/>
              <a:gd name="connsiteY1" fmla="*/ 2607296 h 2638825"/>
              <a:gd name="connsiteX2" fmla="*/ 861060 w 905433"/>
              <a:gd name="connsiteY2" fmla="*/ 2279636 h 2638825"/>
              <a:gd name="connsiteX3" fmla="*/ 853440 w 905433"/>
              <a:gd name="connsiteY3" fmla="*/ 199376 h 2638825"/>
              <a:gd name="connsiteX4" fmla="*/ 350520 w 905433"/>
              <a:gd name="connsiteY4" fmla="*/ 130796 h 2638825"/>
              <a:gd name="connsiteX5" fmla="*/ 0 w 905433"/>
              <a:gd name="connsiteY5" fmla="*/ 618476 h 2638825"/>
              <a:gd name="connsiteX0" fmla="*/ 251460 w 905433"/>
              <a:gd name="connsiteY0" fmla="*/ 2585342 h 2616871"/>
              <a:gd name="connsiteX1" fmla="*/ 601980 w 905433"/>
              <a:gd name="connsiteY1" fmla="*/ 2585342 h 2616871"/>
              <a:gd name="connsiteX2" fmla="*/ 861060 w 905433"/>
              <a:gd name="connsiteY2" fmla="*/ 2257682 h 2616871"/>
              <a:gd name="connsiteX3" fmla="*/ 853440 w 905433"/>
              <a:gd name="connsiteY3" fmla="*/ 177422 h 2616871"/>
              <a:gd name="connsiteX4" fmla="*/ 350520 w 905433"/>
              <a:gd name="connsiteY4" fmla="*/ 108842 h 2616871"/>
              <a:gd name="connsiteX5" fmla="*/ 0 w 905433"/>
              <a:gd name="connsiteY5" fmla="*/ 596522 h 2616871"/>
              <a:gd name="connsiteX0" fmla="*/ 251460 w 914964"/>
              <a:gd name="connsiteY0" fmla="*/ 2509711 h 2541240"/>
              <a:gd name="connsiteX1" fmla="*/ 601980 w 914964"/>
              <a:gd name="connsiteY1" fmla="*/ 2509711 h 2541240"/>
              <a:gd name="connsiteX2" fmla="*/ 861060 w 914964"/>
              <a:gd name="connsiteY2" fmla="*/ 2182051 h 2541240"/>
              <a:gd name="connsiteX3" fmla="*/ 853440 w 914964"/>
              <a:gd name="connsiteY3" fmla="*/ 101791 h 2541240"/>
              <a:gd name="connsiteX4" fmla="*/ 350520 w 914964"/>
              <a:gd name="connsiteY4" fmla="*/ 33211 h 2541240"/>
              <a:gd name="connsiteX5" fmla="*/ 0 w 914964"/>
              <a:gd name="connsiteY5" fmla="*/ 520891 h 2541240"/>
              <a:gd name="connsiteX0" fmla="*/ 251460 w 914964"/>
              <a:gd name="connsiteY0" fmla="*/ 2537054 h 2568583"/>
              <a:gd name="connsiteX1" fmla="*/ 601980 w 914964"/>
              <a:gd name="connsiteY1" fmla="*/ 2537054 h 2568583"/>
              <a:gd name="connsiteX2" fmla="*/ 861060 w 914964"/>
              <a:gd name="connsiteY2" fmla="*/ 2209394 h 2568583"/>
              <a:gd name="connsiteX3" fmla="*/ 853440 w 914964"/>
              <a:gd name="connsiteY3" fmla="*/ 129134 h 2568583"/>
              <a:gd name="connsiteX4" fmla="*/ 350520 w 914964"/>
              <a:gd name="connsiteY4" fmla="*/ 60554 h 2568583"/>
              <a:gd name="connsiteX5" fmla="*/ 0 w 914964"/>
              <a:gd name="connsiteY5" fmla="*/ 548234 h 2568583"/>
              <a:gd name="connsiteX0" fmla="*/ 251460 w 914964"/>
              <a:gd name="connsiteY0" fmla="*/ 2537054 h 2568583"/>
              <a:gd name="connsiteX1" fmla="*/ 601980 w 914964"/>
              <a:gd name="connsiteY1" fmla="*/ 2537054 h 2568583"/>
              <a:gd name="connsiteX2" fmla="*/ 861060 w 914964"/>
              <a:gd name="connsiteY2" fmla="*/ 2209394 h 2568583"/>
              <a:gd name="connsiteX3" fmla="*/ 853440 w 914964"/>
              <a:gd name="connsiteY3" fmla="*/ 129134 h 2568583"/>
              <a:gd name="connsiteX4" fmla="*/ 350520 w 914964"/>
              <a:gd name="connsiteY4" fmla="*/ 60554 h 2568583"/>
              <a:gd name="connsiteX5" fmla="*/ 0 w 914964"/>
              <a:gd name="connsiteY5" fmla="*/ 548234 h 2568583"/>
              <a:gd name="connsiteX0" fmla="*/ 251460 w 914964"/>
              <a:gd name="connsiteY0" fmla="*/ 2537054 h 2578388"/>
              <a:gd name="connsiteX1" fmla="*/ 601980 w 914964"/>
              <a:gd name="connsiteY1" fmla="*/ 2537054 h 2578388"/>
              <a:gd name="connsiteX2" fmla="*/ 861060 w 914964"/>
              <a:gd name="connsiteY2" fmla="*/ 2209394 h 2578388"/>
              <a:gd name="connsiteX3" fmla="*/ 853440 w 914964"/>
              <a:gd name="connsiteY3" fmla="*/ 129134 h 2578388"/>
              <a:gd name="connsiteX4" fmla="*/ 350520 w 914964"/>
              <a:gd name="connsiteY4" fmla="*/ 60554 h 2578388"/>
              <a:gd name="connsiteX5" fmla="*/ 0 w 914964"/>
              <a:gd name="connsiteY5" fmla="*/ 548234 h 2578388"/>
              <a:gd name="connsiteX0" fmla="*/ 251460 w 909301"/>
              <a:gd name="connsiteY0" fmla="*/ 2592228 h 2639086"/>
              <a:gd name="connsiteX1" fmla="*/ 601980 w 909301"/>
              <a:gd name="connsiteY1" fmla="*/ 2592228 h 2639086"/>
              <a:gd name="connsiteX2" fmla="*/ 868680 w 909301"/>
              <a:gd name="connsiteY2" fmla="*/ 2051208 h 2639086"/>
              <a:gd name="connsiteX3" fmla="*/ 853440 w 909301"/>
              <a:gd name="connsiteY3" fmla="*/ 184308 h 2639086"/>
              <a:gd name="connsiteX4" fmla="*/ 350520 w 909301"/>
              <a:gd name="connsiteY4" fmla="*/ 115728 h 2639086"/>
              <a:gd name="connsiteX5" fmla="*/ 0 w 909301"/>
              <a:gd name="connsiteY5" fmla="*/ 603408 h 2639086"/>
              <a:gd name="connsiteX0" fmla="*/ 251460 w 909301"/>
              <a:gd name="connsiteY0" fmla="*/ 2653188 h 2672423"/>
              <a:gd name="connsiteX1" fmla="*/ 601980 w 909301"/>
              <a:gd name="connsiteY1" fmla="*/ 2592228 h 2672423"/>
              <a:gd name="connsiteX2" fmla="*/ 868680 w 909301"/>
              <a:gd name="connsiteY2" fmla="*/ 2051208 h 2672423"/>
              <a:gd name="connsiteX3" fmla="*/ 853440 w 909301"/>
              <a:gd name="connsiteY3" fmla="*/ 184308 h 2672423"/>
              <a:gd name="connsiteX4" fmla="*/ 350520 w 909301"/>
              <a:gd name="connsiteY4" fmla="*/ 115728 h 2672423"/>
              <a:gd name="connsiteX5" fmla="*/ 0 w 909301"/>
              <a:gd name="connsiteY5" fmla="*/ 603408 h 2672423"/>
              <a:gd name="connsiteX0" fmla="*/ 251460 w 909301"/>
              <a:gd name="connsiteY0" fmla="*/ 2653188 h 2656412"/>
              <a:gd name="connsiteX1" fmla="*/ 601980 w 909301"/>
              <a:gd name="connsiteY1" fmla="*/ 2592228 h 2656412"/>
              <a:gd name="connsiteX2" fmla="*/ 868680 w 909301"/>
              <a:gd name="connsiteY2" fmla="*/ 2051208 h 2656412"/>
              <a:gd name="connsiteX3" fmla="*/ 853440 w 909301"/>
              <a:gd name="connsiteY3" fmla="*/ 184308 h 2656412"/>
              <a:gd name="connsiteX4" fmla="*/ 350520 w 909301"/>
              <a:gd name="connsiteY4" fmla="*/ 115728 h 2656412"/>
              <a:gd name="connsiteX5" fmla="*/ 0 w 909301"/>
              <a:gd name="connsiteY5" fmla="*/ 603408 h 26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301" h="2656412">
                <a:moveTo>
                  <a:pt x="251460" y="2653188"/>
                </a:moveTo>
                <a:cubicBezTo>
                  <a:pt x="406400" y="2642393"/>
                  <a:pt x="499110" y="2692558"/>
                  <a:pt x="601980" y="2592228"/>
                </a:cubicBezTo>
                <a:cubicBezTo>
                  <a:pt x="704850" y="2491898"/>
                  <a:pt x="826770" y="2452528"/>
                  <a:pt x="868680" y="2051208"/>
                </a:cubicBezTo>
                <a:cubicBezTo>
                  <a:pt x="910590" y="1649888"/>
                  <a:pt x="939800" y="506888"/>
                  <a:pt x="853440" y="184308"/>
                </a:cubicBezTo>
                <a:cubicBezTo>
                  <a:pt x="767080" y="-138272"/>
                  <a:pt x="491990" y="46256"/>
                  <a:pt x="350520" y="115728"/>
                </a:cubicBezTo>
                <a:cubicBezTo>
                  <a:pt x="208280" y="185578"/>
                  <a:pt x="20320" y="324008"/>
                  <a:pt x="0" y="60340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 rot="5400000">
            <a:off x="5989254" y="1531040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Get more work</a:t>
            </a:r>
          </a:p>
          <a:p>
            <a:r>
              <a:rPr lang="en-US" sz="800" dirty="0" smtClean="0"/>
              <a:t>from tape gateway,</a:t>
            </a:r>
          </a:p>
          <a:p>
            <a:r>
              <a:rPr lang="en-US" sz="800" dirty="0" smtClean="0"/>
              <a:t>create and push tasks</a:t>
            </a:r>
          </a:p>
        </p:txBody>
      </p:sp>
      <p:sp>
        <p:nvSpPr>
          <p:cNvPr id="240" name="Freeform 239"/>
          <p:cNvSpPr/>
          <p:nvPr/>
        </p:nvSpPr>
        <p:spPr>
          <a:xfrm>
            <a:off x="3351541" y="270080"/>
            <a:ext cx="2744460" cy="2174707"/>
          </a:xfrm>
          <a:custGeom>
            <a:avLst/>
            <a:gdLst>
              <a:gd name="connsiteX0" fmla="*/ 2885855 w 2885855"/>
              <a:gd name="connsiteY0" fmla="*/ 1917431 h 2424944"/>
              <a:gd name="connsiteX1" fmla="*/ 2634395 w 2885855"/>
              <a:gd name="connsiteY1" fmla="*/ 2245091 h 2424944"/>
              <a:gd name="connsiteX2" fmla="*/ 2085755 w 2885855"/>
              <a:gd name="connsiteY2" fmla="*/ 2306051 h 2424944"/>
              <a:gd name="connsiteX3" fmla="*/ 2032415 w 2885855"/>
              <a:gd name="connsiteY3" fmla="*/ 622031 h 2424944"/>
              <a:gd name="connsiteX4" fmla="*/ 1377095 w 2885855"/>
              <a:gd name="connsiteY4" fmla="*/ 4811 h 2424944"/>
              <a:gd name="connsiteX5" fmla="*/ 112175 w 2885855"/>
              <a:gd name="connsiteY5" fmla="*/ 378191 h 2424944"/>
              <a:gd name="connsiteX6" fmla="*/ 142655 w 2885855"/>
              <a:gd name="connsiteY6" fmla="*/ 1140191 h 2424944"/>
              <a:gd name="connsiteX0" fmla="*/ 2860081 w 2860081"/>
              <a:gd name="connsiteY0" fmla="*/ 1917431 h 2424944"/>
              <a:gd name="connsiteX1" fmla="*/ 2608621 w 2860081"/>
              <a:gd name="connsiteY1" fmla="*/ 2245091 h 2424944"/>
              <a:gd name="connsiteX2" fmla="*/ 2059981 w 2860081"/>
              <a:gd name="connsiteY2" fmla="*/ 2306051 h 2424944"/>
              <a:gd name="connsiteX3" fmla="*/ 2006641 w 2860081"/>
              <a:gd name="connsiteY3" fmla="*/ 622031 h 2424944"/>
              <a:gd name="connsiteX4" fmla="*/ 1351321 w 2860081"/>
              <a:gd name="connsiteY4" fmla="*/ 4811 h 2424944"/>
              <a:gd name="connsiteX5" fmla="*/ 86401 w 2860081"/>
              <a:gd name="connsiteY5" fmla="*/ 378191 h 2424944"/>
              <a:gd name="connsiteX6" fmla="*/ 116881 w 2860081"/>
              <a:gd name="connsiteY6" fmla="*/ 1140191 h 2424944"/>
              <a:gd name="connsiteX0" fmla="*/ 2744460 w 2744460"/>
              <a:gd name="connsiteY0" fmla="*/ 1917842 h 2425355"/>
              <a:gd name="connsiteX1" fmla="*/ 2493000 w 2744460"/>
              <a:gd name="connsiteY1" fmla="*/ 2245502 h 2425355"/>
              <a:gd name="connsiteX2" fmla="*/ 1944360 w 2744460"/>
              <a:gd name="connsiteY2" fmla="*/ 2306462 h 2425355"/>
              <a:gd name="connsiteX3" fmla="*/ 1891020 w 2744460"/>
              <a:gd name="connsiteY3" fmla="*/ 622442 h 2425355"/>
              <a:gd name="connsiteX4" fmla="*/ 1235700 w 2744460"/>
              <a:gd name="connsiteY4" fmla="*/ 5222 h 2425355"/>
              <a:gd name="connsiteX5" fmla="*/ 260340 w 2744460"/>
              <a:gd name="connsiteY5" fmla="*/ 370982 h 2425355"/>
              <a:gd name="connsiteX6" fmla="*/ 1260 w 2744460"/>
              <a:gd name="connsiteY6" fmla="*/ 1140602 h 2425355"/>
              <a:gd name="connsiteX0" fmla="*/ 2744899 w 2744899"/>
              <a:gd name="connsiteY0" fmla="*/ 1916862 h 2424375"/>
              <a:gd name="connsiteX1" fmla="*/ 2493439 w 2744899"/>
              <a:gd name="connsiteY1" fmla="*/ 2244522 h 2424375"/>
              <a:gd name="connsiteX2" fmla="*/ 1944799 w 2744899"/>
              <a:gd name="connsiteY2" fmla="*/ 2305482 h 2424375"/>
              <a:gd name="connsiteX3" fmla="*/ 1891459 w 2744899"/>
              <a:gd name="connsiteY3" fmla="*/ 621462 h 2424375"/>
              <a:gd name="connsiteX4" fmla="*/ 1236139 w 2744899"/>
              <a:gd name="connsiteY4" fmla="*/ 4242 h 2424375"/>
              <a:gd name="connsiteX5" fmla="*/ 260779 w 2744899"/>
              <a:gd name="connsiteY5" fmla="*/ 370002 h 2424375"/>
              <a:gd name="connsiteX6" fmla="*/ 1699 w 2744899"/>
              <a:gd name="connsiteY6" fmla="*/ 1139622 h 2424375"/>
              <a:gd name="connsiteX0" fmla="*/ 2744460 w 2744460"/>
              <a:gd name="connsiteY0" fmla="*/ 1784745 h 2292258"/>
              <a:gd name="connsiteX1" fmla="*/ 2493000 w 2744460"/>
              <a:gd name="connsiteY1" fmla="*/ 2112405 h 2292258"/>
              <a:gd name="connsiteX2" fmla="*/ 1944360 w 2744460"/>
              <a:gd name="connsiteY2" fmla="*/ 2173365 h 2292258"/>
              <a:gd name="connsiteX3" fmla="*/ 1891020 w 2744460"/>
              <a:gd name="connsiteY3" fmla="*/ 489345 h 2292258"/>
              <a:gd name="connsiteX4" fmla="*/ 1235700 w 2744460"/>
              <a:gd name="connsiteY4" fmla="*/ 9285 h 2292258"/>
              <a:gd name="connsiteX5" fmla="*/ 260340 w 2744460"/>
              <a:gd name="connsiteY5" fmla="*/ 237885 h 2292258"/>
              <a:gd name="connsiteX6" fmla="*/ 1260 w 2744460"/>
              <a:gd name="connsiteY6" fmla="*/ 1007505 h 2292258"/>
              <a:gd name="connsiteX0" fmla="*/ 2744460 w 2744460"/>
              <a:gd name="connsiteY0" fmla="*/ 1784745 h 2292258"/>
              <a:gd name="connsiteX1" fmla="*/ 2493000 w 2744460"/>
              <a:gd name="connsiteY1" fmla="*/ 2112405 h 2292258"/>
              <a:gd name="connsiteX2" fmla="*/ 1944360 w 2744460"/>
              <a:gd name="connsiteY2" fmla="*/ 2173365 h 2292258"/>
              <a:gd name="connsiteX3" fmla="*/ 1891020 w 2744460"/>
              <a:gd name="connsiteY3" fmla="*/ 489345 h 2292258"/>
              <a:gd name="connsiteX4" fmla="*/ 1235700 w 2744460"/>
              <a:gd name="connsiteY4" fmla="*/ 9285 h 2292258"/>
              <a:gd name="connsiteX5" fmla="*/ 260340 w 2744460"/>
              <a:gd name="connsiteY5" fmla="*/ 237885 h 2292258"/>
              <a:gd name="connsiteX6" fmla="*/ 1260 w 2744460"/>
              <a:gd name="connsiteY6" fmla="*/ 1007505 h 2292258"/>
              <a:gd name="connsiteX0" fmla="*/ 2744460 w 2744460"/>
              <a:gd name="connsiteY0" fmla="*/ 1784745 h 2174707"/>
              <a:gd name="connsiteX1" fmla="*/ 2493000 w 2744460"/>
              <a:gd name="connsiteY1" fmla="*/ 2112405 h 2174707"/>
              <a:gd name="connsiteX2" fmla="*/ 1944360 w 2744460"/>
              <a:gd name="connsiteY2" fmla="*/ 2173365 h 2174707"/>
              <a:gd name="connsiteX3" fmla="*/ 1891020 w 2744460"/>
              <a:gd name="connsiteY3" fmla="*/ 489345 h 2174707"/>
              <a:gd name="connsiteX4" fmla="*/ 1235700 w 2744460"/>
              <a:gd name="connsiteY4" fmla="*/ 9285 h 2174707"/>
              <a:gd name="connsiteX5" fmla="*/ 260340 w 2744460"/>
              <a:gd name="connsiteY5" fmla="*/ 237885 h 2174707"/>
              <a:gd name="connsiteX6" fmla="*/ 1260 w 2744460"/>
              <a:gd name="connsiteY6" fmla="*/ 1007505 h 2174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4460" h="2174707">
                <a:moveTo>
                  <a:pt x="2744460" y="1784745"/>
                </a:moveTo>
                <a:cubicBezTo>
                  <a:pt x="2685405" y="1916190"/>
                  <a:pt x="2626350" y="2047635"/>
                  <a:pt x="2493000" y="2112405"/>
                </a:cubicBezTo>
                <a:cubicBezTo>
                  <a:pt x="2359650" y="2177175"/>
                  <a:pt x="2181850" y="2177175"/>
                  <a:pt x="1944360" y="2173365"/>
                </a:cubicBezTo>
                <a:cubicBezTo>
                  <a:pt x="1706870" y="2169555"/>
                  <a:pt x="2009130" y="850025"/>
                  <a:pt x="1891020" y="489345"/>
                </a:cubicBezTo>
                <a:cubicBezTo>
                  <a:pt x="1772910" y="128665"/>
                  <a:pt x="1499860" y="51195"/>
                  <a:pt x="1235700" y="9285"/>
                </a:cubicBezTo>
                <a:cubicBezTo>
                  <a:pt x="971540" y="-32625"/>
                  <a:pt x="466080" y="71515"/>
                  <a:pt x="260340" y="237885"/>
                </a:cubicBezTo>
                <a:cubicBezTo>
                  <a:pt x="54600" y="404255"/>
                  <a:pt x="-10170" y="667780"/>
                  <a:pt x="1260" y="1007505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 rot="5400000">
            <a:off x="6211433" y="3051205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Request more </a:t>
            </a:r>
          </a:p>
          <a:p>
            <a:r>
              <a:rPr lang="en-US" sz="800" dirty="0" smtClean="0"/>
              <a:t>on threshold</a:t>
            </a:r>
          </a:p>
        </p:txBody>
      </p:sp>
      <p:sp>
        <p:nvSpPr>
          <p:cNvPr id="239" name="Sun 238"/>
          <p:cNvSpPr/>
          <p:nvPr/>
        </p:nvSpPr>
        <p:spPr>
          <a:xfrm>
            <a:off x="6018700" y="1946880"/>
            <a:ext cx="154597" cy="178839"/>
          </a:xfrm>
          <a:prstGeom prst="su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3" name="Group 152"/>
          <p:cNvGrpSpPr/>
          <p:nvPr/>
        </p:nvGrpSpPr>
        <p:grpSpPr>
          <a:xfrm>
            <a:off x="5937682" y="5289057"/>
            <a:ext cx="361436" cy="542219"/>
            <a:chOff x="5039917" y="2158661"/>
            <a:chExt cx="361436" cy="542219"/>
          </a:xfrm>
        </p:grpSpPr>
        <p:cxnSp>
          <p:nvCxnSpPr>
            <p:cNvPr id="157" name="Straight Connector 156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196"/>
          <p:cNvSpPr txBox="1"/>
          <p:nvPr/>
        </p:nvSpPr>
        <p:spPr>
          <a:xfrm rot="16200000">
            <a:off x="5071237" y="5372746"/>
            <a:ext cx="151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Individual file reports, flush reports, end of session report</a:t>
            </a:r>
            <a:endParaRPr lang="en-GB" sz="800" dirty="0"/>
          </a:p>
        </p:txBody>
      </p:sp>
      <p:sp>
        <p:nvSpPr>
          <p:cNvPr id="200" name="TextBox 199"/>
          <p:cNvSpPr txBox="1"/>
          <p:nvPr/>
        </p:nvSpPr>
        <p:spPr>
          <a:xfrm>
            <a:off x="5631148" y="4709416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Report Packer</a:t>
            </a:r>
            <a:endParaRPr lang="en-GB" sz="800" b="1" dirty="0"/>
          </a:p>
        </p:txBody>
      </p:sp>
      <p:sp>
        <p:nvSpPr>
          <p:cNvPr id="209" name="Rectangle 208"/>
          <p:cNvSpPr/>
          <p:nvPr/>
        </p:nvSpPr>
        <p:spPr>
          <a:xfrm>
            <a:off x="5631148" y="4709416"/>
            <a:ext cx="1181561" cy="2221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1" name="Group 210"/>
          <p:cNvGrpSpPr/>
          <p:nvPr/>
        </p:nvGrpSpPr>
        <p:grpSpPr>
          <a:xfrm>
            <a:off x="5710648" y="6705795"/>
            <a:ext cx="180020" cy="180020"/>
            <a:chOff x="1035165" y="1170180"/>
            <a:chExt cx="180020" cy="180020"/>
          </a:xfrm>
        </p:grpSpPr>
        <p:sp>
          <p:nvSpPr>
            <p:cNvPr id="216" name="Circular Arrow 215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7" name="Circular Arrow 216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5569150" y="6535356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242" name="TextBox 241"/>
          <p:cNvSpPr txBox="1"/>
          <p:nvPr/>
        </p:nvSpPr>
        <p:spPr>
          <a:xfrm rot="5400000">
            <a:off x="6069095" y="5670679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Pack information </a:t>
            </a:r>
          </a:p>
          <a:p>
            <a:r>
              <a:rPr lang="en-US" sz="800" dirty="0" smtClean="0"/>
              <a:t>and send bulk report </a:t>
            </a:r>
          </a:p>
          <a:p>
            <a:r>
              <a:rPr lang="en-US" sz="800" dirty="0" smtClean="0"/>
              <a:t>on flush/end session</a:t>
            </a:r>
          </a:p>
        </p:txBody>
      </p:sp>
      <p:sp>
        <p:nvSpPr>
          <p:cNvPr id="2" name="Freeform 1"/>
          <p:cNvSpPr/>
          <p:nvPr/>
        </p:nvSpPr>
        <p:spPr>
          <a:xfrm>
            <a:off x="5006340" y="4389120"/>
            <a:ext cx="1127760" cy="861060"/>
          </a:xfrm>
          <a:custGeom>
            <a:avLst/>
            <a:gdLst>
              <a:gd name="connsiteX0" fmla="*/ 36812 w 1164572"/>
              <a:gd name="connsiteY0" fmla="*/ 0 h 861060"/>
              <a:gd name="connsiteX1" fmla="*/ 113012 w 1164572"/>
              <a:gd name="connsiteY1" fmla="*/ 449580 h 861060"/>
              <a:gd name="connsiteX2" fmla="*/ 981692 w 1164572"/>
              <a:gd name="connsiteY2" fmla="*/ 533400 h 861060"/>
              <a:gd name="connsiteX3" fmla="*/ 1164572 w 1164572"/>
              <a:gd name="connsiteY3" fmla="*/ 861060 h 861060"/>
              <a:gd name="connsiteX0" fmla="*/ 30698 w 1158458"/>
              <a:gd name="connsiteY0" fmla="*/ 0 h 861060"/>
              <a:gd name="connsiteX1" fmla="*/ 106898 w 1158458"/>
              <a:gd name="connsiteY1" fmla="*/ 449580 h 861060"/>
              <a:gd name="connsiteX2" fmla="*/ 975578 w 1158458"/>
              <a:gd name="connsiteY2" fmla="*/ 533400 h 861060"/>
              <a:gd name="connsiteX3" fmla="*/ 1158458 w 1158458"/>
              <a:gd name="connsiteY3" fmla="*/ 861060 h 861060"/>
              <a:gd name="connsiteX0" fmla="*/ 7458 w 1135218"/>
              <a:gd name="connsiteY0" fmla="*/ 0 h 861060"/>
              <a:gd name="connsiteX1" fmla="*/ 175098 w 1135218"/>
              <a:gd name="connsiteY1" fmla="*/ 457200 h 861060"/>
              <a:gd name="connsiteX2" fmla="*/ 952338 w 1135218"/>
              <a:gd name="connsiteY2" fmla="*/ 533400 h 861060"/>
              <a:gd name="connsiteX3" fmla="*/ 1135218 w 1135218"/>
              <a:gd name="connsiteY3" fmla="*/ 861060 h 861060"/>
              <a:gd name="connsiteX0" fmla="*/ 0 w 1127760"/>
              <a:gd name="connsiteY0" fmla="*/ 0 h 861060"/>
              <a:gd name="connsiteX1" fmla="*/ 167640 w 1127760"/>
              <a:gd name="connsiteY1" fmla="*/ 457200 h 861060"/>
              <a:gd name="connsiteX2" fmla="*/ 944880 w 1127760"/>
              <a:gd name="connsiteY2" fmla="*/ 533400 h 861060"/>
              <a:gd name="connsiteX3" fmla="*/ 1127760 w 1127760"/>
              <a:gd name="connsiteY3" fmla="*/ 861060 h 86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861060">
                <a:moveTo>
                  <a:pt x="0" y="0"/>
                </a:moveTo>
                <a:cubicBezTo>
                  <a:pt x="5080" y="271780"/>
                  <a:pt x="10160" y="368300"/>
                  <a:pt x="167640" y="457200"/>
                </a:cubicBezTo>
                <a:cubicBezTo>
                  <a:pt x="325120" y="546100"/>
                  <a:pt x="784860" y="466090"/>
                  <a:pt x="944880" y="533400"/>
                </a:cubicBezTo>
                <a:cubicBezTo>
                  <a:pt x="1104900" y="600710"/>
                  <a:pt x="1123950" y="731520"/>
                  <a:pt x="1127760" y="86106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45055" y="90059"/>
            <a:ext cx="7020779" cy="6993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5" name="Group 244"/>
          <p:cNvGrpSpPr/>
          <p:nvPr/>
        </p:nvGrpSpPr>
        <p:grpSpPr>
          <a:xfrm>
            <a:off x="215300" y="6878051"/>
            <a:ext cx="180020" cy="180020"/>
            <a:chOff x="1035165" y="1170180"/>
            <a:chExt cx="180020" cy="180020"/>
          </a:xfrm>
        </p:grpSpPr>
        <p:sp>
          <p:nvSpPr>
            <p:cNvPr id="246" name="Circular Arrow 245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7" name="Circular Arrow 246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50687" y="6695571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110582" y="315861"/>
            <a:ext cx="3005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Instantiate memory manager, injector, packer, disk and tape thread</a:t>
            </a:r>
          </a:p>
          <a:p>
            <a:r>
              <a:rPr lang="en-US" sz="800" dirty="0" smtClean="0"/>
              <a:t>Give initial kick to task injector</a:t>
            </a:r>
          </a:p>
          <a:p>
            <a:r>
              <a:rPr lang="en-US" sz="800" dirty="0" smtClean="0"/>
              <a:t>Wait for completion </a:t>
            </a:r>
          </a:p>
        </p:txBody>
      </p:sp>
      <p:sp>
        <p:nvSpPr>
          <p:cNvPr id="3" name="Freeform 2"/>
          <p:cNvSpPr/>
          <p:nvPr/>
        </p:nvSpPr>
        <p:spPr>
          <a:xfrm>
            <a:off x="1562100" y="134613"/>
            <a:ext cx="4488180" cy="1076967"/>
          </a:xfrm>
          <a:custGeom>
            <a:avLst/>
            <a:gdLst>
              <a:gd name="connsiteX0" fmla="*/ 0 w 4488180"/>
              <a:gd name="connsiteY0" fmla="*/ 406407 h 1076967"/>
              <a:gd name="connsiteX1" fmla="*/ 1478280 w 4488180"/>
              <a:gd name="connsiteY1" fmla="*/ 406407 h 1076967"/>
              <a:gd name="connsiteX2" fmla="*/ 2270760 w 4488180"/>
              <a:gd name="connsiteY2" fmla="*/ 101607 h 1076967"/>
              <a:gd name="connsiteX3" fmla="*/ 3733800 w 4488180"/>
              <a:gd name="connsiteY3" fmla="*/ 78747 h 1076967"/>
              <a:gd name="connsiteX4" fmla="*/ 4488180 w 4488180"/>
              <a:gd name="connsiteY4" fmla="*/ 1076967 h 107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8180" h="1076967">
                <a:moveTo>
                  <a:pt x="0" y="406407"/>
                </a:moveTo>
                <a:cubicBezTo>
                  <a:pt x="549910" y="431807"/>
                  <a:pt x="1099820" y="457207"/>
                  <a:pt x="1478280" y="406407"/>
                </a:cubicBezTo>
                <a:cubicBezTo>
                  <a:pt x="1856740" y="355607"/>
                  <a:pt x="1894840" y="156217"/>
                  <a:pt x="2270760" y="101607"/>
                </a:cubicBezTo>
                <a:cubicBezTo>
                  <a:pt x="2646680" y="46997"/>
                  <a:pt x="3364230" y="-83813"/>
                  <a:pt x="3733800" y="78747"/>
                </a:cubicBezTo>
                <a:cubicBezTo>
                  <a:pt x="4103370" y="241307"/>
                  <a:pt x="4295775" y="659137"/>
                  <a:pt x="4488180" y="1076967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1430244" y="4773612"/>
            <a:ext cx="1181561" cy="2221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TextBox 249"/>
          <p:cNvSpPr txBox="1"/>
          <p:nvPr/>
        </p:nvSpPr>
        <p:spPr>
          <a:xfrm>
            <a:off x="1478485" y="4833087"/>
            <a:ext cx="1151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Global Status Reporter</a:t>
            </a:r>
            <a:endParaRPr lang="en-GB" sz="800" b="1" dirty="0"/>
          </a:p>
        </p:txBody>
      </p:sp>
      <p:sp>
        <p:nvSpPr>
          <p:cNvPr id="251" name="TextBox 250"/>
          <p:cNvSpPr txBox="1"/>
          <p:nvPr/>
        </p:nvSpPr>
        <p:spPr>
          <a:xfrm>
            <a:off x="1430244" y="6564607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1843364" y="5649055"/>
            <a:ext cx="361436" cy="542219"/>
            <a:chOff x="5039917" y="2158661"/>
            <a:chExt cx="361436" cy="542219"/>
          </a:xfrm>
        </p:grpSpPr>
        <p:cxnSp>
          <p:nvCxnSpPr>
            <p:cNvPr id="253" name="Straight Connector 252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" name="TextBox 260"/>
          <p:cNvSpPr txBox="1"/>
          <p:nvPr/>
        </p:nvSpPr>
        <p:spPr>
          <a:xfrm rot="5400000">
            <a:off x="1734176" y="5882221"/>
            <a:ext cx="1358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Pack information </a:t>
            </a:r>
            <a:r>
              <a:rPr lang="en-US" sz="800" dirty="0" smtClean="0"/>
              <a:t>for </a:t>
            </a:r>
            <a:r>
              <a:rPr lang="en-US" sz="800" dirty="0" err="1" smtClean="0"/>
              <a:t>tapeserverd</a:t>
            </a:r>
            <a:r>
              <a:rPr lang="en-US" sz="800" dirty="0" smtClean="0"/>
              <a:t> </a:t>
            </a:r>
            <a:r>
              <a:rPr lang="en-US" sz="800" dirty="0" smtClean="0"/>
              <a:t>and send </a:t>
            </a:r>
            <a:endParaRPr lang="en-US" sz="800" dirty="0" smtClean="0"/>
          </a:p>
        </p:txBody>
      </p:sp>
      <p:sp>
        <p:nvSpPr>
          <p:cNvPr id="262" name="Freeform 261"/>
          <p:cNvSpPr/>
          <p:nvPr/>
        </p:nvSpPr>
        <p:spPr>
          <a:xfrm>
            <a:off x="745020" y="5021738"/>
            <a:ext cx="1249104" cy="907317"/>
          </a:xfrm>
          <a:custGeom>
            <a:avLst/>
            <a:gdLst>
              <a:gd name="connsiteX0" fmla="*/ 36812 w 1164572"/>
              <a:gd name="connsiteY0" fmla="*/ 0 h 861060"/>
              <a:gd name="connsiteX1" fmla="*/ 113012 w 1164572"/>
              <a:gd name="connsiteY1" fmla="*/ 449580 h 861060"/>
              <a:gd name="connsiteX2" fmla="*/ 981692 w 1164572"/>
              <a:gd name="connsiteY2" fmla="*/ 533400 h 861060"/>
              <a:gd name="connsiteX3" fmla="*/ 1164572 w 1164572"/>
              <a:gd name="connsiteY3" fmla="*/ 861060 h 861060"/>
              <a:gd name="connsiteX0" fmla="*/ 30698 w 1158458"/>
              <a:gd name="connsiteY0" fmla="*/ 0 h 861060"/>
              <a:gd name="connsiteX1" fmla="*/ 106898 w 1158458"/>
              <a:gd name="connsiteY1" fmla="*/ 449580 h 861060"/>
              <a:gd name="connsiteX2" fmla="*/ 975578 w 1158458"/>
              <a:gd name="connsiteY2" fmla="*/ 533400 h 861060"/>
              <a:gd name="connsiteX3" fmla="*/ 1158458 w 1158458"/>
              <a:gd name="connsiteY3" fmla="*/ 861060 h 861060"/>
              <a:gd name="connsiteX0" fmla="*/ 7458 w 1135218"/>
              <a:gd name="connsiteY0" fmla="*/ 0 h 861060"/>
              <a:gd name="connsiteX1" fmla="*/ 175098 w 1135218"/>
              <a:gd name="connsiteY1" fmla="*/ 457200 h 861060"/>
              <a:gd name="connsiteX2" fmla="*/ 952338 w 1135218"/>
              <a:gd name="connsiteY2" fmla="*/ 533400 h 861060"/>
              <a:gd name="connsiteX3" fmla="*/ 1135218 w 1135218"/>
              <a:gd name="connsiteY3" fmla="*/ 861060 h 861060"/>
              <a:gd name="connsiteX0" fmla="*/ 0 w 1127760"/>
              <a:gd name="connsiteY0" fmla="*/ 0 h 861060"/>
              <a:gd name="connsiteX1" fmla="*/ 167640 w 1127760"/>
              <a:gd name="connsiteY1" fmla="*/ 457200 h 861060"/>
              <a:gd name="connsiteX2" fmla="*/ 944880 w 1127760"/>
              <a:gd name="connsiteY2" fmla="*/ 533400 h 861060"/>
              <a:gd name="connsiteX3" fmla="*/ 1127760 w 1127760"/>
              <a:gd name="connsiteY3" fmla="*/ 861060 h 861060"/>
              <a:gd name="connsiteX0" fmla="*/ 0 w 1318260"/>
              <a:gd name="connsiteY0" fmla="*/ 1426105 h 1460994"/>
              <a:gd name="connsiteX1" fmla="*/ 358140 w 1318260"/>
              <a:gd name="connsiteY1" fmla="*/ 89010 h 1460994"/>
              <a:gd name="connsiteX2" fmla="*/ 1135380 w 1318260"/>
              <a:gd name="connsiteY2" fmla="*/ 165210 h 1460994"/>
              <a:gd name="connsiteX3" fmla="*/ 1318260 w 1318260"/>
              <a:gd name="connsiteY3" fmla="*/ 492870 h 1460994"/>
              <a:gd name="connsiteX0" fmla="*/ 0 w 1249104"/>
              <a:gd name="connsiteY0" fmla="*/ 709793 h 763521"/>
              <a:gd name="connsiteX1" fmla="*/ 288984 w 1249104"/>
              <a:gd name="connsiteY1" fmla="*/ 39942 h 763521"/>
              <a:gd name="connsiteX2" fmla="*/ 1066224 w 1249104"/>
              <a:gd name="connsiteY2" fmla="*/ 116142 h 763521"/>
              <a:gd name="connsiteX3" fmla="*/ 1249104 w 1249104"/>
              <a:gd name="connsiteY3" fmla="*/ 443802 h 763521"/>
              <a:gd name="connsiteX0" fmla="*/ 0 w 1249104"/>
              <a:gd name="connsiteY0" fmla="*/ 709793 h 709793"/>
              <a:gd name="connsiteX1" fmla="*/ 288984 w 1249104"/>
              <a:gd name="connsiteY1" fmla="*/ 39942 h 709793"/>
              <a:gd name="connsiteX2" fmla="*/ 1066224 w 1249104"/>
              <a:gd name="connsiteY2" fmla="*/ 116142 h 709793"/>
              <a:gd name="connsiteX3" fmla="*/ 1249104 w 1249104"/>
              <a:gd name="connsiteY3" fmla="*/ 443802 h 709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9104" h="709793">
                <a:moveTo>
                  <a:pt x="0" y="709793"/>
                </a:moveTo>
                <a:cubicBezTo>
                  <a:pt x="66552" y="476633"/>
                  <a:pt x="111280" y="138884"/>
                  <a:pt x="288984" y="39942"/>
                </a:cubicBezTo>
                <a:cubicBezTo>
                  <a:pt x="466688" y="-59000"/>
                  <a:pt x="906204" y="48832"/>
                  <a:pt x="1066224" y="116142"/>
                </a:cubicBezTo>
                <a:cubicBezTo>
                  <a:pt x="1226244" y="183452"/>
                  <a:pt x="1245294" y="314262"/>
                  <a:pt x="1249104" y="443802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1608897" y="6730995"/>
            <a:ext cx="180020" cy="180020"/>
            <a:chOff x="1035165" y="1170180"/>
            <a:chExt cx="180020" cy="180020"/>
          </a:xfrm>
        </p:grpSpPr>
        <p:sp>
          <p:nvSpPr>
            <p:cNvPr id="264" name="Circular Arrow 263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65" name="Circular Arrow 264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66" name="Freeform 265"/>
          <p:cNvSpPr/>
          <p:nvPr/>
        </p:nvSpPr>
        <p:spPr>
          <a:xfrm rot="5400000">
            <a:off x="3418869" y="3033027"/>
            <a:ext cx="1350528" cy="3997040"/>
          </a:xfrm>
          <a:custGeom>
            <a:avLst/>
            <a:gdLst>
              <a:gd name="connsiteX0" fmla="*/ 36812 w 1164572"/>
              <a:gd name="connsiteY0" fmla="*/ 0 h 861060"/>
              <a:gd name="connsiteX1" fmla="*/ 113012 w 1164572"/>
              <a:gd name="connsiteY1" fmla="*/ 449580 h 861060"/>
              <a:gd name="connsiteX2" fmla="*/ 981692 w 1164572"/>
              <a:gd name="connsiteY2" fmla="*/ 533400 h 861060"/>
              <a:gd name="connsiteX3" fmla="*/ 1164572 w 1164572"/>
              <a:gd name="connsiteY3" fmla="*/ 861060 h 861060"/>
              <a:gd name="connsiteX0" fmla="*/ 30698 w 1158458"/>
              <a:gd name="connsiteY0" fmla="*/ 0 h 861060"/>
              <a:gd name="connsiteX1" fmla="*/ 106898 w 1158458"/>
              <a:gd name="connsiteY1" fmla="*/ 449580 h 861060"/>
              <a:gd name="connsiteX2" fmla="*/ 975578 w 1158458"/>
              <a:gd name="connsiteY2" fmla="*/ 533400 h 861060"/>
              <a:gd name="connsiteX3" fmla="*/ 1158458 w 1158458"/>
              <a:gd name="connsiteY3" fmla="*/ 861060 h 861060"/>
              <a:gd name="connsiteX0" fmla="*/ 7458 w 1135218"/>
              <a:gd name="connsiteY0" fmla="*/ 0 h 861060"/>
              <a:gd name="connsiteX1" fmla="*/ 175098 w 1135218"/>
              <a:gd name="connsiteY1" fmla="*/ 457200 h 861060"/>
              <a:gd name="connsiteX2" fmla="*/ 952338 w 1135218"/>
              <a:gd name="connsiteY2" fmla="*/ 533400 h 861060"/>
              <a:gd name="connsiteX3" fmla="*/ 1135218 w 1135218"/>
              <a:gd name="connsiteY3" fmla="*/ 861060 h 861060"/>
              <a:gd name="connsiteX0" fmla="*/ 0 w 1127760"/>
              <a:gd name="connsiteY0" fmla="*/ 0 h 861060"/>
              <a:gd name="connsiteX1" fmla="*/ 167640 w 1127760"/>
              <a:gd name="connsiteY1" fmla="*/ 457200 h 861060"/>
              <a:gd name="connsiteX2" fmla="*/ 944880 w 1127760"/>
              <a:gd name="connsiteY2" fmla="*/ 533400 h 861060"/>
              <a:gd name="connsiteX3" fmla="*/ 1127760 w 1127760"/>
              <a:gd name="connsiteY3" fmla="*/ 861060 h 861060"/>
              <a:gd name="connsiteX0" fmla="*/ 0 w 1127760"/>
              <a:gd name="connsiteY0" fmla="*/ 0 h 861544"/>
              <a:gd name="connsiteX1" fmla="*/ 167640 w 1127760"/>
              <a:gd name="connsiteY1" fmla="*/ 457200 h 861544"/>
              <a:gd name="connsiteX2" fmla="*/ 944880 w 1127760"/>
              <a:gd name="connsiteY2" fmla="*/ 533400 h 861544"/>
              <a:gd name="connsiteX3" fmla="*/ 1127760 w 1127760"/>
              <a:gd name="connsiteY3" fmla="*/ 861060 h 861544"/>
              <a:gd name="connsiteX0" fmla="*/ 0 w 1127760"/>
              <a:gd name="connsiteY0" fmla="*/ 0 h 876606"/>
              <a:gd name="connsiteX1" fmla="*/ 167640 w 1127760"/>
              <a:gd name="connsiteY1" fmla="*/ 457200 h 876606"/>
              <a:gd name="connsiteX2" fmla="*/ 266703 w 1127760"/>
              <a:gd name="connsiteY2" fmla="*/ 831455 h 876606"/>
              <a:gd name="connsiteX3" fmla="*/ 1127760 w 1127760"/>
              <a:gd name="connsiteY3" fmla="*/ 861060 h 876606"/>
              <a:gd name="connsiteX0" fmla="*/ 3365 w 1131125"/>
              <a:gd name="connsiteY0" fmla="*/ 0 h 876606"/>
              <a:gd name="connsiteX1" fmla="*/ 26228 w 1131125"/>
              <a:gd name="connsiteY1" fmla="*/ 409511 h 876606"/>
              <a:gd name="connsiteX2" fmla="*/ 270068 w 1131125"/>
              <a:gd name="connsiteY2" fmla="*/ 831455 h 876606"/>
              <a:gd name="connsiteX3" fmla="*/ 1131125 w 1131125"/>
              <a:gd name="connsiteY3" fmla="*/ 861060 h 876606"/>
              <a:gd name="connsiteX0" fmla="*/ 57571 w 1185331"/>
              <a:gd name="connsiteY0" fmla="*/ 0 h 876606"/>
              <a:gd name="connsiteX1" fmla="*/ 11854 w 1185331"/>
              <a:gd name="connsiteY1" fmla="*/ 403550 h 876606"/>
              <a:gd name="connsiteX2" fmla="*/ 324274 w 1185331"/>
              <a:gd name="connsiteY2" fmla="*/ 831455 h 876606"/>
              <a:gd name="connsiteX3" fmla="*/ 1185331 w 1185331"/>
              <a:gd name="connsiteY3" fmla="*/ 861060 h 876606"/>
              <a:gd name="connsiteX0" fmla="*/ 0 w 1470660"/>
              <a:gd name="connsiteY0" fmla="*/ 0 h 1866150"/>
              <a:gd name="connsiteX1" fmla="*/ 297183 w 1470660"/>
              <a:gd name="connsiteY1" fmla="*/ 1393094 h 1866150"/>
              <a:gd name="connsiteX2" fmla="*/ 609603 w 1470660"/>
              <a:gd name="connsiteY2" fmla="*/ 1820999 h 1866150"/>
              <a:gd name="connsiteX3" fmla="*/ 1470660 w 1470660"/>
              <a:gd name="connsiteY3" fmla="*/ 1850604 h 1866150"/>
              <a:gd name="connsiteX0" fmla="*/ 0 w 1577338"/>
              <a:gd name="connsiteY0" fmla="*/ 0 h 2182089"/>
              <a:gd name="connsiteX1" fmla="*/ 403861 w 1577338"/>
              <a:gd name="connsiteY1" fmla="*/ 1709033 h 2182089"/>
              <a:gd name="connsiteX2" fmla="*/ 716281 w 1577338"/>
              <a:gd name="connsiteY2" fmla="*/ 2136938 h 2182089"/>
              <a:gd name="connsiteX3" fmla="*/ 1577338 w 1577338"/>
              <a:gd name="connsiteY3" fmla="*/ 2166543 h 2182089"/>
              <a:gd name="connsiteX0" fmla="*/ 0 w 1577338"/>
              <a:gd name="connsiteY0" fmla="*/ 0 h 2182089"/>
              <a:gd name="connsiteX1" fmla="*/ 716281 w 1577338"/>
              <a:gd name="connsiteY1" fmla="*/ 2136938 h 2182089"/>
              <a:gd name="connsiteX2" fmla="*/ 1577338 w 1577338"/>
              <a:gd name="connsiteY2" fmla="*/ 2166543 h 2182089"/>
              <a:gd name="connsiteX0" fmla="*/ 0 w 1577338"/>
              <a:gd name="connsiteY0" fmla="*/ 0 h 2166971"/>
              <a:gd name="connsiteX1" fmla="*/ 638976 w 1577338"/>
              <a:gd name="connsiteY1" fmla="*/ 1802011 h 2166971"/>
              <a:gd name="connsiteX2" fmla="*/ 1577338 w 1577338"/>
              <a:gd name="connsiteY2" fmla="*/ 2166543 h 2166971"/>
              <a:gd name="connsiteX0" fmla="*/ 0 w 1577338"/>
              <a:gd name="connsiteY0" fmla="*/ 0 h 2166971"/>
              <a:gd name="connsiteX1" fmla="*/ 638976 w 1577338"/>
              <a:gd name="connsiteY1" fmla="*/ 1802011 h 2166971"/>
              <a:gd name="connsiteX2" fmla="*/ 1577338 w 1577338"/>
              <a:gd name="connsiteY2" fmla="*/ 2166543 h 2166971"/>
              <a:gd name="connsiteX0" fmla="*/ 0 w 1577338"/>
              <a:gd name="connsiteY0" fmla="*/ 0 h 2166966"/>
              <a:gd name="connsiteX1" fmla="*/ 629316 w 1577338"/>
              <a:gd name="connsiteY1" fmla="*/ 1797926 h 2166966"/>
              <a:gd name="connsiteX2" fmla="*/ 1577338 w 1577338"/>
              <a:gd name="connsiteY2" fmla="*/ 2166543 h 2166966"/>
              <a:gd name="connsiteX0" fmla="*/ 0 w 1577338"/>
              <a:gd name="connsiteY0" fmla="*/ 0 h 2166966"/>
              <a:gd name="connsiteX1" fmla="*/ 629316 w 1577338"/>
              <a:gd name="connsiteY1" fmla="*/ 1797926 h 2166966"/>
              <a:gd name="connsiteX2" fmla="*/ 1577338 w 1577338"/>
              <a:gd name="connsiteY2" fmla="*/ 2166543 h 2166966"/>
              <a:gd name="connsiteX0" fmla="*/ 0 w 1577338"/>
              <a:gd name="connsiteY0" fmla="*/ 0 h 2167041"/>
              <a:gd name="connsiteX1" fmla="*/ 552008 w 1577338"/>
              <a:gd name="connsiteY1" fmla="*/ 1846940 h 2167041"/>
              <a:gd name="connsiteX2" fmla="*/ 1577338 w 1577338"/>
              <a:gd name="connsiteY2" fmla="*/ 2166543 h 2167041"/>
              <a:gd name="connsiteX0" fmla="*/ 0 w 1577338"/>
              <a:gd name="connsiteY0" fmla="*/ 0 h 2166927"/>
              <a:gd name="connsiteX1" fmla="*/ 503691 w 1577338"/>
              <a:gd name="connsiteY1" fmla="*/ 1765251 h 2166927"/>
              <a:gd name="connsiteX2" fmla="*/ 1577338 w 1577338"/>
              <a:gd name="connsiteY2" fmla="*/ 2166543 h 2166927"/>
              <a:gd name="connsiteX0" fmla="*/ 0 w 1867452"/>
              <a:gd name="connsiteY0" fmla="*/ 0 h 2510022"/>
              <a:gd name="connsiteX1" fmla="*/ 793805 w 1867452"/>
              <a:gd name="connsiteY1" fmla="*/ 2108346 h 2510022"/>
              <a:gd name="connsiteX2" fmla="*/ 1867452 w 1867452"/>
              <a:gd name="connsiteY2" fmla="*/ 2509638 h 2510022"/>
              <a:gd name="connsiteX0" fmla="*/ 0 w 1639505"/>
              <a:gd name="connsiteY0" fmla="*/ 0 h 2162842"/>
              <a:gd name="connsiteX1" fmla="*/ 565858 w 1639505"/>
              <a:gd name="connsiteY1" fmla="*/ 1761166 h 2162842"/>
              <a:gd name="connsiteX2" fmla="*/ 1639505 w 1639505"/>
              <a:gd name="connsiteY2" fmla="*/ 2162458 h 2162842"/>
              <a:gd name="connsiteX0" fmla="*/ 0 w 1639505"/>
              <a:gd name="connsiteY0" fmla="*/ 68 h 2162910"/>
              <a:gd name="connsiteX1" fmla="*/ 565858 w 1639505"/>
              <a:gd name="connsiteY1" fmla="*/ 1761234 h 2162910"/>
              <a:gd name="connsiteX2" fmla="*/ 1639505 w 1639505"/>
              <a:gd name="connsiteY2" fmla="*/ 2162526 h 2162910"/>
              <a:gd name="connsiteX0" fmla="*/ 0 w 1836368"/>
              <a:gd name="connsiteY0" fmla="*/ 70 h 2142490"/>
              <a:gd name="connsiteX1" fmla="*/ 762721 w 1836368"/>
              <a:gd name="connsiteY1" fmla="*/ 1740814 h 2142490"/>
              <a:gd name="connsiteX2" fmla="*/ 1836368 w 1836368"/>
              <a:gd name="connsiteY2" fmla="*/ 2142106 h 2142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6368" h="2142490">
                <a:moveTo>
                  <a:pt x="0" y="70"/>
                </a:moveTo>
                <a:cubicBezTo>
                  <a:pt x="594761" y="-12195"/>
                  <a:pt x="490171" y="1608454"/>
                  <a:pt x="762721" y="1740814"/>
                </a:cubicBezTo>
                <a:cubicBezTo>
                  <a:pt x="922741" y="1808124"/>
                  <a:pt x="1527758" y="2155633"/>
                  <a:pt x="1836368" y="2142106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2839769" y="988438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Memory manager</a:t>
            </a:r>
            <a:endParaRPr lang="en-GB" sz="8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312266" y="5892171"/>
            <a:ext cx="821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(</a:t>
            </a:r>
            <a:r>
              <a:rPr lang="en-US" sz="800" b="1" dirty="0" smtClean="0"/>
              <a:t>main thread</a:t>
            </a:r>
            <a:r>
              <a:rPr lang="en-US" sz="800" b="1" dirty="0" smtClean="0"/>
              <a:t>)*</a:t>
            </a:r>
            <a:endParaRPr lang="en-GB" sz="800" b="1" dirty="0"/>
          </a:p>
        </p:txBody>
      </p:sp>
    </p:spTree>
    <p:extLst>
      <p:ext uri="{BB962C8B-B14F-4D97-AF65-F5344CB8AC3E}">
        <p14:creationId xmlns:p14="http://schemas.microsoft.com/office/powerpoint/2010/main" val="37680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165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Cano</dc:creator>
  <cp:lastModifiedBy>Eric Cano</cp:lastModifiedBy>
  <cp:revision>29</cp:revision>
  <dcterms:created xsi:type="dcterms:W3CDTF">2013-10-01T12:18:19Z</dcterms:created>
  <dcterms:modified xsi:type="dcterms:W3CDTF">2014-09-19T15:19:30Z</dcterms:modified>
</cp:coreProperties>
</file>