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3276600"/>
  <p:notesSz cx="6858000" cy="9144000"/>
  <p:defaultTextStyle>
    <a:defPPr>
      <a:defRPr lang="en-US"/>
    </a:defPPr>
    <a:lvl1pPr marL="0" algn="l" defTabSz="51422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14" algn="l" defTabSz="51422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227" algn="l" defTabSz="51422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340" algn="l" defTabSz="51422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454" algn="l" defTabSz="51422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567" algn="l" defTabSz="51422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2680" algn="l" defTabSz="51422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99794" algn="l" defTabSz="51422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6907" algn="l" defTabSz="51422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EC0"/>
    <a:srgbClr val="BEF4BF"/>
    <a:srgbClr val="BED4F4"/>
    <a:srgbClr val="1E5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976" y="-1302"/>
      </p:cViewPr>
      <p:guideLst>
        <p:guide orient="horz" pos="1032"/>
        <p:guide pos="14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9" y="1017872"/>
            <a:ext cx="3977958" cy="702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5" y="1856742"/>
            <a:ext cx="3275966" cy="8373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11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2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03864" y="69024"/>
            <a:ext cx="497245" cy="14676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505" y="69024"/>
            <a:ext cx="1415359" cy="14676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9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2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5" y="2105522"/>
            <a:ext cx="3977958" cy="650769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5" y="1388764"/>
            <a:ext cx="3977958" cy="716757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34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56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26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99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690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30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9" y="401232"/>
            <a:ext cx="956302" cy="11354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4801" y="401232"/>
            <a:ext cx="956302" cy="11354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8" y="131217"/>
            <a:ext cx="4211956" cy="5461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001" y="733444"/>
            <a:ext cx="2067790" cy="30566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14" indent="0">
              <a:buNone/>
              <a:defRPr sz="1100" b="1"/>
            </a:lvl2pPr>
            <a:lvl3pPr marL="514227" indent="0">
              <a:buNone/>
              <a:defRPr sz="1000" b="1"/>
            </a:lvl3pPr>
            <a:lvl4pPr marL="771340" indent="0">
              <a:buNone/>
              <a:defRPr sz="900" b="1"/>
            </a:lvl4pPr>
            <a:lvl5pPr marL="1028454" indent="0">
              <a:buNone/>
              <a:defRPr sz="900" b="1"/>
            </a:lvl5pPr>
            <a:lvl6pPr marL="1285567" indent="0">
              <a:buNone/>
              <a:defRPr sz="900" b="1"/>
            </a:lvl6pPr>
            <a:lvl7pPr marL="1542680" indent="0">
              <a:buNone/>
              <a:defRPr sz="900" b="1"/>
            </a:lvl7pPr>
            <a:lvl8pPr marL="1799794" indent="0">
              <a:buNone/>
              <a:defRPr sz="900" b="1"/>
            </a:lvl8pPr>
            <a:lvl9pPr marL="2056907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4001" y="1039107"/>
            <a:ext cx="2067790" cy="188783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4" y="733444"/>
            <a:ext cx="2068603" cy="30566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14" indent="0">
              <a:buNone/>
              <a:defRPr sz="1100" b="1"/>
            </a:lvl2pPr>
            <a:lvl3pPr marL="514227" indent="0">
              <a:buNone/>
              <a:defRPr sz="1000" b="1"/>
            </a:lvl3pPr>
            <a:lvl4pPr marL="771340" indent="0">
              <a:buNone/>
              <a:defRPr sz="900" b="1"/>
            </a:lvl4pPr>
            <a:lvl5pPr marL="1028454" indent="0">
              <a:buNone/>
              <a:defRPr sz="900" b="1"/>
            </a:lvl5pPr>
            <a:lvl6pPr marL="1285567" indent="0">
              <a:buNone/>
              <a:defRPr sz="900" b="1"/>
            </a:lvl6pPr>
            <a:lvl7pPr marL="1542680" indent="0">
              <a:buNone/>
              <a:defRPr sz="900" b="1"/>
            </a:lvl7pPr>
            <a:lvl8pPr marL="1799794" indent="0">
              <a:buNone/>
              <a:defRPr sz="900" b="1"/>
            </a:lvl8pPr>
            <a:lvl9pPr marL="2056907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4" y="1039107"/>
            <a:ext cx="2068603" cy="188783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2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9" y="130457"/>
            <a:ext cx="1539672" cy="555201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3" y="130459"/>
            <a:ext cx="2616222" cy="279648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9" y="685659"/>
            <a:ext cx="1539672" cy="2241286"/>
          </a:xfrm>
        </p:spPr>
        <p:txBody>
          <a:bodyPr/>
          <a:lstStyle>
            <a:lvl1pPr marL="0" indent="0">
              <a:buNone/>
              <a:defRPr sz="800"/>
            </a:lvl1pPr>
            <a:lvl2pPr marL="257114" indent="0">
              <a:buNone/>
              <a:defRPr sz="700"/>
            </a:lvl2pPr>
            <a:lvl3pPr marL="514227" indent="0">
              <a:buNone/>
              <a:defRPr sz="600"/>
            </a:lvl3pPr>
            <a:lvl4pPr marL="771340" indent="0">
              <a:buNone/>
              <a:defRPr sz="500"/>
            </a:lvl4pPr>
            <a:lvl5pPr marL="1028454" indent="0">
              <a:buNone/>
              <a:defRPr sz="500"/>
            </a:lvl5pPr>
            <a:lvl6pPr marL="1285567" indent="0">
              <a:buNone/>
              <a:defRPr sz="500"/>
            </a:lvl6pPr>
            <a:lvl7pPr marL="1542680" indent="0">
              <a:buNone/>
              <a:defRPr sz="500"/>
            </a:lvl7pPr>
            <a:lvl8pPr marL="1799794" indent="0">
              <a:buNone/>
              <a:defRPr sz="500"/>
            </a:lvl8pPr>
            <a:lvl9pPr marL="2056907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5" y="2293624"/>
            <a:ext cx="2807970" cy="270774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5" y="292770"/>
            <a:ext cx="2807970" cy="1965960"/>
          </a:xfrm>
        </p:spPr>
        <p:txBody>
          <a:bodyPr/>
          <a:lstStyle>
            <a:lvl1pPr marL="0" indent="0">
              <a:buNone/>
              <a:defRPr sz="1800"/>
            </a:lvl1pPr>
            <a:lvl2pPr marL="257114" indent="0">
              <a:buNone/>
              <a:defRPr sz="1600"/>
            </a:lvl2pPr>
            <a:lvl3pPr marL="514227" indent="0">
              <a:buNone/>
              <a:defRPr sz="1400"/>
            </a:lvl3pPr>
            <a:lvl4pPr marL="771340" indent="0">
              <a:buNone/>
              <a:defRPr sz="1100"/>
            </a:lvl4pPr>
            <a:lvl5pPr marL="1028454" indent="0">
              <a:buNone/>
              <a:defRPr sz="1100"/>
            </a:lvl5pPr>
            <a:lvl6pPr marL="1285567" indent="0">
              <a:buNone/>
              <a:defRPr sz="1100"/>
            </a:lvl6pPr>
            <a:lvl7pPr marL="1542680" indent="0">
              <a:buNone/>
              <a:defRPr sz="1100"/>
            </a:lvl7pPr>
            <a:lvl8pPr marL="1799794" indent="0">
              <a:buNone/>
              <a:defRPr sz="1100"/>
            </a:lvl8pPr>
            <a:lvl9pPr marL="2056907" indent="0">
              <a:buNone/>
              <a:defRPr sz="1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5" y="2564396"/>
            <a:ext cx="2807970" cy="384546"/>
          </a:xfrm>
        </p:spPr>
        <p:txBody>
          <a:bodyPr/>
          <a:lstStyle>
            <a:lvl1pPr marL="0" indent="0">
              <a:buNone/>
              <a:defRPr sz="800"/>
            </a:lvl1pPr>
            <a:lvl2pPr marL="257114" indent="0">
              <a:buNone/>
              <a:defRPr sz="700"/>
            </a:lvl2pPr>
            <a:lvl3pPr marL="514227" indent="0">
              <a:buNone/>
              <a:defRPr sz="600"/>
            </a:lvl3pPr>
            <a:lvl4pPr marL="771340" indent="0">
              <a:buNone/>
              <a:defRPr sz="500"/>
            </a:lvl4pPr>
            <a:lvl5pPr marL="1028454" indent="0">
              <a:buNone/>
              <a:defRPr sz="500"/>
            </a:lvl5pPr>
            <a:lvl6pPr marL="1285567" indent="0">
              <a:buNone/>
              <a:defRPr sz="500"/>
            </a:lvl6pPr>
            <a:lvl7pPr marL="1542680" indent="0">
              <a:buNone/>
              <a:defRPr sz="500"/>
            </a:lvl7pPr>
            <a:lvl8pPr marL="1799794" indent="0">
              <a:buNone/>
              <a:defRPr sz="500"/>
            </a:lvl8pPr>
            <a:lvl9pPr marL="2056907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96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8" y="131217"/>
            <a:ext cx="4211956" cy="546100"/>
          </a:xfrm>
          <a:prstGeom prst="rect">
            <a:avLst/>
          </a:prstGeom>
        </p:spPr>
        <p:txBody>
          <a:bodyPr vert="horz" lIns="51423" tIns="25711" rIns="51423" bIns="257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8" y="764541"/>
            <a:ext cx="4211956" cy="2162405"/>
          </a:xfrm>
          <a:prstGeom prst="rect">
            <a:avLst/>
          </a:prstGeom>
        </p:spPr>
        <p:txBody>
          <a:bodyPr vert="horz" lIns="51423" tIns="25711" rIns="51423" bIns="257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3036926"/>
            <a:ext cx="1091988" cy="174449"/>
          </a:xfrm>
          <a:prstGeom prst="rect">
            <a:avLst/>
          </a:prstGeom>
        </p:spPr>
        <p:txBody>
          <a:bodyPr vert="horz" lIns="51423" tIns="25711" rIns="51423" bIns="257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4" y="3036926"/>
            <a:ext cx="1481984" cy="174449"/>
          </a:xfrm>
          <a:prstGeom prst="rect">
            <a:avLst/>
          </a:prstGeom>
        </p:spPr>
        <p:txBody>
          <a:bodyPr vert="horz" lIns="51423" tIns="25711" rIns="51423" bIns="257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3036926"/>
            <a:ext cx="1091988" cy="174449"/>
          </a:xfrm>
          <a:prstGeom prst="rect">
            <a:avLst/>
          </a:prstGeom>
        </p:spPr>
        <p:txBody>
          <a:bodyPr vert="horz" lIns="51423" tIns="25711" rIns="51423" bIns="257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5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36" indent="-192836" algn="l" defTabSz="514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09" indent="-160695" algn="l" defTabSz="514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4" indent="-128556" algn="l" defTabSz="514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99897" indent="-128556" algn="l" defTabSz="514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011" indent="-128556" algn="l" defTabSz="514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124" indent="-128556" algn="l" defTabSz="514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238" indent="-128556" algn="l" defTabSz="514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351" indent="-128556" algn="l" defTabSz="514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464" indent="-128556" algn="l" defTabSz="514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22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14" algn="l" defTabSz="51422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227" algn="l" defTabSz="51422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340" algn="l" defTabSz="51422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454" algn="l" defTabSz="51422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567" algn="l" defTabSz="51422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2680" algn="l" defTabSz="51422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9794" algn="l" defTabSz="51422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6907" algn="l" defTabSz="51422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87859" y="62071"/>
            <a:ext cx="4538366" cy="2186744"/>
          </a:xfrm>
          <a:prstGeom prst="rect">
            <a:avLst/>
          </a:prstGeom>
          <a:solidFill>
            <a:srgbClr val="1E5A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859" y="94776"/>
            <a:ext cx="2949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Tape server (child process)</a:t>
            </a: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 rot="16200000">
            <a:off x="2361794" y="1449418"/>
            <a:ext cx="1307139" cy="216024"/>
          </a:xfrm>
          <a:prstGeom prst="rect">
            <a:avLst/>
          </a:prstGeom>
          <a:solidFill>
            <a:srgbClr val="BEF4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VDQM client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 rot="16200000">
            <a:off x="2649826" y="1449418"/>
            <a:ext cx="1307140" cy="216024"/>
          </a:xfrm>
          <a:prstGeom prst="rect">
            <a:avLst/>
          </a:prstGeom>
          <a:solidFill>
            <a:srgbClr val="BEF4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VMGR client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2937858" y="1449418"/>
            <a:ext cx="1307139" cy="216024"/>
          </a:xfrm>
          <a:prstGeom prst="rect">
            <a:avLst/>
          </a:prstGeom>
          <a:solidFill>
            <a:srgbClr val="BEF4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CUPV client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9045" y="1606461"/>
            <a:ext cx="751541" cy="604742"/>
          </a:xfrm>
          <a:prstGeom prst="rect">
            <a:avLst/>
          </a:prstGeom>
          <a:solidFill>
            <a:srgbClr val="BED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server data client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3230603" y="1445285"/>
            <a:ext cx="1297716" cy="216024"/>
          </a:xfrm>
          <a:prstGeom prst="rect">
            <a:avLst/>
          </a:prstGeom>
          <a:solidFill>
            <a:srgbClr val="BEF4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RMC client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3523394" y="1442400"/>
            <a:ext cx="1293106" cy="216024"/>
          </a:xfrm>
          <a:prstGeom prst="rect">
            <a:avLst/>
          </a:prstGeom>
          <a:solidFill>
            <a:srgbClr val="BEF4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Tape Gateway client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5285" y="1254599"/>
            <a:ext cx="2697658" cy="252028"/>
          </a:xfrm>
          <a:prstGeom prst="rect">
            <a:avLst/>
          </a:prstGeom>
          <a:solidFill>
            <a:srgbClr val="F2DE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Threading library	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8405" y="1908832"/>
            <a:ext cx="868737" cy="304785"/>
          </a:xfrm>
          <a:prstGeom prst="rect">
            <a:avLst/>
          </a:prstGeom>
          <a:solidFill>
            <a:srgbClr val="BED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Tape::Drive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8405" y="1606461"/>
            <a:ext cx="868737" cy="252028"/>
          </a:xfrm>
          <a:prstGeom prst="rect">
            <a:avLst/>
          </a:prstGeom>
          <a:solidFill>
            <a:srgbClr val="BED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Tape::File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87781" y="1908832"/>
            <a:ext cx="936104" cy="302371"/>
          </a:xfrm>
          <a:prstGeom prst="rect">
            <a:avLst/>
          </a:prstGeom>
          <a:solidFill>
            <a:srgbClr val="BED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block  Manager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87781" y="1606461"/>
            <a:ext cx="936104" cy="252028"/>
          </a:xfrm>
          <a:prstGeom prst="rect">
            <a:avLst/>
          </a:prstGeom>
          <a:solidFill>
            <a:srgbClr val="BED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FIFO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8405" y="922707"/>
            <a:ext cx="1285714" cy="252028"/>
          </a:xfrm>
          <a:prstGeom prst="rect">
            <a:avLst/>
          </a:prstGeom>
          <a:solidFill>
            <a:srgbClr val="BED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Tape Thread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04114" y="913284"/>
            <a:ext cx="1346472" cy="252028"/>
          </a:xfrm>
          <a:prstGeom prst="rect">
            <a:avLst/>
          </a:prstGeom>
          <a:solidFill>
            <a:srgbClr val="BED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Thread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6805" y="593921"/>
            <a:ext cx="4430032" cy="252028"/>
          </a:xfrm>
          <a:prstGeom prst="rect">
            <a:avLst/>
          </a:prstGeom>
          <a:solidFill>
            <a:srgbClr val="BED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Manager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395702" y="2605520"/>
            <a:ext cx="882844" cy="360040"/>
          </a:xfrm>
          <a:prstGeom prst="rect">
            <a:avLst/>
          </a:prstGeom>
          <a:solidFill>
            <a:srgbClr val="F2DE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 rot="16200000">
            <a:off x="-72392" y="2571793"/>
            <a:ext cx="882845" cy="427491"/>
          </a:xfrm>
          <a:prstGeom prst="rect">
            <a:avLst/>
          </a:prstGeom>
          <a:solidFill>
            <a:srgbClr val="F2DE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SCSI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ioctl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3822272" y="1442400"/>
            <a:ext cx="1293106" cy="216024"/>
          </a:xfrm>
          <a:prstGeom prst="rect">
            <a:avLst/>
          </a:prstGeom>
          <a:solidFill>
            <a:srgbClr val="BEF4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46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Cano</dc:creator>
  <cp:lastModifiedBy>Eric Cano</cp:lastModifiedBy>
  <cp:revision>9</cp:revision>
  <dcterms:created xsi:type="dcterms:W3CDTF">2013-10-01T12:18:19Z</dcterms:created>
  <dcterms:modified xsi:type="dcterms:W3CDTF">2013-10-02T12:13:01Z</dcterms:modified>
</cp:coreProperties>
</file>