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92"/>
    <p:restoredTop sz="94708"/>
  </p:normalViewPr>
  <p:slideViewPr>
    <p:cSldViewPr snapToGrid="0" snapToObjects="1">
      <p:cViewPr varScale="1">
        <p:scale>
          <a:sx n="101" d="100"/>
          <a:sy n="101" d="100"/>
        </p:scale>
        <p:origin x="216" y="1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4B053-0AC1-C047-A94D-AE791A5219A0}" type="datetimeFigureOut">
              <a:rPr lang="en-US" smtClean="0"/>
              <a:t>11/1/18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97F8-7B0E-4146-9A51-C706CFFEF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238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4B053-0AC1-C047-A94D-AE791A5219A0}" type="datetimeFigureOut">
              <a:rPr lang="en-US" smtClean="0"/>
              <a:t>11/1/18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97F8-7B0E-4146-9A51-C706CFFEF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818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4B053-0AC1-C047-A94D-AE791A5219A0}" type="datetimeFigureOut">
              <a:rPr lang="en-US" smtClean="0"/>
              <a:t>11/1/18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97F8-7B0E-4146-9A51-C706CFFEF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796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4B053-0AC1-C047-A94D-AE791A5219A0}" type="datetimeFigureOut">
              <a:rPr lang="en-US" smtClean="0"/>
              <a:t>11/1/18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97F8-7B0E-4146-9A51-C706CFFEF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568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4B053-0AC1-C047-A94D-AE791A5219A0}" type="datetimeFigureOut">
              <a:rPr lang="en-US" smtClean="0"/>
              <a:t>11/1/18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97F8-7B0E-4146-9A51-C706CFFEF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702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4B053-0AC1-C047-A94D-AE791A5219A0}" type="datetimeFigureOut">
              <a:rPr lang="en-US" smtClean="0"/>
              <a:t>11/1/18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97F8-7B0E-4146-9A51-C706CFFEF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443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4B053-0AC1-C047-A94D-AE791A5219A0}" type="datetimeFigureOut">
              <a:rPr lang="en-US" smtClean="0"/>
              <a:t>11/1/18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97F8-7B0E-4146-9A51-C706CFFEF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001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4B053-0AC1-C047-A94D-AE791A5219A0}" type="datetimeFigureOut">
              <a:rPr lang="en-US" smtClean="0"/>
              <a:t>11/1/18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97F8-7B0E-4146-9A51-C706CFFEF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024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4B053-0AC1-C047-A94D-AE791A5219A0}" type="datetimeFigureOut">
              <a:rPr lang="en-US" smtClean="0"/>
              <a:t>11/1/18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97F8-7B0E-4146-9A51-C706CFFEF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533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4B053-0AC1-C047-A94D-AE791A5219A0}" type="datetimeFigureOut">
              <a:rPr lang="en-US" smtClean="0"/>
              <a:t>11/1/18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97F8-7B0E-4146-9A51-C706CFFEF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78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4B053-0AC1-C047-A94D-AE791A5219A0}" type="datetimeFigureOut">
              <a:rPr lang="en-US" smtClean="0"/>
              <a:t>11/1/18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97F8-7B0E-4146-9A51-C706CFFEF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433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4B053-0AC1-C047-A94D-AE791A5219A0}" type="datetimeFigureOut">
              <a:rPr lang="en-US" smtClean="0"/>
              <a:t>11/1/18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297F8-7B0E-4146-9A51-C706CFFEF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87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996938" y="407543"/>
            <a:ext cx="6004562" cy="4320525"/>
            <a:chOff x="387771" y="839343"/>
            <a:chExt cx="6004562" cy="4320525"/>
          </a:xfrm>
        </p:grpSpPr>
        <p:sp>
          <p:nvSpPr>
            <p:cNvPr id="11" name="Rectangle 10"/>
            <p:cNvSpPr/>
            <p:nvPr/>
          </p:nvSpPr>
          <p:spPr>
            <a:xfrm>
              <a:off x="2939242" y="839343"/>
              <a:ext cx="1608668" cy="381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172576" y="851011"/>
              <a:ext cx="11224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Catalogue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939242" y="1798142"/>
              <a:ext cx="1608668" cy="381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851174" y="1809810"/>
              <a:ext cx="17652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 smtClean="0"/>
                <a:t>RdbmsCatalogue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165947" y="2799266"/>
              <a:ext cx="1608668" cy="381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137542" y="2810934"/>
              <a:ext cx="16459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 smtClean="0"/>
                <a:t>SqliteCatalogue</a:t>
              </a:r>
              <a:endParaRPr lang="en-US" dirty="0"/>
            </a:p>
          </p:txBody>
        </p:sp>
        <p:cxnSp>
          <p:nvCxnSpPr>
            <p:cNvPr id="18" name="Straight Connector 17"/>
            <p:cNvCxnSpPr>
              <a:stCxn id="38" idx="3"/>
              <a:endCxn id="14" idx="0"/>
            </p:cNvCxnSpPr>
            <p:nvPr/>
          </p:nvCxnSpPr>
          <p:spPr>
            <a:xfrm>
              <a:off x="3733787" y="1589687"/>
              <a:ext cx="1" cy="2201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2940438" y="2822602"/>
              <a:ext cx="1608668" cy="381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871510" y="2834270"/>
              <a:ext cx="17269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 smtClean="0"/>
                <a:t>OracleCatalogue</a:t>
              </a:r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754672" y="2822602"/>
              <a:ext cx="1608668" cy="381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706102" y="2834270"/>
              <a:ext cx="16862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 smtClean="0"/>
                <a:t>MysqlCatalogue</a:t>
              </a:r>
              <a:endParaRPr lang="en-US" dirty="0"/>
            </a:p>
          </p:txBody>
        </p:sp>
        <p:cxnSp>
          <p:nvCxnSpPr>
            <p:cNvPr id="26" name="Straight Connector 25"/>
            <p:cNvCxnSpPr>
              <a:stCxn id="31" idx="3"/>
              <a:endCxn id="19" idx="0"/>
            </p:cNvCxnSpPr>
            <p:nvPr/>
          </p:nvCxnSpPr>
          <p:spPr>
            <a:xfrm>
              <a:off x="3733787" y="2521018"/>
              <a:ext cx="10985" cy="3015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riangle 30"/>
            <p:cNvSpPr/>
            <p:nvPr/>
          </p:nvSpPr>
          <p:spPr>
            <a:xfrm>
              <a:off x="3443914" y="2167526"/>
              <a:ext cx="579745" cy="353492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Elbow Connector 34"/>
            <p:cNvCxnSpPr>
              <a:stCxn id="31" idx="3"/>
              <a:endCxn id="21" idx="0"/>
            </p:cNvCxnSpPr>
            <p:nvPr/>
          </p:nvCxnSpPr>
          <p:spPr>
            <a:xfrm rot="16200000" flipH="1">
              <a:off x="4495604" y="1759200"/>
              <a:ext cx="301584" cy="1825219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Elbow Connector 36"/>
            <p:cNvCxnSpPr>
              <a:stCxn id="31" idx="3"/>
              <a:endCxn id="15" idx="0"/>
            </p:cNvCxnSpPr>
            <p:nvPr/>
          </p:nvCxnSpPr>
          <p:spPr>
            <a:xfrm rot="5400000">
              <a:off x="2712910" y="1778389"/>
              <a:ext cx="278248" cy="1763506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riangle 37"/>
            <p:cNvSpPr/>
            <p:nvPr/>
          </p:nvSpPr>
          <p:spPr>
            <a:xfrm>
              <a:off x="3443914" y="1236195"/>
              <a:ext cx="579745" cy="353492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87771" y="3747533"/>
              <a:ext cx="3166893" cy="3693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87771" y="3759201"/>
              <a:ext cx="31668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 smtClean="0"/>
                <a:t>SchemaCreatingSqliteCatalogue</a:t>
              </a:r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917300" y="4767200"/>
              <a:ext cx="2105961" cy="39266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917300" y="4778868"/>
              <a:ext cx="21059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 smtClean="0"/>
                <a:t>InMemoryCatalogue</a:t>
              </a:r>
              <a:endParaRPr lang="en-US" dirty="0"/>
            </a:p>
          </p:txBody>
        </p:sp>
        <p:sp>
          <p:nvSpPr>
            <p:cNvPr id="47" name="Triangle 46"/>
            <p:cNvSpPr/>
            <p:nvPr/>
          </p:nvSpPr>
          <p:spPr>
            <a:xfrm>
              <a:off x="1670619" y="3177663"/>
              <a:ext cx="579745" cy="353492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riangle 47"/>
            <p:cNvSpPr/>
            <p:nvPr/>
          </p:nvSpPr>
          <p:spPr>
            <a:xfrm>
              <a:off x="1670619" y="4133505"/>
              <a:ext cx="579745" cy="353492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Connector 51"/>
            <p:cNvCxnSpPr>
              <a:stCxn id="47" idx="3"/>
              <a:endCxn id="42" idx="0"/>
            </p:cNvCxnSpPr>
            <p:nvPr/>
          </p:nvCxnSpPr>
          <p:spPr>
            <a:xfrm>
              <a:off x="1960492" y="3531155"/>
              <a:ext cx="10726" cy="2280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48" idx="3"/>
              <a:endCxn id="46" idx="0"/>
            </p:cNvCxnSpPr>
            <p:nvPr/>
          </p:nvCxnSpPr>
          <p:spPr>
            <a:xfrm>
              <a:off x="1960492" y="4486997"/>
              <a:ext cx="9789" cy="2918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65662" y="1202723"/>
            <a:ext cx="69568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The </a:t>
            </a:r>
            <a:r>
              <a:rPr lang="en-US" dirty="0" err="1" smtClean="0"/>
              <a:t>RdbmsCatalogue</a:t>
            </a:r>
            <a:r>
              <a:rPr lang="en-US" dirty="0" smtClean="0"/>
              <a:t> implements of all the Catalogue methods except for those that require database vendor specific API accesses such as bulk inserts or database vendor specific SQL such as database sequences.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7266" y="90723"/>
            <a:ext cx="69568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The Catalogue class is an abstract interface class which facilitates the ability to implement the CTA catalogue using backend data storage technologies other than relational databases.  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3595" y="4252332"/>
            <a:ext cx="59312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err="1" smtClean="0"/>
              <a:t>InMemoryCatalogue</a:t>
            </a:r>
            <a:r>
              <a:rPr lang="en-US" dirty="0" smtClean="0"/>
              <a:t> objects are different to other </a:t>
            </a:r>
            <a:r>
              <a:rPr lang="en-US" dirty="0" err="1" smtClean="0"/>
              <a:t>RdbmsCatalogue</a:t>
            </a:r>
            <a:r>
              <a:rPr lang="en-US" dirty="0" smtClean="0"/>
              <a:t> objects that connect to external databases because </a:t>
            </a:r>
            <a:r>
              <a:rPr lang="en-US" dirty="0" err="1"/>
              <a:t>InMemoryCatalogue</a:t>
            </a:r>
            <a:r>
              <a:rPr lang="en-US" dirty="0"/>
              <a:t> objects </a:t>
            </a:r>
            <a:r>
              <a:rPr lang="en-US" dirty="0" smtClean="0"/>
              <a:t> create the database schema when they are first instantiated.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18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97045" y="1451223"/>
            <a:ext cx="5089278" cy="1737595"/>
            <a:chOff x="216607" y="1687414"/>
            <a:chExt cx="5089278" cy="1737595"/>
          </a:xfrm>
        </p:grpSpPr>
        <p:sp>
          <p:nvSpPr>
            <p:cNvPr id="106" name="Rectangle 105"/>
            <p:cNvSpPr/>
            <p:nvPr/>
          </p:nvSpPr>
          <p:spPr>
            <a:xfrm>
              <a:off x="1917553" y="3044009"/>
              <a:ext cx="1608668" cy="381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1921080" y="3055677"/>
              <a:ext cx="15820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mtClean="0"/>
                <a:t>ConnAndStmts</a:t>
              </a:r>
              <a:endParaRPr lang="en-US" dirty="0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216607" y="1808227"/>
              <a:ext cx="1608668" cy="381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674358" y="1819895"/>
              <a:ext cx="673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Conn</a:t>
              </a:r>
              <a:endParaRPr lang="en-US" dirty="0"/>
            </a:p>
          </p:txBody>
        </p:sp>
        <p:sp>
          <p:nvSpPr>
            <p:cNvPr id="121" name="Diamond 120"/>
            <p:cNvSpPr/>
            <p:nvPr/>
          </p:nvSpPr>
          <p:spPr>
            <a:xfrm rot="5400000">
              <a:off x="850282" y="2233164"/>
              <a:ext cx="321733" cy="260867"/>
            </a:xfrm>
            <a:prstGeom prst="diamon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1020941" y="2405383"/>
              <a:ext cx="534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0..1</a:t>
              </a:r>
              <a:endParaRPr lang="en-US" dirty="0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1461587" y="2923635"/>
              <a:ext cx="534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0..1</a:t>
              </a:r>
              <a:endParaRPr lang="en-US" dirty="0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3697217" y="1816462"/>
              <a:ext cx="1608668" cy="381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3949691" y="1828130"/>
              <a:ext cx="10841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 smtClean="0"/>
                <a:t>ConnPool</a:t>
              </a:r>
              <a:endParaRPr lang="en-US" dirty="0"/>
            </a:p>
          </p:txBody>
        </p:sp>
        <p:cxnSp>
          <p:nvCxnSpPr>
            <p:cNvPr id="127" name="Straight Arrow Connector 126"/>
            <p:cNvCxnSpPr>
              <a:endCxn id="119" idx="3"/>
            </p:cNvCxnSpPr>
            <p:nvPr/>
          </p:nvCxnSpPr>
          <p:spPr>
            <a:xfrm flipH="1" flipV="1">
              <a:off x="1825275" y="1998727"/>
              <a:ext cx="1871942" cy="82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Box 127"/>
            <p:cNvSpPr txBox="1"/>
            <p:nvPr/>
          </p:nvSpPr>
          <p:spPr>
            <a:xfrm>
              <a:off x="2381872" y="1687414"/>
              <a:ext cx="863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creates</a:t>
              </a:r>
              <a:endParaRPr lang="en-US" dirty="0"/>
            </a:p>
          </p:txBody>
        </p:sp>
        <p:sp>
          <p:nvSpPr>
            <p:cNvPr id="129" name="Diamond 128"/>
            <p:cNvSpPr/>
            <p:nvPr/>
          </p:nvSpPr>
          <p:spPr>
            <a:xfrm rot="5400000">
              <a:off x="4330895" y="2253644"/>
              <a:ext cx="321733" cy="260867"/>
            </a:xfrm>
            <a:prstGeom prst="diamon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1" name="Elbow Connector 130"/>
            <p:cNvCxnSpPr>
              <a:stCxn id="106" idx="3"/>
            </p:cNvCxnSpPr>
            <p:nvPr/>
          </p:nvCxnSpPr>
          <p:spPr>
            <a:xfrm flipV="1">
              <a:off x="3526221" y="2544945"/>
              <a:ext cx="965540" cy="689564"/>
            </a:xfrm>
            <a:prstGeom prst="bentConnector3">
              <a:avLst>
                <a:gd name="adj1" fmla="val 99105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/>
            <p:cNvSpPr txBox="1"/>
            <p:nvPr/>
          </p:nvSpPr>
          <p:spPr>
            <a:xfrm>
              <a:off x="3568098" y="2928660"/>
              <a:ext cx="532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0..*</a:t>
              </a:r>
              <a:endParaRPr lang="en-US" dirty="0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3967430" y="2410974"/>
              <a:ext cx="534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0..1</a:t>
              </a:r>
              <a:endParaRPr lang="en-US" dirty="0"/>
            </a:p>
          </p:txBody>
        </p:sp>
        <p:cxnSp>
          <p:nvCxnSpPr>
            <p:cNvPr id="138" name="Elbow Connector 137"/>
            <p:cNvCxnSpPr>
              <a:stCxn id="106" idx="1"/>
              <a:endCxn id="121" idx="3"/>
            </p:cNvCxnSpPr>
            <p:nvPr/>
          </p:nvCxnSpPr>
          <p:spPr>
            <a:xfrm rot="10800000">
              <a:off x="1011149" y="2524465"/>
              <a:ext cx="906405" cy="710045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990023" y="1235071"/>
            <a:ext cx="3718135" cy="2660502"/>
            <a:chOff x="6705600" y="222057"/>
            <a:chExt cx="3718135" cy="2660502"/>
          </a:xfrm>
        </p:grpSpPr>
        <p:sp>
          <p:nvSpPr>
            <p:cNvPr id="38" name="Rectangle 37"/>
            <p:cNvSpPr/>
            <p:nvPr/>
          </p:nvSpPr>
          <p:spPr>
            <a:xfrm>
              <a:off x="7601744" y="222057"/>
              <a:ext cx="1608668" cy="381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605271" y="233725"/>
              <a:ext cx="15820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mtClean="0"/>
                <a:t>ConnAndStmts</a:t>
              </a:r>
              <a:endParaRPr lang="en-US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6705600" y="1260723"/>
              <a:ext cx="1608668" cy="381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705602" y="1272391"/>
              <a:ext cx="15890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w</a:t>
              </a:r>
              <a:r>
                <a:rPr lang="en-US" dirty="0" smtClean="0"/>
                <a:t>rapper</a:t>
              </a:r>
              <a:r>
                <a:rPr lang="en-US" dirty="0" smtClean="0"/>
                <a:t>::Conn</a:t>
              </a:r>
              <a:endParaRPr lang="en-US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8772021" y="1272392"/>
              <a:ext cx="1608668" cy="381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9047964" y="1284060"/>
              <a:ext cx="10372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 smtClean="0"/>
                <a:t>StmtPool</a:t>
              </a:r>
              <a:endParaRPr lang="en-US" dirty="0"/>
            </a:p>
          </p:txBody>
        </p:sp>
        <p:sp>
          <p:nvSpPr>
            <p:cNvPr id="44" name="Diamond 43"/>
            <p:cNvSpPr/>
            <p:nvPr/>
          </p:nvSpPr>
          <p:spPr>
            <a:xfrm rot="5400000">
              <a:off x="7749909" y="645158"/>
              <a:ext cx="321733" cy="260867"/>
            </a:xfrm>
            <a:prstGeom prst="diamon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Diamond 44"/>
            <p:cNvSpPr/>
            <p:nvPr/>
          </p:nvSpPr>
          <p:spPr>
            <a:xfrm rot="5400000">
              <a:off x="8827472" y="645158"/>
              <a:ext cx="321733" cy="260867"/>
            </a:xfrm>
            <a:prstGeom prst="diamon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Elbow Connector 45"/>
            <p:cNvCxnSpPr/>
            <p:nvPr/>
          </p:nvCxnSpPr>
          <p:spPr>
            <a:xfrm rot="16200000" flipH="1">
              <a:off x="9114379" y="810416"/>
              <a:ext cx="335934" cy="588017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7600624" y="76335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9007211" y="7755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032919" y="935326"/>
              <a:ext cx="534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0..1</a:t>
              </a:r>
              <a:endParaRPr lang="en-US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9612828" y="956728"/>
              <a:ext cx="534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0..1</a:t>
              </a:r>
              <a:endParaRPr lang="en-US" dirty="0"/>
            </a:p>
          </p:txBody>
        </p:sp>
        <p:cxnSp>
          <p:nvCxnSpPr>
            <p:cNvPr id="61" name="Elbow Connector 60"/>
            <p:cNvCxnSpPr/>
            <p:nvPr/>
          </p:nvCxnSpPr>
          <p:spPr>
            <a:xfrm rot="5400000" flipH="1" flipV="1">
              <a:off x="7537495" y="899111"/>
              <a:ext cx="335933" cy="410628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ctangle 65"/>
            <p:cNvSpPr/>
            <p:nvPr/>
          </p:nvSpPr>
          <p:spPr>
            <a:xfrm>
              <a:off x="8815067" y="2501559"/>
              <a:ext cx="1608668" cy="381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8838536" y="2513227"/>
              <a:ext cx="15421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w</a:t>
              </a:r>
              <a:r>
                <a:rPr lang="en-US" dirty="0" smtClean="0"/>
                <a:t>rapper::</a:t>
              </a:r>
              <a:r>
                <a:rPr lang="en-US" dirty="0" err="1" smtClean="0"/>
                <a:t>Stmt</a:t>
              </a:r>
              <a:endParaRPr lang="en-US" dirty="0"/>
            </a:p>
          </p:txBody>
        </p:sp>
        <p:sp>
          <p:nvSpPr>
            <p:cNvPr id="68" name="Diamond 67"/>
            <p:cNvSpPr/>
            <p:nvPr/>
          </p:nvSpPr>
          <p:spPr>
            <a:xfrm rot="5400000">
              <a:off x="9455891" y="1688096"/>
              <a:ext cx="321733" cy="260867"/>
            </a:xfrm>
            <a:prstGeom prst="diamon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Connector 68"/>
            <p:cNvCxnSpPr/>
            <p:nvPr/>
          </p:nvCxnSpPr>
          <p:spPr>
            <a:xfrm flipH="1">
              <a:off x="9609613" y="1979396"/>
              <a:ext cx="7144" cy="5338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9617500" y="2197462"/>
              <a:ext cx="532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0..*</a:t>
              </a:r>
              <a:endParaRPr lang="en-US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9628393" y="180524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323" y="28191"/>
            <a:ext cx="51790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err="1" smtClean="0"/>
              <a:t>ConnAndStmt</a:t>
            </a:r>
            <a:r>
              <a:rPr lang="en-US" dirty="0" smtClean="0"/>
              <a:t> objects contain the “real” data database resources. Conn objects temporarily own these “real” database resources and give them back to the corresponding </a:t>
            </a:r>
            <a:r>
              <a:rPr lang="en-US" dirty="0" err="1" smtClean="0"/>
              <a:t>ConnPool</a:t>
            </a:r>
            <a:r>
              <a:rPr lang="en-US" dirty="0" smtClean="0"/>
              <a:t> object when they go out of scope.</a:t>
            </a:r>
            <a:endParaRPr lang="en-US" dirty="0"/>
          </a:p>
        </p:txBody>
      </p:sp>
      <p:sp>
        <p:nvSpPr>
          <p:cNvPr id="73" name="Rectangle 72"/>
          <p:cNvSpPr/>
          <p:nvPr/>
        </p:nvSpPr>
        <p:spPr>
          <a:xfrm>
            <a:off x="59515" y="6237173"/>
            <a:ext cx="2011135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80810" y="6248841"/>
            <a:ext cx="1983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dirty="0" smtClean="0"/>
              <a:t>rapper</a:t>
            </a:r>
            <a:r>
              <a:rPr lang="en-US" dirty="0" smtClean="0"/>
              <a:t>::</a:t>
            </a:r>
            <a:r>
              <a:rPr lang="en-US" dirty="0" err="1" smtClean="0"/>
              <a:t>OcciConn</a:t>
            </a:r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2120441" y="6248841"/>
            <a:ext cx="1273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dirty="0" smtClean="0"/>
              <a:t>rapper</a:t>
            </a:r>
            <a:r>
              <a:rPr lang="en-US" dirty="0" smtClean="0"/>
              <a:t>::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5878790" y="16156"/>
            <a:ext cx="62596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err="1" smtClean="0"/>
              <a:t>ConnAndStmt</a:t>
            </a:r>
            <a:r>
              <a:rPr lang="en-US" dirty="0" smtClean="0"/>
              <a:t> objects group database connections together with their prepared statements.  This is facilitates the requirement of needing to delete/release a database connection’s prepared statements before the connection itself is deleted/released.</a:t>
            </a:r>
            <a:endParaRPr lang="en-US" dirty="0"/>
          </a:p>
        </p:txBody>
      </p:sp>
      <p:sp>
        <p:nvSpPr>
          <p:cNvPr id="80" name="Rectangle 79"/>
          <p:cNvSpPr/>
          <p:nvPr/>
        </p:nvSpPr>
        <p:spPr>
          <a:xfrm>
            <a:off x="1103108" y="5007776"/>
            <a:ext cx="1608668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1103109" y="5019444"/>
            <a:ext cx="1589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dirty="0" smtClean="0"/>
              <a:t>rapper</a:t>
            </a:r>
            <a:r>
              <a:rPr lang="en-US" dirty="0" smtClean="0"/>
              <a:t>::Conn</a:t>
            </a:r>
            <a:endParaRPr lang="en-US" dirty="0"/>
          </a:p>
        </p:txBody>
      </p:sp>
      <p:sp>
        <p:nvSpPr>
          <p:cNvPr id="82" name="Triangle 81"/>
          <p:cNvSpPr/>
          <p:nvPr/>
        </p:nvSpPr>
        <p:spPr>
          <a:xfrm>
            <a:off x="1607780" y="5400444"/>
            <a:ext cx="579745" cy="353492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Elbow Connector 4"/>
          <p:cNvCxnSpPr>
            <a:stCxn id="73" idx="0"/>
            <a:endCxn id="82" idx="3"/>
          </p:cNvCxnSpPr>
          <p:nvPr/>
        </p:nvCxnSpPr>
        <p:spPr>
          <a:xfrm rot="5400000" flipH="1" flipV="1">
            <a:off x="1239750" y="5579270"/>
            <a:ext cx="483237" cy="83257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8323" y="4309480"/>
            <a:ext cx="10206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The wrapper::Conn, wrapper::</a:t>
            </a:r>
            <a:r>
              <a:rPr lang="en-US" dirty="0" err="1" smtClean="0"/>
              <a:t>Stmt</a:t>
            </a:r>
            <a:r>
              <a:rPr lang="en-US" dirty="0" smtClean="0"/>
              <a:t> and wrapper::</a:t>
            </a:r>
            <a:r>
              <a:rPr lang="en-US" dirty="0" err="1" smtClean="0"/>
              <a:t>Rset</a:t>
            </a:r>
            <a:r>
              <a:rPr lang="en-US" dirty="0" smtClean="0"/>
              <a:t> classes are extended in order to provide support for different relation database management systems. 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2180680" y="6161417"/>
            <a:ext cx="1343745" cy="555848"/>
            <a:chOff x="2536280" y="5627778"/>
            <a:chExt cx="1343745" cy="555848"/>
          </a:xfrm>
        </p:grpSpPr>
        <p:sp>
          <p:nvSpPr>
            <p:cNvPr id="75" name="Rectangle 74"/>
            <p:cNvSpPr/>
            <p:nvPr/>
          </p:nvSpPr>
          <p:spPr>
            <a:xfrm>
              <a:off x="2536280" y="5715202"/>
              <a:ext cx="1225758" cy="381000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3640613" y="5627778"/>
              <a:ext cx="239412" cy="555848"/>
            </a:xfrm>
            <a:prstGeom prst="rect">
              <a:avLst/>
            </a:prstGeom>
            <a:solidFill>
              <a:schemeClr val="bg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6" name="Elbow Connector 25"/>
          <p:cNvCxnSpPr>
            <a:stCxn id="76" idx="0"/>
            <a:endCxn id="82" idx="3"/>
          </p:cNvCxnSpPr>
          <p:nvPr/>
        </p:nvCxnSpPr>
        <p:spPr>
          <a:xfrm rot="16200000" flipV="1">
            <a:off x="2079920" y="5571670"/>
            <a:ext cx="494905" cy="859437"/>
          </a:xfrm>
          <a:prstGeom prst="bentConnector3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/>
          <p:cNvSpPr/>
          <p:nvPr/>
        </p:nvSpPr>
        <p:spPr>
          <a:xfrm>
            <a:off x="3503852" y="6225505"/>
            <a:ext cx="2011135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TextBox 166"/>
          <p:cNvSpPr txBox="1"/>
          <p:nvPr/>
        </p:nvSpPr>
        <p:spPr>
          <a:xfrm>
            <a:off x="3525147" y="6237173"/>
            <a:ext cx="1983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dirty="0" smtClean="0"/>
              <a:t>rapper</a:t>
            </a:r>
            <a:r>
              <a:rPr lang="en-US" dirty="0" smtClean="0"/>
              <a:t>::</a:t>
            </a:r>
            <a:r>
              <a:rPr lang="en-US" dirty="0" err="1" smtClean="0"/>
              <a:t>OcciStmt</a:t>
            </a:r>
            <a:endParaRPr lang="en-US" dirty="0"/>
          </a:p>
        </p:txBody>
      </p:sp>
      <p:sp>
        <p:nvSpPr>
          <p:cNvPr id="168" name="TextBox 167"/>
          <p:cNvSpPr txBox="1"/>
          <p:nvPr/>
        </p:nvSpPr>
        <p:spPr>
          <a:xfrm>
            <a:off x="5564778" y="6237173"/>
            <a:ext cx="1273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dirty="0" smtClean="0"/>
              <a:t>rapper</a:t>
            </a:r>
            <a:r>
              <a:rPr lang="en-US" dirty="0" smtClean="0"/>
              <a:t>::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169" name="Rectangle 168"/>
          <p:cNvSpPr/>
          <p:nvPr/>
        </p:nvSpPr>
        <p:spPr>
          <a:xfrm>
            <a:off x="4547445" y="4996108"/>
            <a:ext cx="1608668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TextBox 169"/>
          <p:cNvSpPr txBox="1"/>
          <p:nvPr/>
        </p:nvSpPr>
        <p:spPr>
          <a:xfrm>
            <a:off x="4570914" y="5007776"/>
            <a:ext cx="1542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dirty="0" smtClean="0"/>
              <a:t>rapper</a:t>
            </a:r>
            <a:r>
              <a:rPr lang="en-US" dirty="0" smtClean="0"/>
              <a:t>::</a:t>
            </a:r>
            <a:r>
              <a:rPr lang="en-US" dirty="0" err="1" smtClean="0"/>
              <a:t>Stmt</a:t>
            </a:r>
            <a:endParaRPr lang="en-US" dirty="0"/>
          </a:p>
        </p:txBody>
      </p:sp>
      <p:sp>
        <p:nvSpPr>
          <p:cNvPr id="171" name="Triangle 170"/>
          <p:cNvSpPr/>
          <p:nvPr/>
        </p:nvSpPr>
        <p:spPr>
          <a:xfrm>
            <a:off x="5052117" y="5388776"/>
            <a:ext cx="579745" cy="353492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2" name="Elbow Connector 171"/>
          <p:cNvCxnSpPr/>
          <p:nvPr/>
        </p:nvCxnSpPr>
        <p:spPr>
          <a:xfrm rot="5400000" flipH="1" flipV="1">
            <a:off x="4684087" y="5567602"/>
            <a:ext cx="483237" cy="83257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3" name="Group 172"/>
          <p:cNvGrpSpPr/>
          <p:nvPr/>
        </p:nvGrpSpPr>
        <p:grpSpPr>
          <a:xfrm>
            <a:off x="5625017" y="6149749"/>
            <a:ext cx="1343745" cy="555848"/>
            <a:chOff x="2536280" y="5627778"/>
            <a:chExt cx="1343745" cy="555848"/>
          </a:xfrm>
        </p:grpSpPr>
        <p:sp>
          <p:nvSpPr>
            <p:cNvPr id="174" name="Rectangle 173"/>
            <p:cNvSpPr/>
            <p:nvPr/>
          </p:nvSpPr>
          <p:spPr>
            <a:xfrm>
              <a:off x="2536280" y="5715202"/>
              <a:ext cx="1225758" cy="381000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3640613" y="5627778"/>
              <a:ext cx="239412" cy="555848"/>
            </a:xfrm>
            <a:prstGeom prst="rect">
              <a:avLst/>
            </a:prstGeom>
            <a:solidFill>
              <a:schemeClr val="bg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6" name="Elbow Connector 175"/>
          <p:cNvCxnSpPr/>
          <p:nvPr/>
        </p:nvCxnSpPr>
        <p:spPr>
          <a:xfrm rot="16200000" flipV="1">
            <a:off x="5524257" y="5560002"/>
            <a:ext cx="494905" cy="85943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Rectangle 176"/>
          <p:cNvSpPr/>
          <p:nvPr/>
        </p:nvSpPr>
        <p:spPr>
          <a:xfrm>
            <a:off x="6989325" y="6213457"/>
            <a:ext cx="2011135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TextBox 177"/>
          <p:cNvSpPr txBox="1"/>
          <p:nvPr/>
        </p:nvSpPr>
        <p:spPr>
          <a:xfrm>
            <a:off x="7010620" y="6225125"/>
            <a:ext cx="1983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dirty="0" smtClean="0"/>
              <a:t>rapper</a:t>
            </a:r>
            <a:r>
              <a:rPr lang="en-US" dirty="0" smtClean="0"/>
              <a:t>::</a:t>
            </a:r>
            <a:r>
              <a:rPr lang="en-US" dirty="0" err="1" smtClean="0"/>
              <a:t>OcciRset</a:t>
            </a:r>
            <a:endParaRPr lang="en-US" dirty="0"/>
          </a:p>
        </p:txBody>
      </p:sp>
      <p:sp>
        <p:nvSpPr>
          <p:cNvPr id="179" name="TextBox 178"/>
          <p:cNvSpPr txBox="1"/>
          <p:nvPr/>
        </p:nvSpPr>
        <p:spPr>
          <a:xfrm>
            <a:off x="9050251" y="6225125"/>
            <a:ext cx="1273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dirty="0" smtClean="0"/>
              <a:t>rapper</a:t>
            </a:r>
            <a:r>
              <a:rPr lang="en-US" dirty="0" smtClean="0"/>
              <a:t>::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180" name="Rectangle 179"/>
          <p:cNvSpPr/>
          <p:nvPr/>
        </p:nvSpPr>
        <p:spPr>
          <a:xfrm>
            <a:off x="8032918" y="4984060"/>
            <a:ext cx="1608668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TextBox 180"/>
          <p:cNvSpPr txBox="1"/>
          <p:nvPr/>
        </p:nvSpPr>
        <p:spPr>
          <a:xfrm>
            <a:off x="8074373" y="4995728"/>
            <a:ext cx="1506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dirty="0" smtClean="0"/>
              <a:t>rapper</a:t>
            </a:r>
            <a:r>
              <a:rPr lang="en-US" dirty="0" smtClean="0"/>
              <a:t>::</a:t>
            </a:r>
            <a:r>
              <a:rPr lang="en-US" dirty="0" err="1" smtClean="0"/>
              <a:t>Rset</a:t>
            </a:r>
            <a:endParaRPr lang="en-US" dirty="0"/>
          </a:p>
        </p:txBody>
      </p:sp>
      <p:sp>
        <p:nvSpPr>
          <p:cNvPr id="182" name="Triangle 181"/>
          <p:cNvSpPr/>
          <p:nvPr/>
        </p:nvSpPr>
        <p:spPr>
          <a:xfrm>
            <a:off x="8537590" y="5376728"/>
            <a:ext cx="579745" cy="353492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3" name="Elbow Connector 182"/>
          <p:cNvCxnSpPr/>
          <p:nvPr/>
        </p:nvCxnSpPr>
        <p:spPr>
          <a:xfrm rot="5400000" flipH="1" flipV="1">
            <a:off x="8169560" y="5555554"/>
            <a:ext cx="483237" cy="83257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4" name="Group 183"/>
          <p:cNvGrpSpPr/>
          <p:nvPr/>
        </p:nvGrpSpPr>
        <p:grpSpPr>
          <a:xfrm>
            <a:off x="9110490" y="6137701"/>
            <a:ext cx="1343745" cy="555848"/>
            <a:chOff x="2536280" y="5627778"/>
            <a:chExt cx="1343745" cy="555848"/>
          </a:xfrm>
        </p:grpSpPr>
        <p:sp>
          <p:nvSpPr>
            <p:cNvPr id="185" name="Rectangle 184"/>
            <p:cNvSpPr/>
            <p:nvPr/>
          </p:nvSpPr>
          <p:spPr>
            <a:xfrm>
              <a:off x="2536280" y="5715202"/>
              <a:ext cx="1225758" cy="381000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3640613" y="5627778"/>
              <a:ext cx="239412" cy="555848"/>
            </a:xfrm>
            <a:prstGeom prst="rect">
              <a:avLst/>
            </a:prstGeom>
            <a:solidFill>
              <a:schemeClr val="bg1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87" name="Elbow Connector 186"/>
          <p:cNvCxnSpPr/>
          <p:nvPr/>
        </p:nvCxnSpPr>
        <p:spPr>
          <a:xfrm rot="16200000" flipV="1">
            <a:off x="9009730" y="5547954"/>
            <a:ext cx="494905" cy="85943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207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657</TotalTime>
  <Words>249</Words>
  <Application>Microsoft Macintosh PowerPoint</Application>
  <PresentationFormat>Widescreen</PresentationFormat>
  <Paragraphs>40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Calibri</vt:lpstr>
      <vt:lpstr>Calibri Light</vt:lpstr>
      <vt:lpstr>Mangal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Murray</dc:creator>
  <cp:lastModifiedBy>Steven Murray</cp:lastModifiedBy>
  <cp:revision>21</cp:revision>
  <cp:lastPrinted>2018-11-01T10:51:25Z</cp:lastPrinted>
  <dcterms:created xsi:type="dcterms:W3CDTF">2018-10-31T08:43:28Z</dcterms:created>
  <dcterms:modified xsi:type="dcterms:W3CDTF">2018-11-01T10:52:30Z</dcterms:modified>
</cp:coreProperties>
</file>