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40088" cy="1439863"/>
  <p:notesSz cx="6858000" cy="9144000"/>
  <p:defaultTextStyle>
    <a:defPPr>
      <a:defRPr lang="en-US"/>
    </a:defPPr>
    <a:lvl1pPr marL="0" algn="l" defTabSz="26731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33660" algn="l" defTabSz="26731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267318" algn="l" defTabSz="26731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400978" algn="l" defTabSz="26731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534638" algn="l" defTabSz="26731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668297" algn="l" defTabSz="26731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801957" algn="l" defTabSz="26731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935616" algn="l" defTabSz="26731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069275" algn="l" defTabSz="26731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F6C3"/>
    <a:srgbClr val="BED4F4"/>
    <a:srgbClr val="1E5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0" d="100"/>
          <a:sy n="400" d="100"/>
        </p:scale>
        <p:origin x="-1218" y="-1038"/>
      </p:cViewPr>
      <p:guideLst>
        <p:guide orient="horz" pos="454"/>
        <p:guide pos="10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8" y="447291"/>
            <a:ext cx="2754075" cy="3086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13" y="815924"/>
            <a:ext cx="2268062" cy="3679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00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34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68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01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35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69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11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2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407" y="30331"/>
            <a:ext cx="344259" cy="644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504" y="30331"/>
            <a:ext cx="979901" cy="644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94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92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46" y="925246"/>
            <a:ext cx="2754075" cy="285973"/>
          </a:xfrm>
        </p:spPr>
        <p:txBody>
          <a:bodyPr anchor="t"/>
          <a:lstStyle>
            <a:lvl1pPr algn="l">
              <a:defRPr sz="12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46" y="610276"/>
            <a:ext cx="2754075" cy="314970"/>
          </a:xfrm>
        </p:spPr>
        <p:txBody>
          <a:bodyPr anchor="b"/>
          <a:lstStyle>
            <a:lvl1pPr marL="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1pPr>
            <a:lvl2pPr marL="13366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6731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00978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534638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668297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801957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93561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1069275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30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02" y="176318"/>
            <a:ext cx="662080" cy="498953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585" y="176318"/>
            <a:ext cx="662080" cy="498953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02/10/2013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8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04" y="57663"/>
            <a:ext cx="2916080" cy="23997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06" y="322303"/>
            <a:ext cx="1431601" cy="134320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33660" indent="0">
              <a:buNone/>
              <a:defRPr sz="600" b="1"/>
            </a:lvl2pPr>
            <a:lvl3pPr marL="267318" indent="0">
              <a:buNone/>
              <a:defRPr sz="500" b="1"/>
            </a:lvl3pPr>
            <a:lvl4pPr marL="400978" indent="0">
              <a:buNone/>
              <a:defRPr sz="500" b="1"/>
            </a:lvl4pPr>
            <a:lvl5pPr marL="534638" indent="0">
              <a:buNone/>
              <a:defRPr sz="500" b="1"/>
            </a:lvl5pPr>
            <a:lvl6pPr marL="668297" indent="0">
              <a:buNone/>
              <a:defRPr sz="500" b="1"/>
            </a:lvl6pPr>
            <a:lvl7pPr marL="801957" indent="0">
              <a:buNone/>
              <a:defRPr sz="500" b="1"/>
            </a:lvl7pPr>
            <a:lvl8pPr marL="935616" indent="0">
              <a:buNone/>
              <a:defRPr sz="500" b="1"/>
            </a:lvl8pPr>
            <a:lvl9pPr marL="1069275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06" y="456623"/>
            <a:ext cx="1431601" cy="829588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5920" y="322303"/>
            <a:ext cx="1432164" cy="134320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33660" indent="0">
              <a:buNone/>
              <a:defRPr sz="600" b="1"/>
            </a:lvl2pPr>
            <a:lvl3pPr marL="267318" indent="0">
              <a:buNone/>
              <a:defRPr sz="500" b="1"/>
            </a:lvl3pPr>
            <a:lvl4pPr marL="400978" indent="0">
              <a:buNone/>
              <a:defRPr sz="500" b="1"/>
            </a:lvl4pPr>
            <a:lvl5pPr marL="534638" indent="0">
              <a:buNone/>
              <a:defRPr sz="500" b="1"/>
            </a:lvl5pPr>
            <a:lvl6pPr marL="668297" indent="0">
              <a:buNone/>
              <a:defRPr sz="500" b="1"/>
            </a:lvl6pPr>
            <a:lvl7pPr marL="801957" indent="0">
              <a:buNone/>
              <a:defRPr sz="500" b="1"/>
            </a:lvl7pPr>
            <a:lvl8pPr marL="935616" indent="0">
              <a:buNone/>
              <a:defRPr sz="500" b="1"/>
            </a:lvl8pPr>
            <a:lvl9pPr marL="1069275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5920" y="456623"/>
            <a:ext cx="1432164" cy="829588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02/10/2013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5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02/10/2013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20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02/10/2013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9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06" y="57329"/>
            <a:ext cx="1065967" cy="243977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786" y="57329"/>
            <a:ext cx="1811299" cy="1228883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06" y="301305"/>
            <a:ext cx="1065967" cy="984906"/>
          </a:xfrm>
        </p:spPr>
        <p:txBody>
          <a:bodyPr/>
          <a:lstStyle>
            <a:lvl1pPr marL="0" indent="0">
              <a:buNone/>
              <a:defRPr sz="400"/>
            </a:lvl1pPr>
            <a:lvl2pPr marL="133660" indent="0">
              <a:buNone/>
              <a:defRPr sz="400"/>
            </a:lvl2pPr>
            <a:lvl3pPr marL="267318" indent="0">
              <a:buNone/>
              <a:defRPr sz="300"/>
            </a:lvl3pPr>
            <a:lvl4pPr marL="400978" indent="0">
              <a:buNone/>
              <a:defRPr sz="200"/>
            </a:lvl4pPr>
            <a:lvl5pPr marL="534638" indent="0">
              <a:buNone/>
              <a:defRPr sz="200"/>
            </a:lvl5pPr>
            <a:lvl6pPr marL="668297" indent="0">
              <a:buNone/>
              <a:defRPr sz="200"/>
            </a:lvl6pPr>
            <a:lvl7pPr marL="801957" indent="0">
              <a:buNone/>
              <a:defRPr sz="200"/>
            </a:lvl7pPr>
            <a:lvl8pPr marL="935616" indent="0">
              <a:buNone/>
              <a:defRPr sz="200"/>
            </a:lvl8pPr>
            <a:lvl9pPr marL="1069275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02/10/2013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6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82" y="1007905"/>
            <a:ext cx="1944053" cy="118989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5082" y="128654"/>
            <a:ext cx="1944053" cy="863918"/>
          </a:xfrm>
        </p:spPr>
        <p:txBody>
          <a:bodyPr/>
          <a:lstStyle>
            <a:lvl1pPr marL="0" indent="0">
              <a:buNone/>
              <a:defRPr sz="900"/>
            </a:lvl1pPr>
            <a:lvl2pPr marL="133660" indent="0">
              <a:buNone/>
              <a:defRPr sz="800"/>
            </a:lvl2pPr>
            <a:lvl3pPr marL="267318" indent="0">
              <a:buNone/>
              <a:defRPr sz="700"/>
            </a:lvl3pPr>
            <a:lvl4pPr marL="400978" indent="0">
              <a:buNone/>
              <a:defRPr sz="600"/>
            </a:lvl4pPr>
            <a:lvl5pPr marL="534638" indent="0">
              <a:buNone/>
              <a:defRPr sz="600"/>
            </a:lvl5pPr>
            <a:lvl6pPr marL="668297" indent="0">
              <a:buNone/>
              <a:defRPr sz="600"/>
            </a:lvl6pPr>
            <a:lvl7pPr marL="801957" indent="0">
              <a:buNone/>
              <a:defRPr sz="600"/>
            </a:lvl7pPr>
            <a:lvl8pPr marL="935616" indent="0">
              <a:buNone/>
              <a:defRPr sz="600"/>
            </a:lvl8pPr>
            <a:lvl9pPr marL="1069275" indent="0">
              <a:buNone/>
              <a:defRPr sz="6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082" y="1126893"/>
            <a:ext cx="1944053" cy="168984"/>
          </a:xfrm>
        </p:spPr>
        <p:txBody>
          <a:bodyPr/>
          <a:lstStyle>
            <a:lvl1pPr marL="0" indent="0">
              <a:buNone/>
              <a:defRPr sz="400"/>
            </a:lvl1pPr>
            <a:lvl2pPr marL="133660" indent="0">
              <a:buNone/>
              <a:defRPr sz="400"/>
            </a:lvl2pPr>
            <a:lvl3pPr marL="267318" indent="0">
              <a:buNone/>
              <a:defRPr sz="300"/>
            </a:lvl3pPr>
            <a:lvl4pPr marL="400978" indent="0">
              <a:buNone/>
              <a:defRPr sz="200"/>
            </a:lvl4pPr>
            <a:lvl5pPr marL="534638" indent="0">
              <a:buNone/>
              <a:defRPr sz="200"/>
            </a:lvl5pPr>
            <a:lvl6pPr marL="668297" indent="0">
              <a:buNone/>
              <a:defRPr sz="200"/>
            </a:lvl6pPr>
            <a:lvl7pPr marL="801957" indent="0">
              <a:buNone/>
              <a:defRPr sz="200"/>
            </a:lvl7pPr>
            <a:lvl8pPr marL="935616" indent="0">
              <a:buNone/>
              <a:defRPr sz="200"/>
            </a:lvl8pPr>
            <a:lvl9pPr marL="1069275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02/10/2013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96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004" y="57663"/>
            <a:ext cx="2916080" cy="239977"/>
          </a:xfrm>
          <a:prstGeom prst="rect">
            <a:avLst/>
          </a:prstGeom>
        </p:spPr>
        <p:txBody>
          <a:bodyPr vert="horz" lIns="26732" tIns="13366" rIns="26732" bIns="1336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04" y="335969"/>
            <a:ext cx="2916080" cy="950243"/>
          </a:xfrm>
          <a:prstGeom prst="rect">
            <a:avLst/>
          </a:prstGeom>
        </p:spPr>
        <p:txBody>
          <a:bodyPr vert="horz" lIns="26732" tIns="13366" rIns="26732" bIns="1336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006" y="1334540"/>
            <a:ext cx="756020" cy="76660"/>
          </a:xfrm>
          <a:prstGeom prst="rect">
            <a:avLst/>
          </a:prstGeom>
        </p:spPr>
        <p:txBody>
          <a:bodyPr vert="horz" lIns="26732" tIns="13366" rIns="26732" bIns="13366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86333-F23A-467F-8B51-1B0299BC507D}" type="datetimeFigureOut">
              <a:rPr lang="en-GB" smtClean="0"/>
              <a:t>02/10/2013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7030" y="1334540"/>
            <a:ext cx="1026028" cy="76660"/>
          </a:xfrm>
          <a:prstGeom prst="rect">
            <a:avLst/>
          </a:prstGeom>
        </p:spPr>
        <p:txBody>
          <a:bodyPr vert="horz" lIns="26732" tIns="13366" rIns="26732" bIns="13366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2063" y="1334540"/>
            <a:ext cx="756020" cy="76660"/>
          </a:xfrm>
          <a:prstGeom prst="rect">
            <a:avLst/>
          </a:prstGeom>
        </p:spPr>
        <p:txBody>
          <a:bodyPr vert="horz" lIns="26732" tIns="13366" rIns="26732" bIns="13366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56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7318" rtl="0" eaLnBrk="1" latinLnBrk="0" hangingPunct="1">
        <a:spcBef>
          <a:spcPct val="0"/>
        </a:spcBef>
        <a:buNone/>
        <a:defRPr sz="1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245" indent="-100245" algn="l" defTabSz="267318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17197" indent="-83537" algn="l" defTabSz="267318" rtl="0" eaLnBrk="1" latinLnBrk="0" hangingPunct="1">
        <a:spcBef>
          <a:spcPct val="20000"/>
        </a:spcBef>
        <a:buFont typeface="Arial" panose="020B0604020202020204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34148" indent="-66830" algn="l" defTabSz="267318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467808" indent="-66830" algn="l" defTabSz="267318" rtl="0" eaLnBrk="1" latinLnBrk="0" hangingPunct="1">
        <a:spcBef>
          <a:spcPct val="20000"/>
        </a:spcBef>
        <a:buFont typeface="Arial" panose="020B0604020202020204" pitchFamily="34" charset="0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1468" indent="-66830" algn="l" defTabSz="267318" rtl="0" eaLnBrk="1" latinLnBrk="0" hangingPunct="1">
        <a:spcBef>
          <a:spcPct val="20000"/>
        </a:spcBef>
        <a:buFont typeface="Arial" panose="020B0604020202020204" pitchFamily="34" charset="0"/>
        <a:buChar char="»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35127" indent="-66830" algn="l" defTabSz="267318" rtl="0" eaLnBrk="1" latinLnBrk="0" hangingPunct="1">
        <a:spcBef>
          <a:spcPct val="2000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868787" indent="-66830" algn="l" defTabSz="267318" rtl="0" eaLnBrk="1" latinLnBrk="0" hangingPunct="1">
        <a:spcBef>
          <a:spcPct val="2000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02446" indent="-66830" algn="l" defTabSz="267318" rtl="0" eaLnBrk="1" latinLnBrk="0" hangingPunct="1">
        <a:spcBef>
          <a:spcPct val="2000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136105" indent="-66830" algn="l" defTabSz="267318" rtl="0" eaLnBrk="1" latinLnBrk="0" hangingPunct="1">
        <a:spcBef>
          <a:spcPct val="2000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7318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33660" algn="l" defTabSz="267318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67318" algn="l" defTabSz="267318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400978" algn="l" defTabSz="267318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34638" algn="l" defTabSz="267318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68297" algn="l" defTabSz="267318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801957" algn="l" defTabSz="267318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935616" algn="l" defTabSz="267318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69275" algn="l" defTabSz="267318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2355" y="72035"/>
            <a:ext cx="3096345" cy="1295968"/>
          </a:xfrm>
          <a:prstGeom prst="rect">
            <a:avLst/>
          </a:prstGeom>
          <a:solidFill>
            <a:srgbClr val="1E5A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72355" y="72035"/>
            <a:ext cx="3144162" cy="400093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Tape server (parent process)</a:t>
            </a:r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4363" y="935955"/>
            <a:ext cx="864095" cy="360039"/>
          </a:xfrm>
          <a:prstGeom prst="rect">
            <a:avLst/>
          </a:prstGeom>
          <a:solidFill>
            <a:srgbClr val="BCF6C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VDQM client</a:t>
            </a:r>
            <a:endParaRPr lang="en-GB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36068" y="935955"/>
            <a:ext cx="1224136" cy="360039"/>
          </a:xfrm>
          <a:prstGeom prst="rect">
            <a:avLst/>
          </a:prstGeom>
          <a:solidFill>
            <a:srgbClr val="BED4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VDQM responder (server)</a:t>
            </a:r>
            <a:endParaRPr lang="en-GB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362" y="503907"/>
            <a:ext cx="2915841" cy="360039"/>
          </a:xfrm>
          <a:prstGeom prst="rect">
            <a:avLst/>
          </a:prstGeom>
          <a:solidFill>
            <a:srgbClr val="BED4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</a:t>
            </a:r>
            <a:r>
              <a:rPr lang="en-US" sz="1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spawner</a:t>
            </a:r>
            <a:endParaRPr lang="en-GB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06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Cano</dc:creator>
  <cp:lastModifiedBy>Eric Cano</cp:lastModifiedBy>
  <cp:revision>8</cp:revision>
  <dcterms:created xsi:type="dcterms:W3CDTF">2013-10-01T12:18:19Z</dcterms:created>
  <dcterms:modified xsi:type="dcterms:W3CDTF">2013-10-02T12:30:43Z</dcterms:modified>
</cp:coreProperties>
</file>