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92"/>
    <p:restoredTop sz="94708"/>
  </p:normalViewPr>
  <p:slideViewPr>
    <p:cSldViewPr snapToGrid="0" snapToObjects="1">
      <p:cViewPr varScale="1">
        <p:scale>
          <a:sx n="101" d="100"/>
          <a:sy n="101" d="100"/>
        </p:scale>
        <p:origin x="21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4B053-0AC1-C047-A94D-AE791A5219A0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97F8-7B0E-4146-9A51-C706CFFEF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238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4B053-0AC1-C047-A94D-AE791A5219A0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97F8-7B0E-4146-9A51-C706CFFEF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818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4B053-0AC1-C047-A94D-AE791A5219A0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97F8-7B0E-4146-9A51-C706CFFEF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796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4B053-0AC1-C047-A94D-AE791A5219A0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97F8-7B0E-4146-9A51-C706CFFEF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68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4B053-0AC1-C047-A94D-AE791A5219A0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97F8-7B0E-4146-9A51-C706CFFEF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02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4B053-0AC1-C047-A94D-AE791A5219A0}" type="datetimeFigureOut">
              <a:rPr lang="en-US" smtClean="0"/>
              <a:t>9/27/19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97F8-7B0E-4146-9A51-C706CFFEF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43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4B053-0AC1-C047-A94D-AE791A5219A0}" type="datetimeFigureOut">
              <a:rPr lang="en-US" smtClean="0"/>
              <a:t>9/27/19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97F8-7B0E-4146-9A51-C706CFFEF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01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4B053-0AC1-C047-A94D-AE791A5219A0}" type="datetimeFigureOut">
              <a:rPr lang="en-US" smtClean="0"/>
              <a:t>9/27/19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97F8-7B0E-4146-9A51-C706CFFEF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24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4B053-0AC1-C047-A94D-AE791A5219A0}" type="datetimeFigureOut">
              <a:rPr lang="en-US" smtClean="0"/>
              <a:t>9/27/19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97F8-7B0E-4146-9A51-C706CFFEF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33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4B053-0AC1-C047-A94D-AE791A5219A0}" type="datetimeFigureOut">
              <a:rPr lang="en-US" smtClean="0"/>
              <a:t>9/27/19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97F8-7B0E-4146-9A51-C706CFFEF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8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4B053-0AC1-C047-A94D-AE791A5219A0}" type="datetimeFigureOut">
              <a:rPr lang="en-US" smtClean="0"/>
              <a:t>9/27/19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97F8-7B0E-4146-9A51-C706CFFEF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433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4B053-0AC1-C047-A94D-AE791A5219A0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297F8-7B0E-4146-9A51-C706CFFEF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7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65662" y="1202723"/>
            <a:ext cx="69568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The </a:t>
            </a:r>
            <a:r>
              <a:rPr lang="en-US" dirty="0" err="1" smtClean="0"/>
              <a:t>RdbmsCatalogue</a:t>
            </a:r>
            <a:r>
              <a:rPr lang="en-US" dirty="0" smtClean="0"/>
              <a:t> implements of all the Catalogue methods except for those that require database vendor specific API accesses such as bulk inserts or database vendor specific SQL such as database sequences.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7266" y="90723"/>
            <a:ext cx="69568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The Catalogue class is an abstract interface class which facilitates the ability to implement the CTA catalogue using backend data storage technologies other than relational databases.  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3595" y="5331832"/>
            <a:ext cx="59312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 smtClean="0"/>
              <a:t>InMemoryCatalogue</a:t>
            </a:r>
            <a:r>
              <a:rPr lang="en-US" dirty="0" smtClean="0"/>
              <a:t> objects are different to other </a:t>
            </a:r>
            <a:r>
              <a:rPr lang="en-US" dirty="0" err="1" smtClean="0"/>
              <a:t>RdbmsCatalogue</a:t>
            </a:r>
            <a:r>
              <a:rPr lang="en-US" dirty="0" smtClean="0"/>
              <a:t> objects that connect to external databases because </a:t>
            </a:r>
            <a:r>
              <a:rPr lang="en-US" dirty="0" err="1"/>
              <a:t>InMemoryCatalogue</a:t>
            </a:r>
            <a:r>
              <a:rPr lang="en-US" dirty="0"/>
              <a:t> objects </a:t>
            </a:r>
            <a:r>
              <a:rPr lang="en-US" dirty="0" smtClean="0"/>
              <a:t> create the database schema when they are first instantiated. 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3039233" y="552388"/>
            <a:ext cx="8805808" cy="4358053"/>
            <a:chOff x="1031238" y="636715"/>
            <a:chExt cx="8805808" cy="4358053"/>
          </a:xfrm>
        </p:grpSpPr>
        <p:sp>
          <p:nvSpPr>
            <p:cNvPr id="32" name="Rectangle 31"/>
            <p:cNvSpPr/>
            <p:nvPr/>
          </p:nvSpPr>
          <p:spPr>
            <a:xfrm>
              <a:off x="5038483" y="636715"/>
              <a:ext cx="1608668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271817" y="648383"/>
              <a:ext cx="11224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Catalogue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038483" y="1595514"/>
              <a:ext cx="1608668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950415" y="1607182"/>
              <a:ext cx="17652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RdbmsCatalogue</a:t>
              </a:r>
              <a:endParaRPr lang="en-US" dirty="0"/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5833028" y="1387059"/>
              <a:ext cx="1" cy="2201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riangle 39"/>
            <p:cNvSpPr/>
            <p:nvPr/>
          </p:nvSpPr>
          <p:spPr>
            <a:xfrm>
              <a:off x="5543155" y="1964898"/>
              <a:ext cx="579745" cy="353492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Elbow Connector 42"/>
            <p:cNvCxnSpPr>
              <a:stCxn id="55" idx="3"/>
            </p:cNvCxnSpPr>
            <p:nvPr/>
          </p:nvCxnSpPr>
          <p:spPr>
            <a:xfrm rot="5400000">
              <a:off x="4067506" y="860206"/>
              <a:ext cx="307339" cy="3223707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riangle 43"/>
            <p:cNvSpPr/>
            <p:nvPr/>
          </p:nvSpPr>
          <p:spPr>
            <a:xfrm>
              <a:off x="5543155" y="1033567"/>
              <a:ext cx="579745" cy="353492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031238" y="3582433"/>
              <a:ext cx="3166893" cy="3693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31238" y="3594101"/>
              <a:ext cx="31668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SchemaCreatingSqliteCatalogue</a:t>
              </a:r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560767" y="4602100"/>
              <a:ext cx="2105961" cy="3926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560767" y="4613768"/>
              <a:ext cx="210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InMemoryCatalogue</a:t>
              </a:r>
              <a:endParaRPr lang="en-US" dirty="0"/>
            </a:p>
          </p:txBody>
        </p:sp>
        <p:sp>
          <p:nvSpPr>
            <p:cNvPr id="55" name="Triangle 54"/>
            <p:cNvSpPr/>
            <p:nvPr/>
          </p:nvSpPr>
          <p:spPr>
            <a:xfrm>
              <a:off x="2314086" y="3012563"/>
              <a:ext cx="579745" cy="353492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riangle 55"/>
            <p:cNvSpPr/>
            <p:nvPr/>
          </p:nvSpPr>
          <p:spPr>
            <a:xfrm>
              <a:off x="2314086" y="3968405"/>
              <a:ext cx="579745" cy="353492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2603959" y="3366055"/>
              <a:ext cx="10726" cy="2280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603959" y="4321897"/>
              <a:ext cx="9789" cy="2918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/>
            <p:cNvGrpSpPr/>
            <p:nvPr/>
          </p:nvGrpSpPr>
          <p:grpSpPr>
            <a:xfrm>
              <a:off x="5833029" y="2631563"/>
              <a:ext cx="1913730" cy="381000"/>
              <a:chOff x="6173665" y="3203602"/>
              <a:chExt cx="1913730" cy="381000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6173665" y="3203602"/>
                <a:ext cx="1913730" cy="381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6173665" y="3203602"/>
                <a:ext cx="1913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 smtClean="0"/>
                  <a:t>PostgresCatalogue</a:t>
                </a:r>
                <a:endParaRPr lang="en-US" dirty="0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7923316" y="2634660"/>
              <a:ext cx="1913730" cy="381000"/>
              <a:chOff x="6173665" y="3203602"/>
              <a:chExt cx="1913730" cy="381000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6173665" y="3203602"/>
                <a:ext cx="1913730" cy="381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6287414" y="3203602"/>
                <a:ext cx="16862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 smtClean="0"/>
                  <a:t>Mysql</a:t>
                </a:r>
                <a:r>
                  <a:rPr lang="en-US" dirty="0" err="1" smtClean="0"/>
                  <a:t>Catalogue</a:t>
                </a:r>
                <a:endParaRPr lang="en-US" dirty="0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1652457" y="2625729"/>
              <a:ext cx="1913730" cy="381000"/>
              <a:chOff x="6173665" y="3203602"/>
              <a:chExt cx="1913730" cy="381000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6173665" y="3203602"/>
                <a:ext cx="1913730" cy="381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307579" y="3203602"/>
                <a:ext cx="1645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 smtClean="0"/>
                  <a:t>Sqlite</a:t>
                </a:r>
                <a:r>
                  <a:rPr lang="en-US" dirty="0" err="1" smtClean="0"/>
                  <a:t>Catalogue</a:t>
                </a:r>
                <a:endParaRPr lang="en-US" dirty="0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3742743" y="2624114"/>
              <a:ext cx="1913730" cy="381000"/>
              <a:chOff x="6173665" y="3203602"/>
              <a:chExt cx="1913730" cy="381000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6173665" y="3203602"/>
                <a:ext cx="1913730" cy="381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6267056" y="3203602"/>
                <a:ext cx="17269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 smtClean="0"/>
                  <a:t>Oracle</a:t>
                </a:r>
                <a:r>
                  <a:rPr lang="en-US" dirty="0" err="1" smtClean="0"/>
                  <a:t>Catalogue</a:t>
                </a:r>
                <a:endParaRPr lang="en-US" dirty="0"/>
              </a:p>
            </p:txBody>
          </p:sp>
        </p:grpSp>
        <p:cxnSp>
          <p:nvCxnSpPr>
            <p:cNvPr id="63" name="Elbow Connector 62"/>
            <p:cNvCxnSpPr>
              <a:stCxn id="55" idx="3"/>
              <a:endCxn id="67" idx="0"/>
            </p:cNvCxnSpPr>
            <p:nvPr/>
          </p:nvCxnSpPr>
          <p:spPr>
            <a:xfrm rot="16200000" flipH="1">
              <a:off x="6154875" y="1996543"/>
              <a:ext cx="313173" cy="956866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Elbow Connector 63"/>
            <p:cNvCxnSpPr>
              <a:stCxn id="55" idx="3"/>
            </p:cNvCxnSpPr>
            <p:nvPr/>
          </p:nvCxnSpPr>
          <p:spPr>
            <a:xfrm rot="5400000">
              <a:off x="5113456" y="1904542"/>
              <a:ext cx="305724" cy="1133420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Elbow Connector 64"/>
            <p:cNvCxnSpPr>
              <a:stCxn id="55" idx="3"/>
            </p:cNvCxnSpPr>
            <p:nvPr/>
          </p:nvCxnSpPr>
          <p:spPr>
            <a:xfrm rot="16200000" flipH="1">
              <a:off x="7198469" y="952948"/>
              <a:ext cx="316270" cy="3047153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118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97045" y="1451223"/>
            <a:ext cx="5089278" cy="1737595"/>
            <a:chOff x="216607" y="1687414"/>
            <a:chExt cx="5089278" cy="1737595"/>
          </a:xfrm>
        </p:grpSpPr>
        <p:sp>
          <p:nvSpPr>
            <p:cNvPr id="106" name="Rectangle 105"/>
            <p:cNvSpPr/>
            <p:nvPr/>
          </p:nvSpPr>
          <p:spPr>
            <a:xfrm>
              <a:off x="1917553" y="3044009"/>
              <a:ext cx="1608668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921080" y="3055677"/>
              <a:ext cx="15820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mtClean="0"/>
                <a:t>ConnAndStmts</a:t>
              </a:r>
              <a:endParaRPr lang="en-US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16607" y="1808227"/>
              <a:ext cx="1608668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74358" y="1819895"/>
              <a:ext cx="673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Conn</a:t>
              </a:r>
              <a:endParaRPr lang="en-US" dirty="0"/>
            </a:p>
          </p:txBody>
        </p:sp>
        <p:sp>
          <p:nvSpPr>
            <p:cNvPr id="121" name="Diamond 120"/>
            <p:cNvSpPr/>
            <p:nvPr/>
          </p:nvSpPr>
          <p:spPr>
            <a:xfrm rot="5400000">
              <a:off x="850282" y="2233164"/>
              <a:ext cx="321733" cy="260867"/>
            </a:xfrm>
            <a:prstGeom prst="diamon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020941" y="2405383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0..1</a:t>
              </a:r>
              <a:endParaRPr lang="en-US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461587" y="2923635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0..1</a:t>
              </a:r>
              <a:endParaRPr lang="en-US" dirty="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3697217" y="1816462"/>
              <a:ext cx="1608668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949691" y="1828130"/>
              <a:ext cx="1084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ConnPool</a:t>
              </a:r>
              <a:endParaRPr lang="en-US" dirty="0"/>
            </a:p>
          </p:txBody>
        </p:sp>
        <p:cxnSp>
          <p:nvCxnSpPr>
            <p:cNvPr id="127" name="Straight Arrow Connector 126"/>
            <p:cNvCxnSpPr>
              <a:endCxn id="119" idx="3"/>
            </p:cNvCxnSpPr>
            <p:nvPr/>
          </p:nvCxnSpPr>
          <p:spPr>
            <a:xfrm flipH="1" flipV="1">
              <a:off x="1825275" y="1998727"/>
              <a:ext cx="1871942" cy="82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2381872" y="1687414"/>
              <a:ext cx="863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creates</a:t>
              </a:r>
              <a:endParaRPr lang="en-US" dirty="0"/>
            </a:p>
          </p:txBody>
        </p:sp>
        <p:sp>
          <p:nvSpPr>
            <p:cNvPr id="129" name="Diamond 128"/>
            <p:cNvSpPr/>
            <p:nvPr/>
          </p:nvSpPr>
          <p:spPr>
            <a:xfrm rot="5400000">
              <a:off x="4330895" y="2253644"/>
              <a:ext cx="321733" cy="260867"/>
            </a:xfrm>
            <a:prstGeom prst="diamon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1" name="Elbow Connector 130"/>
            <p:cNvCxnSpPr>
              <a:stCxn id="106" idx="3"/>
            </p:cNvCxnSpPr>
            <p:nvPr/>
          </p:nvCxnSpPr>
          <p:spPr>
            <a:xfrm flipV="1">
              <a:off x="3526221" y="2544945"/>
              <a:ext cx="965540" cy="689564"/>
            </a:xfrm>
            <a:prstGeom prst="bentConnector3">
              <a:avLst>
                <a:gd name="adj1" fmla="val 9910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3568098" y="2928660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0..*</a:t>
              </a:r>
              <a:endParaRPr lang="en-US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967430" y="2410974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0..1</a:t>
              </a:r>
              <a:endParaRPr lang="en-US" dirty="0"/>
            </a:p>
          </p:txBody>
        </p:sp>
        <p:cxnSp>
          <p:nvCxnSpPr>
            <p:cNvPr id="138" name="Elbow Connector 137"/>
            <p:cNvCxnSpPr>
              <a:stCxn id="106" idx="1"/>
              <a:endCxn id="121" idx="3"/>
            </p:cNvCxnSpPr>
            <p:nvPr/>
          </p:nvCxnSpPr>
          <p:spPr>
            <a:xfrm rot="10800000">
              <a:off x="1011149" y="2524465"/>
              <a:ext cx="906405" cy="710045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990023" y="1235071"/>
            <a:ext cx="3718135" cy="2660502"/>
            <a:chOff x="6705600" y="222057"/>
            <a:chExt cx="3718135" cy="2660502"/>
          </a:xfrm>
        </p:grpSpPr>
        <p:sp>
          <p:nvSpPr>
            <p:cNvPr id="38" name="Rectangle 37"/>
            <p:cNvSpPr/>
            <p:nvPr/>
          </p:nvSpPr>
          <p:spPr>
            <a:xfrm>
              <a:off x="7601744" y="222057"/>
              <a:ext cx="1608668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605271" y="233725"/>
              <a:ext cx="15820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mtClean="0"/>
                <a:t>ConnAndStmts</a:t>
              </a:r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705600" y="1260723"/>
              <a:ext cx="1608668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705602" y="1272391"/>
              <a:ext cx="1589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w</a:t>
              </a:r>
              <a:r>
                <a:rPr lang="en-US" dirty="0" smtClean="0"/>
                <a:t>rapper::Conn</a:t>
              </a:r>
              <a:endParaRPr lang="en-US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772021" y="1272392"/>
              <a:ext cx="1608668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047964" y="1284060"/>
              <a:ext cx="10372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StmtPool</a:t>
              </a:r>
              <a:endParaRPr lang="en-US" dirty="0"/>
            </a:p>
          </p:txBody>
        </p:sp>
        <p:sp>
          <p:nvSpPr>
            <p:cNvPr id="44" name="Diamond 43"/>
            <p:cNvSpPr/>
            <p:nvPr/>
          </p:nvSpPr>
          <p:spPr>
            <a:xfrm rot="5400000">
              <a:off x="7749909" y="645158"/>
              <a:ext cx="321733" cy="260867"/>
            </a:xfrm>
            <a:prstGeom prst="diamon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Diamond 44"/>
            <p:cNvSpPr/>
            <p:nvPr/>
          </p:nvSpPr>
          <p:spPr>
            <a:xfrm rot="5400000">
              <a:off x="8827472" y="645158"/>
              <a:ext cx="321733" cy="260867"/>
            </a:xfrm>
            <a:prstGeom prst="diamon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Elbow Connector 45"/>
            <p:cNvCxnSpPr/>
            <p:nvPr/>
          </p:nvCxnSpPr>
          <p:spPr>
            <a:xfrm rot="16200000" flipH="1">
              <a:off x="9114379" y="810416"/>
              <a:ext cx="335934" cy="588017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7600624" y="76335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007211" y="7755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032919" y="935326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0..1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9612828" y="956728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0..1</a:t>
              </a:r>
              <a:endParaRPr lang="en-US" dirty="0"/>
            </a:p>
          </p:txBody>
        </p:sp>
        <p:cxnSp>
          <p:nvCxnSpPr>
            <p:cNvPr id="61" name="Elbow Connector 60"/>
            <p:cNvCxnSpPr/>
            <p:nvPr/>
          </p:nvCxnSpPr>
          <p:spPr>
            <a:xfrm rot="5400000" flipH="1" flipV="1">
              <a:off x="7537495" y="899111"/>
              <a:ext cx="335933" cy="410628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>
              <a:off x="8815067" y="2501559"/>
              <a:ext cx="1608668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838536" y="2513227"/>
              <a:ext cx="15421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w</a:t>
              </a:r>
              <a:r>
                <a:rPr lang="en-US" dirty="0" smtClean="0"/>
                <a:t>rapper::</a:t>
              </a:r>
              <a:r>
                <a:rPr lang="en-US" dirty="0" err="1" smtClean="0"/>
                <a:t>Stmt</a:t>
              </a:r>
              <a:endParaRPr lang="en-US" dirty="0"/>
            </a:p>
          </p:txBody>
        </p:sp>
        <p:sp>
          <p:nvSpPr>
            <p:cNvPr id="68" name="Diamond 67"/>
            <p:cNvSpPr/>
            <p:nvPr/>
          </p:nvSpPr>
          <p:spPr>
            <a:xfrm rot="5400000">
              <a:off x="9455891" y="1688096"/>
              <a:ext cx="321733" cy="260867"/>
            </a:xfrm>
            <a:prstGeom prst="diamon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/>
            <p:cNvCxnSpPr/>
            <p:nvPr/>
          </p:nvCxnSpPr>
          <p:spPr>
            <a:xfrm flipH="1">
              <a:off x="9609613" y="1979396"/>
              <a:ext cx="7144" cy="5338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9617500" y="2197462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0..*</a:t>
              </a:r>
              <a:endParaRPr 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9628393" y="180524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23" y="28191"/>
            <a:ext cx="51790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 smtClean="0"/>
              <a:t>ConnAndStmt</a:t>
            </a:r>
            <a:r>
              <a:rPr lang="en-US" dirty="0" smtClean="0"/>
              <a:t> objects contain the “real” data database resources. Conn objects temporarily own these “real” database resources and give them back to the corresponding </a:t>
            </a:r>
            <a:r>
              <a:rPr lang="en-US" dirty="0" err="1" smtClean="0"/>
              <a:t>ConnPool</a:t>
            </a:r>
            <a:r>
              <a:rPr lang="en-US" dirty="0" smtClean="0"/>
              <a:t> object when they go out of scope.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59515" y="6237173"/>
            <a:ext cx="2011135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80810" y="6248841"/>
            <a:ext cx="1983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dirty="0" smtClean="0"/>
              <a:t>rapper::</a:t>
            </a:r>
            <a:r>
              <a:rPr lang="en-US" dirty="0" err="1" smtClean="0"/>
              <a:t>OcciConn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2120441" y="6248841"/>
            <a:ext cx="1273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dirty="0" smtClean="0"/>
              <a:t>rapper::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5878790" y="16156"/>
            <a:ext cx="62596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 smtClean="0"/>
              <a:t>ConnAndStmt</a:t>
            </a:r>
            <a:r>
              <a:rPr lang="en-US" dirty="0" smtClean="0"/>
              <a:t> objects group database connections together with their prepared statements.  This is facilitates the requirement of needing to delete/release a database connection’s prepared statements before the connection itself is deleted/released.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1103108" y="5007776"/>
            <a:ext cx="1608668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1103109" y="5019444"/>
            <a:ext cx="1589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dirty="0" smtClean="0"/>
              <a:t>rapper::Conn</a:t>
            </a:r>
            <a:endParaRPr lang="en-US" dirty="0"/>
          </a:p>
        </p:txBody>
      </p:sp>
      <p:sp>
        <p:nvSpPr>
          <p:cNvPr id="82" name="Triangle 81"/>
          <p:cNvSpPr/>
          <p:nvPr/>
        </p:nvSpPr>
        <p:spPr>
          <a:xfrm>
            <a:off x="1607780" y="5400444"/>
            <a:ext cx="579745" cy="35349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Elbow Connector 4"/>
          <p:cNvCxnSpPr>
            <a:stCxn id="73" idx="0"/>
            <a:endCxn id="82" idx="3"/>
          </p:cNvCxnSpPr>
          <p:nvPr/>
        </p:nvCxnSpPr>
        <p:spPr>
          <a:xfrm rot="5400000" flipH="1" flipV="1">
            <a:off x="1239750" y="5579270"/>
            <a:ext cx="483237" cy="8325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8323" y="4309480"/>
            <a:ext cx="10206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The wrapper::Conn, wrapper::</a:t>
            </a:r>
            <a:r>
              <a:rPr lang="en-US" dirty="0" err="1" smtClean="0"/>
              <a:t>Stmt</a:t>
            </a:r>
            <a:r>
              <a:rPr lang="en-US" dirty="0" smtClean="0"/>
              <a:t> and wrapper::</a:t>
            </a:r>
            <a:r>
              <a:rPr lang="en-US" dirty="0" err="1" smtClean="0"/>
              <a:t>Rset</a:t>
            </a:r>
            <a:r>
              <a:rPr lang="en-US" dirty="0" smtClean="0"/>
              <a:t> classes are extended in order to provide support for different relation database management systems. 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2180680" y="6161417"/>
            <a:ext cx="1343745" cy="555848"/>
            <a:chOff x="2536280" y="5627778"/>
            <a:chExt cx="1343745" cy="555848"/>
          </a:xfrm>
        </p:grpSpPr>
        <p:sp>
          <p:nvSpPr>
            <p:cNvPr id="75" name="Rectangle 74"/>
            <p:cNvSpPr/>
            <p:nvPr/>
          </p:nvSpPr>
          <p:spPr>
            <a:xfrm>
              <a:off x="2536280" y="5715202"/>
              <a:ext cx="1225758" cy="38100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3640613" y="5627778"/>
              <a:ext cx="239412" cy="555848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6" name="Elbow Connector 25"/>
          <p:cNvCxnSpPr>
            <a:stCxn id="76" idx="0"/>
            <a:endCxn id="82" idx="3"/>
          </p:cNvCxnSpPr>
          <p:nvPr/>
        </p:nvCxnSpPr>
        <p:spPr>
          <a:xfrm rot="16200000" flipV="1">
            <a:off x="2079920" y="5571670"/>
            <a:ext cx="494905" cy="859437"/>
          </a:xfrm>
          <a:prstGeom prst="bentConnector3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/>
          <p:cNvSpPr/>
          <p:nvPr/>
        </p:nvSpPr>
        <p:spPr>
          <a:xfrm>
            <a:off x="3503852" y="6225505"/>
            <a:ext cx="2011135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>
            <a:off x="3525147" y="6237173"/>
            <a:ext cx="1983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dirty="0" smtClean="0"/>
              <a:t>rapper::</a:t>
            </a:r>
            <a:r>
              <a:rPr lang="en-US" dirty="0" err="1" smtClean="0"/>
              <a:t>OcciStmt</a:t>
            </a:r>
            <a:endParaRPr lang="en-US" dirty="0"/>
          </a:p>
        </p:txBody>
      </p:sp>
      <p:sp>
        <p:nvSpPr>
          <p:cNvPr id="168" name="TextBox 167"/>
          <p:cNvSpPr txBox="1"/>
          <p:nvPr/>
        </p:nvSpPr>
        <p:spPr>
          <a:xfrm>
            <a:off x="5564778" y="6237173"/>
            <a:ext cx="1273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dirty="0" smtClean="0"/>
              <a:t>rapper::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169" name="Rectangle 168"/>
          <p:cNvSpPr/>
          <p:nvPr/>
        </p:nvSpPr>
        <p:spPr>
          <a:xfrm>
            <a:off x="4547445" y="4996108"/>
            <a:ext cx="1608668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TextBox 169"/>
          <p:cNvSpPr txBox="1"/>
          <p:nvPr/>
        </p:nvSpPr>
        <p:spPr>
          <a:xfrm>
            <a:off x="4570914" y="5007776"/>
            <a:ext cx="1542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dirty="0" smtClean="0"/>
              <a:t>rapper::</a:t>
            </a:r>
            <a:r>
              <a:rPr lang="en-US" dirty="0" err="1" smtClean="0"/>
              <a:t>Stmt</a:t>
            </a:r>
            <a:endParaRPr lang="en-US" dirty="0"/>
          </a:p>
        </p:txBody>
      </p:sp>
      <p:sp>
        <p:nvSpPr>
          <p:cNvPr id="171" name="Triangle 170"/>
          <p:cNvSpPr/>
          <p:nvPr/>
        </p:nvSpPr>
        <p:spPr>
          <a:xfrm>
            <a:off x="5052117" y="5388776"/>
            <a:ext cx="579745" cy="35349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2" name="Elbow Connector 171"/>
          <p:cNvCxnSpPr/>
          <p:nvPr/>
        </p:nvCxnSpPr>
        <p:spPr>
          <a:xfrm rot="5400000" flipH="1" flipV="1">
            <a:off x="4684087" y="5567602"/>
            <a:ext cx="483237" cy="8325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/>
        </p:nvGrpSpPr>
        <p:grpSpPr>
          <a:xfrm>
            <a:off x="5625017" y="6149749"/>
            <a:ext cx="1343745" cy="555848"/>
            <a:chOff x="2536280" y="5627778"/>
            <a:chExt cx="1343745" cy="555848"/>
          </a:xfrm>
        </p:grpSpPr>
        <p:sp>
          <p:nvSpPr>
            <p:cNvPr id="174" name="Rectangle 173"/>
            <p:cNvSpPr/>
            <p:nvPr/>
          </p:nvSpPr>
          <p:spPr>
            <a:xfrm>
              <a:off x="2536280" y="5715202"/>
              <a:ext cx="1225758" cy="38100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3640613" y="5627778"/>
              <a:ext cx="239412" cy="555848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6" name="Elbow Connector 175"/>
          <p:cNvCxnSpPr/>
          <p:nvPr/>
        </p:nvCxnSpPr>
        <p:spPr>
          <a:xfrm rot="16200000" flipV="1">
            <a:off x="5524257" y="5560002"/>
            <a:ext cx="494905" cy="85943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176"/>
          <p:cNvSpPr/>
          <p:nvPr/>
        </p:nvSpPr>
        <p:spPr>
          <a:xfrm>
            <a:off x="6989325" y="6213457"/>
            <a:ext cx="2011135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TextBox 177"/>
          <p:cNvSpPr txBox="1"/>
          <p:nvPr/>
        </p:nvSpPr>
        <p:spPr>
          <a:xfrm>
            <a:off x="7010620" y="6225125"/>
            <a:ext cx="1983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dirty="0" smtClean="0"/>
              <a:t>rapper::</a:t>
            </a:r>
            <a:r>
              <a:rPr lang="en-US" dirty="0" err="1" smtClean="0"/>
              <a:t>OcciRset</a:t>
            </a:r>
            <a:endParaRPr lang="en-US" dirty="0"/>
          </a:p>
        </p:txBody>
      </p:sp>
      <p:sp>
        <p:nvSpPr>
          <p:cNvPr id="179" name="TextBox 178"/>
          <p:cNvSpPr txBox="1"/>
          <p:nvPr/>
        </p:nvSpPr>
        <p:spPr>
          <a:xfrm>
            <a:off x="9050251" y="6225125"/>
            <a:ext cx="1273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dirty="0" smtClean="0"/>
              <a:t>rapper::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180" name="Rectangle 179"/>
          <p:cNvSpPr/>
          <p:nvPr/>
        </p:nvSpPr>
        <p:spPr>
          <a:xfrm>
            <a:off x="8032918" y="4984060"/>
            <a:ext cx="1608668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TextBox 180"/>
          <p:cNvSpPr txBox="1"/>
          <p:nvPr/>
        </p:nvSpPr>
        <p:spPr>
          <a:xfrm>
            <a:off x="8074373" y="4995728"/>
            <a:ext cx="1506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dirty="0" smtClean="0"/>
              <a:t>rapper::</a:t>
            </a:r>
            <a:r>
              <a:rPr lang="en-US" dirty="0" err="1" smtClean="0"/>
              <a:t>Rset</a:t>
            </a:r>
            <a:endParaRPr lang="en-US" dirty="0"/>
          </a:p>
        </p:txBody>
      </p:sp>
      <p:sp>
        <p:nvSpPr>
          <p:cNvPr id="182" name="Triangle 181"/>
          <p:cNvSpPr/>
          <p:nvPr/>
        </p:nvSpPr>
        <p:spPr>
          <a:xfrm>
            <a:off x="8537590" y="5376728"/>
            <a:ext cx="579745" cy="35349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3" name="Elbow Connector 182"/>
          <p:cNvCxnSpPr/>
          <p:nvPr/>
        </p:nvCxnSpPr>
        <p:spPr>
          <a:xfrm rot="5400000" flipH="1" flipV="1">
            <a:off x="8169560" y="5555554"/>
            <a:ext cx="483237" cy="8325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" name="Group 183"/>
          <p:cNvGrpSpPr/>
          <p:nvPr/>
        </p:nvGrpSpPr>
        <p:grpSpPr>
          <a:xfrm>
            <a:off x="9110490" y="6137701"/>
            <a:ext cx="1343745" cy="555848"/>
            <a:chOff x="2536280" y="5627778"/>
            <a:chExt cx="1343745" cy="555848"/>
          </a:xfrm>
        </p:grpSpPr>
        <p:sp>
          <p:nvSpPr>
            <p:cNvPr id="185" name="Rectangle 184"/>
            <p:cNvSpPr/>
            <p:nvPr/>
          </p:nvSpPr>
          <p:spPr>
            <a:xfrm>
              <a:off x="2536280" y="5715202"/>
              <a:ext cx="1225758" cy="38100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3640613" y="5627778"/>
              <a:ext cx="239412" cy="555848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7" name="Elbow Connector 186"/>
          <p:cNvCxnSpPr/>
          <p:nvPr/>
        </p:nvCxnSpPr>
        <p:spPr>
          <a:xfrm rot="16200000" flipV="1">
            <a:off x="9009730" y="5547954"/>
            <a:ext cx="494905" cy="85943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07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1031238" y="636715"/>
            <a:ext cx="8805808" cy="4358053"/>
            <a:chOff x="1031238" y="636715"/>
            <a:chExt cx="8805808" cy="4358053"/>
          </a:xfrm>
        </p:grpSpPr>
        <p:sp>
          <p:nvSpPr>
            <p:cNvPr id="3" name="Rectangle 2"/>
            <p:cNvSpPr/>
            <p:nvPr/>
          </p:nvSpPr>
          <p:spPr>
            <a:xfrm>
              <a:off x="5038483" y="636715"/>
              <a:ext cx="1608668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271817" y="648383"/>
              <a:ext cx="11224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Catalogue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038483" y="1595514"/>
              <a:ext cx="1608668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950415" y="1607182"/>
              <a:ext cx="17652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RdbmsCatalogue</a:t>
              </a:r>
              <a:endParaRPr lang="en-US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5833028" y="1387059"/>
              <a:ext cx="1" cy="2201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riangle 14"/>
            <p:cNvSpPr/>
            <p:nvPr/>
          </p:nvSpPr>
          <p:spPr>
            <a:xfrm>
              <a:off x="5543155" y="1964898"/>
              <a:ext cx="579745" cy="353492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15" idx="3"/>
              <a:endCxn id="38" idx="0"/>
            </p:cNvCxnSpPr>
            <p:nvPr/>
          </p:nvCxnSpPr>
          <p:spPr>
            <a:xfrm rot="5400000">
              <a:off x="4067506" y="860206"/>
              <a:ext cx="307339" cy="3223707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riangle 17"/>
            <p:cNvSpPr/>
            <p:nvPr/>
          </p:nvSpPr>
          <p:spPr>
            <a:xfrm>
              <a:off x="5543155" y="1033567"/>
              <a:ext cx="579745" cy="353492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31238" y="3582433"/>
              <a:ext cx="3166893" cy="3693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31238" y="3594101"/>
              <a:ext cx="31668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SchemaCreatingSqliteCatalogue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560767" y="4602100"/>
              <a:ext cx="2105961" cy="3926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560767" y="4613768"/>
              <a:ext cx="210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InMemoryCatalogue</a:t>
              </a:r>
              <a:endParaRPr lang="en-US" dirty="0"/>
            </a:p>
          </p:txBody>
        </p:sp>
        <p:sp>
          <p:nvSpPr>
            <p:cNvPr id="23" name="Triangle 22"/>
            <p:cNvSpPr/>
            <p:nvPr/>
          </p:nvSpPr>
          <p:spPr>
            <a:xfrm>
              <a:off x="2314086" y="3012563"/>
              <a:ext cx="579745" cy="353492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iangle 23"/>
            <p:cNvSpPr/>
            <p:nvPr/>
          </p:nvSpPr>
          <p:spPr>
            <a:xfrm>
              <a:off x="2314086" y="3968405"/>
              <a:ext cx="579745" cy="353492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2603959" y="3366055"/>
              <a:ext cx="10726" cy="2280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603959" y="4321897"/>
              <a:ext cx="9789" cy="2918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5833029" y="2631563"/>
              <a:ext cx="1913730" cy="381000"/>
              <a:chOff x="6173665" y="3203602"/>
              <a:chExt cx="1913730" cy="381000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6173665" y="3203602"/>
                <a:ext cx="1913730" cy="381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6173665" y="3203602"/>
                <a:ext cx="1913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 smtClean="0"/>
                  <a:t>PostgresCatalogue</a:t>
                </a:r>
                <a:endParaRPr lang="en-US" dirty="0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7923316" y="2634660"/>
              <a:ext cx="1913730" cy="381000"/>
              <a:chOff x="6173665" y="3203602"/>
              <a:chExt cx="1913730" cy="381000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6173665" y="3203602"/>
                <a:ext cx="1913730" cy="381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6287414" y="3203602"/>
                <a:ext cx="16862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 smtClean="0"/>
                  <a:t>Mysql</a:t>
                </a:r>
                <a:r>
                  <a:rPr lang="en-US" dirty="0" err="1" smtClean="0"/>
                  <a:t>Catalogue</a:t>
                </a:r>
                <a:endParaRPr lang="en-US" dirty="0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1652457" y="2625729"/>
              <a:ext cx="1913730" cy="381000"/>
              <a:chOff x="6173665" y="3203602"/>
              <a:chExt cx="1913730" cy="381000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6173665" y="3203602"/>
                <a:ext cx="1913730" cy="381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307579" y="3203602"/>
                <a:ext cx="1645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 smtClean="0"/>
                  <a:t>Sqlite</a:t>
                </a:r>
                <a:r>
                  <a:rPr lang="en-US" dirty="0" err="1" smtClean="0"/>
                  <a:t>Catalogue</a:t>
                </a:r>
                <a:endParaRPr lang="en-US" dirty="0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3742743" y="2624114"/>
              <a:ext cx="1913730" cy="381000"/>
              <a:chOff x="6173665" y="3203602"/>
              <a:chExt cx="1913730" cy="38100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6173665" y="3203602"/>
                <a:ext cx="1913730" cy="381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6267056" y="3203602"/>
                <a:ext cx="17269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 smtClean="0"/>
                  <a:t>Oracle</a:t>
                </a:r>
                <a:r>
                  <a:rPr lang="en-US" dirty="0" err="1" smtClean="0"/>
                  <a:t>Catalogue</a:t>
                </a:r>
                <a:endParaRPr lang="en-US" dirty="0"/>
              </a:p>
            </p:txBody>
          </p:sp>
        </p:grpSp>
        <p:cxnSp>
          <p:nvCxnSpPr>
            <p:cNvPr id="50" name="Elbow Connector 49"/>
            <p:cNvCxnSpPr>
              <a:stCxn id="15" idx="3"/>
              <a:endCxn id="27" idx="0"/>
            </p:cNvCxnSpPr>
            <p:nvPr/>
          </p:nvCxnSpPr>
          <p:spPr>
            <a:xfrm rot="16200000" flipH="1">
              <a:off x="6154875" y="1996543"/>
              <a:ext cx="313173" cy="956866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>
              <a:stCxn id="15" idx="3"/>
              <a:endCxn id="40" idx="0"/>
            </p:cNvCxnSpPr>
            <p:nvPr/>
          </p:nvCxnSpPr>
          <p:spPr>
            <a:xfrm rot="5400000">
              <a:off x="5113456" y="1904542"/>
              <a:ext cx="305724" cy="1133420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Elbow Connector 51"/>
            <p:cNvCxnSpPr>
              <a:stCxn id="15" idx="3"/>
              <a:endCxn id="34" idx="0"/>
            </p:cNvCxnSpPr>
            <p:nvPr/>
          </p:nvCxnSpPr>
          <p:spPr>
            <a:xfrm rot="16200000" flipH="1">
              <a:off x="7198469" y="952948"/>
              <a:ext cx="316270" cy="3047153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6422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258</Words>
  <Application>Microsoft Macintosh PowerPoint</Application>
  <PresentationFormat>Widescreen</PresentationFormat>
  <Paragraphs>49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Mangal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Murray</dc:creator>
  <cp:lastModifiedBy>Steven Murray</cp:lastModifiedBy>
  <cp:revision>23</cp:revision>
  <cp:lastPrinted>2018-11-01T10:51:25Z</cp:lastPrinted>
  <dcterms:created xsi:type="dcterms:W3CDTF">2018-10-31T08:43:28Z</dcterms:created>
  <dcterms:modified xsi:type="dcterms:W3CDTF">2019-09-27T13:55:30Z</dcterms:modified>
</cp:coreProperties>
</file>