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3" r:id="rId7"/>
    <p:sldId id="264" r:id="rId8"/>
    <p:sldId id="268" r:id="rId9"/>
    <p:sldId id="265" r:id="rId10"/>
    <p:sldId id="266" r:id="rId11"/>
    <p:sldId id="267" r:id="rId12"/>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51C7BDC-C321-45E0-9A9B-B04CFA79BA4D}"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5F90171-9A66-4DAF-8166-7A801FE83D92}" type="slidenum">
              <a:rPr lang="es-GT" smtClean="0"/>
              <a:t>‹Nº›</a:t>
            </a:fld>
            <a:endParaRPr lang="es-GT"/>
          </a:p>
        </p:txBody>
      </p:sp>
    </p:spTree>
    <p:extLst>
      <p:ext uri="{BB962C8B-B14F-4D97-AF65-F5344CB8AC3E}">
        <p14:creationId xmlns:p14="http://schemas.microsoft.com/office/powerpoint/2010/main" val="156446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51C7BDC-C321-45E0-9A9B-B04CFA79BA4D}"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F90171-9A66-4DAF-8166-7A801FE83D92}" type="slidenum">
              <a:rPr lang="es-GT" smtClean="0"/>
              <a:t>‹Nº›</a:t>
            </a:fld>
            <a:endParaRPr lang="es-GT"/>
          </a:p>
        </p:txBody>
      </p:sp>
    </p:spTree>
    <p:extLst>
      <p:ext uri="{BB962C8B-B14F-4D97-AF65-F5344CB8AC3E}">
        <p14:creationId xmlns:p14="http://schemas.microsoft.com/office/powerpoint/2010/main" val="90612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51C7BDC-C321-45E0-9A9B-B04CFA79BA4D}"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F90171-9A66-4DAF-8166-7A801FE83D92}" type="slidenum">
              <a:rPr lang="es-GT" smtClean="0"/>
              <a:t>‹Nº›</a:t>
            </a:fld>
            <a:endParaRPr lang="es-G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6319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C51C7BDC-C321-45E0-9A9B-B04CFA79BA4D}"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F90171-9A66-4DAF-8166-7A801FE83D92}" type="slidenum">
              <a:rPr lang="es-GT" smtClean="0"/>
              <a:t>‹Nº›</a:t>
            </a:fld>
            <a:endParaRPr lang="es-GT"/>
          </a:p>
        </p:txBody>
      </p:sp>
    </p:spTree>
    <p:extLst>
      <p:ext uri="{BB962C8B-B14F-4D97-AF65-F5344CB8AC3E}">
        <p14:creationId xmlns:p14="http://schemas.microsoft.com/office/powerpoint/2010/main" val="64115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C51C7BDC-C321-45E0-9A9B-B04CFA79BA4D}"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F90171-9A66-4DAF-8166-7A801FE83D92}" type="slidenum">
              <a:rPr lang="es-GT" smtClean="0"/>
              <a:t>‹Nº›</a:t>
            </a:fld>
            <a:endParaRPr lang="es-G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1650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C51C7BDC-C321-45E0-9A9B-B04CFA79BA4D}"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F90171-9A66-4DAF-8166-7A801FE83D92}" type="slidenum">
              <a:rPr lang="es-GT" smtClean="0"/>
              <a:t>‹Nº›</a:t>
            </a:fld>
            <a:endParaRPr lang="es-GT"/>
          </a:p>
        </p:txBody>
      </p:sp>
    </p:spTree>
    <p:extLst>
      <p:ext uri="{BB962C8B-B14F-4D97-AF65-F5344CB8AC3E}">
        <p14:creationId xmlns:p14="http://schemas.microsoft.com/office/powerpoint/2010/main" val="3830408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51C7BDC-C321-45E0-9A9B-B04CFA79BA4D}"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F90171-9A66-4DAF-8166-7A801FE83D92}" type="slidenum">
              <a:rPr lang="es-GT" smtClean="0"/>
              <a:t>‹Nº›</a:t>
            </a:fld>
            <a:endParaRPr lang="es-GT"/>
          </a:p>
        </p:txBody>
      </p:sp>
    </p:spTree>
    <p:extLst>
      <p:ext uri="{BB962C8B-B14F-4D97-AF65-F5344CB8AC3E}">
        <p14:creationId xmlns:p14="http://schemas.microsoft.com/office/powerpoint/2010/main" val="3920151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51C7BDC-C321-45E0-9A9B-B04CFA79BA4D}"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F90171-9A66-4DAF-8166-7A801FE83D92}" type="slidenum">
              <a:rPr lang="es-GT" smtClean="0"/>
              <a:t>‹Nº›</a:t>
            </a:fld>
            <a:endParaRPr lang="es-GT"/>
          </a:p>
        </p:txBody>
      </p:sp>
    </p:spTree>
    <p:extLst>
      <p:ext uri="{BB962C8B-B14F-4D97-AF65-F5344CB8AC3E}">
        <p14:creationId xmlns:p14="http://schemas.microsoft.com/office/powerpoint/2010/main" val="3482388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51C7BDC-C321-45E0-9A9B-B04CFA79BA4D}"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F90171-9A66-4DAF-8166-7A801FE83D92}" type="slidenum">
              <a:rPr lang="es-GT" smtClean="0"/>
              <a:t>‹Nº›</a:t>
            </a:fld>
            <a:endParaRPr lang="es-GT"/>
          </a:p>
        </p:txBody>
      </p:sp>
    </p:spTree>
    <p:extLst>
      <p:ext uri="{BB962C8B-B14F-4D97-AF65-F5344CB8AC3E}">
        <p14:creationId xmlns:p14="http://schemas.microsoft.com/office/powerpoint/2010/main" val="125385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51C7BDC-C321-45E0-9A9B-B04CFA79BA4D}"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F90171-9A66-4DAF-8166-7A801FE83D92}" type="slidenum">
              <a:rPr lang="es-GT" smtClean="0"/>
              <a:t>‹Nº›</a:t>
            </a:fld>
            <a:endParaRPr lang="es-GT"/>
          </a:p>
        </p:txBody>
      </p:sp>
    </p:spTree>
    <p:extLst>
      <p:ext uri="{BB962C8B-B14F-4D97-AF65-F5344CB8AC3E}">
        <p14:creationId xmlns:p14="http://schemas.microsoft.com/office/powerpoint/2010/main" val="246184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51C7BDC-C321-45E0-9A9B-B04CFA79BA4D}"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5F90171-9A66-4DAF-8166-7A801FE83D92}" type="slidenum">
              <a:rPr lang="es-GT" smtClean="0"/>
              <a:t>‹Nº›</a:t>
            </a:fld>
            <a:endParaRPr lang="es-GT"/>
          </a:p>
        </p:txBody>
      </p:sp>
    </p:spTree>
    <p:extLst>
      <p:ext uri="{BB962C8B-B14F-4D97-AF65-F5344CB8AC3E}">
        <p14:creationId xmlns:p14="http://schemas.microsoft.com/office/powerpoint/2010/main" val="17611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51C7BDC-C321-45E0-9A9B-B04CFA79BA4D}" type="datetimeFigureOut">
              <a:rPr lang="es-GT" smtClean="0"/>
              <a:t>07/07/2017</a:t>
            </a:fld>
            <a:endParaRPr lang="es-GT"/>
          </a:p>
        </p:txBody>
      </p:sp>
      <p:sp>
        <p:nvSpPr>
          <p:cNvPr id="8" name="Footer Placeholder 7"/>
          <p:cNvSpPr>
            <a:spLocks noGrp="1"/>
          </p:cNvSpPr>
          <p:nvPr>
            <p:ph type="ftr" sz="quarter" idx="11"/>
          </p:nvPr>
        </p:nvSpPr>
        <p:spPr/>
        <p:txBody>
          <a:bodyPr/>
          <a:lstStyle/>
          <a:p>
            <a:endParaRPr lang="es-G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5F90171-9A66-4DAF-8166-7A801FE83D92}" type="slidenum">
              <a:rPr lang="es-GT" smtClean="0"/>
              <a:t>‹Nº›</a:t>
            </a:fld>
            <a:endParaRPr lang="es-GT"/>
          </a:p>
        </p:txBody>
      </p:sp>
    </p:spTree>
    <p:extLst>
      <p:ext uri="{BB962C8B-B14F-4D97-AF65-F5344CB8AC3E}">
        <p14:creationId xmlns:p14="http://schemas.microsoft.com/office/powerpoint/2010/main" val="414495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51C7BDC-C321-45E0-9A9B-B04CFA79BA4D}" type="datetimeFigureOut">
              <a:rPr lang="es-GT" smtClean="0"/>
              <a:t>07/07/2017</a:t>
            </a:fld>
            <a:endParaRPr lang="es-GT"/>
          </a:p>
        </p:txBody>
      </p:sp>
      <p:sp>
        <p:nvSpPr>
          <p:cNvPr id="4" name="Footer Placeholder 3"/>
          <p:cNvSpPr>
            <a:spLocks noGrp="1"/>
          </p:cNvSpPr>
          <p:nvPr>
            <p:ph type="ftr" sz="quarter" idx="11"/>
          </p:nvPr>
        </p:nvSpPr>
        <p:spPr/>
        <p:txBody>
          <a:bodyPr/>
          <a:lstStyle/>
          <a:p>
            <a:endParaRPr lang="es-G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5F90171-9A66-4DAF-8166-7A801FE83D92}" type="slidenum">
              <a:rPr lang="es-GT" smtClean="0"/>
              <a:t>‹Nº›</a:t>
            </a:fld>
            <a:endParaRPr lang="es-GT"/>
          </a:p>
        </p:txBody>
      </p:sp>
    </p:spTree>
    <p:extLst>
      <p:ext uri="{BB962C8B-B14F-4D97-AF65-F5344CB8AC3E}">
        <p14:creationId xmlns:p14="http://schemas.microsoft.com/office/powerpoint/2010/main" val="96869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C7BDC-C321-45E0-9A9B-B04CFA79BA4D}" type="datetimeFigureOut">
              <a:rPr lang="es-GT" smtClean="0"/>
              <a:t>07/07/2017</a:t>
            </a:fld>
            <a:endParaRPr lang="es-GT"/>
          </a:p>
        </p:txBody>
      </p:sp>
      <p:sp>
        <p:nvSpPr>
          <p:cNvPr id="3" name="Footer Placeholder 2"/>
          <p:cNvSpPr>
            <a:spLocks noGrp="1"/>
          </p:cNvSpPr>
          <p:nvPr>
            <p:ph type="ftr" sz="quarter" idx="11"/>
          </p:nvPr>
        </p:nvSpPr>
        <p:spPr/>
        <p:txBody>
          <a:bodyPr/>
          <a:lstStyle/>
          <a:p>
            <a:endParaRPr lang="es-G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5F90171-9A66-4DAF-8166-7A801FE83D92}" type="slidenum">
              <a:rPr lang="es-GT" smtClean="0"/>
              <a:t>‹Nº›</a:t>
            </a:fld>
            <a:endParaRPr lang="es-GT"/>
          </a:p>
        </p:txBody>
      </p:sp>
    </p:spTree>
    <p:extLst>
      <p:ext uri="{BB962C8B-B14F-4D97-AF65-F5344CB8AC3E}">
        <p14:creationId xmlns:p14="http://schemas.microsoft.com/office/powerpoint/2010/main" val="4077925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51C7BDC-C321-45E0-9A9B-B04CFA79BA4D}"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5F90171-9A66-4DAF-8166-7A801FE83D92}" type="slidenum">
              <a:rPr lang="es-GT" smtClean="0"/>
              <a:t>‹Nº›</a:t>
            </a:fld>
            <a:endParaRPr lang="es-GT"/>
          </a:p>
        </p:txBody>
      </p:sp>
    </p:spTree>
    <p:extLst>
      <p:ext uri="{BB962C8B-B14F-4D97-AF65-F5344CB8AC3E}">
        <p14:creationId xmlns:p14="http://schemas.microsoft.com/office/powerpoint/2010/main" val="6853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51C7BDC-C321-45E0-9A9B-B04CFA79BA4D}"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F90171-9A66-4DAF-8166-7A801FE83D92}" type="slidenum">
              <a:rPr lang="es-GT" smtClean="0"/>
              <a:t>‹Nº›</a:t>
            </a:fld>
            <a:endParaRPr lang="es-GT"/>
          </a:p>
        </p:txBody>
      </p:sp>
    </p:spTree>
    <p:extLst>
      <p:ext uri="{BB962C8B-B14F-4D97-AF65-F5344CB8AC3E}">
        <p14:creationId xmlns:p14="http://schemas.microsoft.com/office/powerpoint/2010/main" val="114420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51C7BDC-C321-45E0-9A9B-B04CFA79BA4D}" type="datetimeFigureOut">
              <a:rPr lang="es-GT" smtClean="0"/>
              <a:t>07/07/2017</a:t>
            </a:fld>
            <a:endParaRPr lang="es-G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5F90171-9A66-4DAF-8166-7A801FE83D92}" type="slidenum">
              <a:rPr lang="es-GT" smtClean="0"/>
              <a:t>‹Nº›</a:t>
            </a:fld>
            <a:endParaRPr lang="es-GT"/>
          </a:p>
        </p:txBody>
      </p:sp>
    </p:spTree>
    <p:extLst>
      <p:ext uri="{BB962C8B-B14F-4D97-AF65-F5344CB8AC3E}">
        <p14:creationId xmlns:p14="http://schemas.microsoft.com/office/powerpoint/2010/main" val="1728018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589213" y="480447"/>
            <a:ext cx="8915399" cy="5423215"/>
          </a:xfrm>
        </p:spPr>
        <p:txBody>
          <a:bodyPr>
            <a:normAutofit/>
          </a:bodyPr>
          <a:lstStyle/>
          <a:p>
            <a:pPr algn="ctr"/>
            <a:r>
              <a:rPr lang="es-GT" sz="4800" dirty="0" smtClean="0"/>
              <a:t>CARATULA</a:t>
            </a:r>
          </a:p>
          <a:p>
            <a:r>
              <a:rPr lang="es-GT" sz="1200" dirty="0" smtClean="0"/>
              <a:t>Liceo </a:t>
            </a:r>
            <a:r>
              <a:rPr lang="es-GT" sz="1200" dirty="0" err="1" smtClean="0"/>
              <a:t>compu-market</a:t>
            </a:r>
            <a:endParaRPr lang="es-GT" sz="1200" dirty="0" smtClean="0"/>
          </a:p>
          <a:p>
            <a:r>
              <a:rPr lang="es-GT" sz="1200" dirty="0" smtClean="0"/>
              <a:t>Jornada matutina</a:t>
            </a:r>
          </a:p>
          <a:p>
            <a:endParaRPr lang="es-GT" sz="1200" dirty="0"/>
          </a:p>
          <a:p>
            <a:endParaRPr lang="es-GT" sz="1200" dirty="0" smtClean="0"/>
          </a:p>
          <a:p>
            <a:endParaRPr lang="es-GT" sz="1200" dirty="0"/>
          </a:p>
          <a:p>
            <a:r>
              <a:rPr lang="es-GT" sz="1200" dirty="0" smtClean="0"/>
              <a:t>   </a:t>
            </a:r>
          </a:p>
          <a:p>
            <a:endParaRPr lang="es-GT" sz="1200" dirty="0"/>
          </a:p>
          <a:p>
            <a:endParaRPr lang="es-GT" sz="1200" dirty="0" smtClean="0"/>
          </a:p>
          <a:p>
            <a:endParaRPr lang="es-GT" sz="1200" dirty="0" smtClean="0"/>
          </a:p>
          <a:p>
            <a:pPr algn="r"/>
            <a:r>
              <a:rPr lang="es-GT" sz="1200" dirty="0" smtClean="0"/>
              <a:t>Erick </a:t>
            </a:r>
            <a:r>
              <a:rPr lang="es-GT" sz="1200" dirty="0" err="1" smtClean="0"/>
              <a:t>Jose</a:t>
            </a:r>
            <a:r>
              <a:rPr lang="es-GT" sz="1200" dirty="0" smtClean="0"/>
              <a:t> </a:t>
            </a:r>
            <a:r>
              <a:rPr lang="es-GT" sz="1200" dirty="0" err="1" smtClean="0"/>
              <a:t>Gomez</a:t>
            </a:r>
            <a:r>
              <a:rPr lang="es-GT" sz="1200" dirty="0" smtClean="0"/>
              <a:t> Cerna</a:t>
            </a:r>
          </a:p>
          <a:p>
            <a:pPr algn="r"/>
            <a:r>
              <a:rPr lang="es-GT" sz="1200" dirty="0" smtClean="0"/>
              <a:t>5to </a:t>
            </a:r>
            <a:r>
              <a:rPr lang="es-GT" sz="1200" dirty="0" err="1" smtClean="0"/>
              <a:t>bachillerta</a:t>
            </a:r>
            <a:r>
              <a:rPr lang="es-GT" sz="1200" dirty="0" smtClean="0"/>
              <a:t> en computación</a:t>
            </a:r>
          </a:p>
          <a:p>
            <a:pPr algn="r"/>
            <a:r>
              <a:rPr lang="es-GT" sz="1200" dirty="0" smtClean="0"/>
              <a:t>Clave 17</a:t>
            </a:r>
          </a:p>
          <a:p>
            <a:pPr algn="r"/>
            <a:r>
              <a:rPr lang="es-GT" sz="1200" dirty="0" err="1" smtClean="0"/>
              <a:t>Seccon</a:t>
            </a:r>
            <a:r>
              <a:rPr lang="es-GT" sz="1200" dirty="0" smtClean="0"/>
              <a:t> A</a:t>
            </a:r>
            <a:endParaRPr lang="es-GT" sz="1200" dirty="0"/>
          </a:p>
        </p:txBody>
      </p:sp>
    </p:spTree>
    <p:extLst>
      <p:ext uri="{BB962C8B-B14F-4D97-AF65-F5344CB8AC3E}">
        <p14:creationId xmlns:p14="http://schemas.microsoft.com/office/powerpoint/2010/main" val="20079999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0"/>
                                        <p:tgtEl>
                                          <p:spTgt spid="3">
                                            <p:txEl>
                                              <p:pRg st="0" end="0"/>
                                            </p:txEl>
                                          </p:spTgt>
                                        </p:tgtEl>
                                      </p:cBhvr>
                                    </p:animEffect>
                                    <p:anim calcmode="lin" valueType="num">
                                      <p:cBhvr>
                                        <p:cTn id="8"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0"/>
                                        <p:tgtEl>
                                          <p:spTgt spid="3">
                                            <p:txEl>
                                              <p:pRg st="1" end="1"/>
                                            </p:txEl>
                                          </p:spTgt>
                                        </p:tgtEl>
                                      </p:cBhvr>
                                    </p:animEffect>
                                    <p:anim calcmode="lin" valueType="num">
                                      <p:cBhvr>
                                        <p:cTn id="14" dur="5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0"/>
                                        <p:tgtEl>
                                          <p:spTgt spid="3">
                                            <p:txEl>
                                              <p:pRg st="2" end="2"/>
                                            </p:txEl>
                                          </p:spTgt>
                                        </p:tgtEl>
                                      </p:cBhvr>
                                    </p:animEffect>
                                    <p:anim calcmode="lin" valueType="num">
                                      <p:cBhvr>
                                        <p:cTn id="20" dur="5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0"/>
                            </p:stCondLst>
                            <p:childTnLst>
                              <p:par>
                                <p:cTn id="23" presetID="42" presetClass="entr" presetSubtype="0" fill="hold" grpId="0" nodeType="after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0"/>
                                        <p:tgtEl>
                                          <p:spTgt spid="3">
                                            <p:txEl>
                                              <p:pRg st="6" end="6"/>
                                            </p:txEl>
                                          </p:spTgt>
                                        </p:tgtEl>
                                      </p:cBhvr>
                                    </p:animEffect>
                                    <p:anim calcmode="lin" valueType="num">
                                      <p:cBhvr>
                                        <p:cTn id="26" dur="5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7" dur="5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0"/>
                            </p:stCondLst>
                            <p:childTnLst>
                              <p:par>
                                <p:cTn id="29" presetID="42" presetClass="entr" presetSubtype="0" fill="hold" grpId="0" nodeType="after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0"/>
                                        <p:tgtEl>
                                          <p:spTgt spid="3">
                                            <p:txEl>
                                              <p:pRg st="10" end="10"/>
                                            </p:txEl>
                                          </p:spTgt>
                                        </p:tgtEl>
                                      </p:cBhvr>
                                    </p:animEffect>
                                    <p:anim calcmode="lin" valueType="num">
                                      <p:cBhvr>
                                        <p:cTn id="32" dur="5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3" dur="5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0"/>
                            </p:stCondLst>
                            <p:childTnLst>
                              <p:par>
                                <p:cTn id="35" presetID="42" presetClass="entr" presetSubtype="0" fill="hold" grpId="0"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0"/>
                                        <p:tgtEl>
                                          <p:spTgt spid="3">
                                            <p:txEl>
                                              <p:pRg st="11" end="11"/>
                                            </p:txEl>
                                          </p:spTgt>
                                        </p:tgtEl>
                                      </p:cBhvr>
                                    </p:animEffect>
                                    <p:anim calcmode="lin" valueType="num">
                                      <p:cBhvr>
                                        <p:cTn id="38" dur="5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9" dur="5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0"/>
                            </p:stCondLst>
                            <p:childTnLst>
                              <p:par>
                                <p:cTn id="41" presetID="42" presetClass="entr" presetSubtype="0" fill="hold" grpId="0" nodeType="after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0"/>
                                        <p:tgtEl>
                                          <p:spTgt spid="3">
                                            <p:txEl>
                                              <p:pRg st="12" end="12"/>
                                            </p:txEl>
                                          </p:spTgt>
                                        </p:tgtEl>
                                      </p:cBhvr>
                                    </p:animEffect>
                                    <p:anim calcmode="lin" valueType="num">
                                      <p:cBhvr>
                                        <p:cTn id="44" dur="5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45" dur="5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0"/>
                            </p:stCondLst>
                            <p:childTnLst>
                              <p:par>
                                <p:cTn id="47" presetID="42" presetClass="entr" presetSubtype="0" fill="hold" grpId="0" nodeType="after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fade">
                                      <p:cBhvr>
                                        <p:cTn id="49" dur="5000"/>
                                        <p:tgtEl>
                                          <p:spTgt spid="3">
                                            <p:txEl>
                                              <p:pRg st="13" end="13"/>
                                            </p:txEl>
                                          </p:spTgt>
                                        </p:tgtEl>
                                      </p:cBhvr>
                                    </p:animEffect>
                                    <p:anim calcmode="lin" valueType="num">
                                      <p:cBhvr>
                                        <p:cTn id="50" dur="5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1" dur="5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t>Conclusion</a:t>
            </a:r>
            <a:r>
              <a:rPr lang="es-GT" dirty="0" smtClean="0"/>
              <a:t> De </a:t>
            </a:r>
            <a:r>
              <a:rPr lang="es-GT" dirty="0" err="1" smtClean="0"/>
              <a:t>Mant</a:t>
            </a:r>
            <a:r>
              <a:rPr lang="es-GT" dirty="0" smtClean="0"/>
              <a:t>. Preventivo</a:t>
            </a:r>
            <a:endParaRPr lang="es-GT" dirty="0"/>
          </a:p>
        </p:txBody>
      </p:sp>
      <p:sp>
        <p:nvSpPr>
          <p:cNvPr id="3" name="Marcador de contenido 2"/>
          <p:cNvSpPr>
            <a:spLocks noGrp="1"/>
          </p:cNvSpPr>
          <p:nvPr>
            <p:ph idx="1"/>
          </p:nvPr>
        </p:nvSpPr>
        <p:spPr/>
        <p:txBody>
          <a:bodyPr/>
          <a:lstStyle/>
          <a:p>
            <a:pPr algn="ctr"/>
            <a:endParaRPr lang="es-GT" dirty="0" smtClean="0"/>
          </a:p>
          <a:p>
            <a:pPr algn="ctr"/>
            <a:endParaRPr lang="es-GT" dirty="0"/>
          </a:p>
          <a:p>
            <a:pPr algn="ctr"/>
            <a:endParaRPr lang="es-GT" dirty="0" smtClean="0"/>
          </a:p>
          <a:p>
            <a:pPr algn="ctr"/>
            <a:r>
              <a:rPr lang="es-GT" dirty="0" smtClean="0"/>
              <a:t>En conclusión este tipo de mantenimiento es el poder tener ya de una forma planificada los pasos a seguir en nuestra equipo para poder llegar </a:t>
            </a:r>
            <a:r>
              <a:rPr lang="es-GT" dirty="0" err="1" smtClean="0"/>
              <a:t>asi</a:t>
            </a:r>
            <a:r>
              <a:rPr lang="es-GT" dirty="0" smtClean="0"/>
              <a:t> ala solución que este mismo pueda llegar a necesitar.</a:t>
            </a:r>
            <a:endParaRPr lang="es-GT" dirty="0"/>
          </a:p>
        </p:txBody>
      </p:sp>
    </p:spTree>
    <p:extLst>
      <p:ext uri="{BB962C8B-B14F-4D97-AF65-F5344CB8AC3E}">
        <p14:creationId xmlns:p14="http://schemas.microsoft.com/office/powerpoint/2010/main" val="230783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0"/>
                                        <p:tgtEl>
                                          <p:spTgt spid="3">
                                            <p:txEl>
                                              <p:pRg st="3" end="3"/>
                                            </p:txEl>
                                          </p:spTgt>
                                        </p:tgtEl>
                                      </p:cBhvr>
                                    </p:animEffect>
                                    <p:anim calcmode="lin" valueType="num">
                                      <p:cBhvr>
                                        <p:cTn id="8" dur="5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9" dur="5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4" presetClass="emph" presetSubtype="0" fill="hold" grpId="0" nodeType="click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2"/>
                                        </p:tgtEl>
                                        <p:attrNameLst>
                                          <p:attrName>ppt_x</p:attrName>
                                          <p:attrName>ppt_y</p:attrName>
                                        </p:attrNameLst>
                                      </p:cBhvr>
                                    </p:animMotion>
                                    <p:animRot by="1500000">
                                      <p:cBhvr>
                                        <p:cTn id="14" dur="125" fill="hold">
                                          <p:stCondLst>
                                            <p:cond delay="0"/>
                                          </p:stCondLst>
                                        </p:cTn>
                                        <p:tgtEl>
                                          <p:spTgt spid="2"/>
                                        </p:tgtEl>
                                        <p:attrNameLst>
                                          <p:attrName>r</p:attrName>
                                        </p:attrNameLst>
                                      </p:cBhvr>
                                    </p:animRot>
                                    <p:animRot by="-1500000">
                                      <p:cBhvr>
                                        <p:cTn id="15" dur="125" fill="hold">
                                          <p:stCondLst>
                                            <p:cond delay="125"/>
                                          </p:stCondLst>
                                        </p:cTn>
                                        <p:tgtEl>
                                          <p:spTgt spid="2"/>
                                        </p:tgtEl>
                                        <p:attrNameLst>
                                          <p:attrName>r</p:attrName>
                                        </p:attrNameLst>
                                      </p:cBhvr>
                                    </p:animRot>
                                    <p:animRot by="-1500000">
                                      <p:cBhvr>
                                        <p:cTn id="16" dur="125" fill="hold">
                                          <p:stCondLst>
                                            <p:cond delay="250"/>
                                          </p:stCondLst>
                                        </p:cTn>
                                        <p:tgtEl>
                                          <p:spTgt spid="2"/>
                                        </p:tgtEl>
                                        <p:attrNameLst>
                                          <p:attrName>r</p:attrName>
                                        </p:attrNameLst>
                                      </p:cBhvr>
                                    </p:animRot>
                                    <p:animRot by="1500000">
                                      <p:cBhvr>
                                        <p:cTn id="17"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t>Conclusion</a:t>
            </a:r>
            <a:r>
              <a:rPr lang="es-GT" dirty="0" smtClean="0"/>
              <a:t> </a:t>
            </a:r>
            <a:r>
              <a:rPr lang="es-GT" dirty="0" err="1" smtClean="0"/>
              <a:t>Mant</a:t>
            </a:r>
            <a:r>
              <a:rPr lang="es-GT" dirty="0" smtClean="0"/>
              <a:t>. correctivo</a:t>
            </a:r>
            <a:endParaRPr lang="es-GT" dirty="0"/>
          </a:p>
        </p:txBody>
      </p:sp>
      <p:sp>
        <p:nvSpPr>
          <p:cNvPr id="3" name="Marcador de contenido 2"/>
          <p:cNvSpPr>
            <a:spLocks noGrp="1"/>
          </p:cNvSpPr>
          <p:nvPr>
            <p:ph idx="1"/>
          </p:nvPr>
        </p:nvSpPr>
        <p:spPr/>
        <p:txBody>
          <a:bodyPr/>
          <a:lstStyle/>
          <a:p>
            <a:pPr algn="ctr"/>
            <a:endParaRPr lang="es-GT" dirty="0" smtClean="0"/>
          </a:p>
          <a:p>
            <a:pPr algn="ctr"/>
            <a:endParaRPr lang="es-GT" dirty="0"/>
          </a:p>
          <a:p>
            <a:pPr algn="ctr"/>
            <a:endParaRPr lang="es-GT" dirty="0" smtClean="0"/>
          </a:p>
          <a:p>
            <a:pPr algn="ctr"/>
            <a:r>
              <a:rPr lang="es-GT" dirty="0" smtClean="0"/>
              <a:t>En conclusión este </a:t>
            </a:r>
            <a:r>
              <a:rPr lang="es-GT" dirty="0" err="1" smtClean="0"/>
              <a:t>manetenimiento</a:t>
            </a:r>
            <a:r>
              <a:rPr lang="es-GT" dirty="0"/>
              <a:t> </a:t>
            </a:r>
            <a:r>
              <a:rPr lang="es-GT" dirty="0" smtClean="0"/>
              <a:t>se da cuando no se hizo posteriormente el tipo de mantenimiento anterior ya que da por resultado una falla o una anomalía en el equipo que esta puede hasta llegar a ser perjudicial en el mismo y esta puede que sea la razón de la cual este fallando.</a:t>
            </a:r>
            <a:endParaRPr lang="es-GT" dirty="0"/>
          </a:p>
        </p:txBody>
      </p:sp>
    </p:spTree>
    <p:extLst>
      <p:ext uri="{BB962C8B-B14F-4D97-AF65-F5344CB8AC3E}">
        <p14:creationId xmlns:p14="http://schemas.microsoft.com/office/powerpoint/2010/main" val="32661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heel(1)">
                                      <p:cBhvr>
                                        <p:cTn id="7" dur="50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Deductivo</a:t>
            </a:r>
            <a:endParaRPr lang="es-GT" dirty="0"/>
          </a:p>
        </p:txBody>
      </p:sp>
      <p:sp>
        <p:nvSpPr>
          <p:cNvPr id="3" name="Marcador de contenido 2"/>
          <p:cNvSpPr>
            <a:spLocks noGrp="1"/>
          </p:cNvSpPr>
          <p:nvPr>
            <p:ph idx="1"/>
          </p:nvPr>
        </p:nvSpPr>
        <p:spPr/>
        <p:txBody>
          <a:bodyPr>
            <a:normAutofit fontScale="85000" lnSpcReduction="10000"/>
          </a:bodyPr>
          <a:lstStyle/>
          <a:p>
            <a:r>
              <a:rPr lang="es-GT" dirty="0"/>
              <a:t>- Mantenimiento deductivo: Es </a:t>
            </a:r>
            <a:r>
              <a:rPr lang="es-GT" dirty="0" err="1"/>
              <a:t>ihnerente</a:t>
            </a:r>
            <a:r>
              <a:rPr lang="es-GT" dirty="0"/>
              <a:t> a la experiencia de la persona. Dadas ciertas condiciones, directas o indirectas, se puede relacionar la posibilidad de que se presente una falla independientemente de que "las cosas vayan bien". Es "hacer un mantenimiento preventivo" antes de que este sea "establecidamente" necesario</a:t>
            </a:r>
            <a:r>
              <a:rPr lang="es-GT" dirty="0" smtClean="0"/>
              <a:t>.</a:t>
            </a:r>
          </a:p>
          <a:p>
            <a:r>
              <a:rPr lang="es-GT" dirty="0"/>
              <a:t>Tal sistema deductivo tiene como propósito preservar ciertas cualidades deductivas en las fórmulas que son expresas en el sistema. Normalmente la calidad en la cual estamos preocupados es la verdad en oposición a la falsedad. No obstante, otras modalidades, tales como justificación o creencia, pueden ser preservadas alternativamente.</a:t>
            </a:r>
          </a:p>
          <a:p>
            <a:endParaRPr lang="es-GT" dirty="0"/>
          </a:p>
          <a:p>
            <a:r>
              <a:rPr lang="es-GT" dirty="0"/>
              <a:t>A fin de mantener su integridad deductiva, un aparato deductivo debe ser definido sin referencia a ninguna interpretación pretendida del lenguaje. El objetivo es garantizar que cada línea de un cálculo lógico es meramente una consecuencia lógica de las líneas que la preceden. No debería haber ningún elemento perteneciente a cualquier interpretación del lenguaje encubierto en la naturaleza deductiva del sistema.</a:t>
            </a:r>
          </a:p>
        </p:txBody>
      </p:sp>
    </p:spTree>
    <p:extLst>
      <p:ext uri="{BB962C8B-B14F-4D97-AF65-F5344CB8AC3E}">
        <p14:creationId xmlns:p14="http://schemas.microsoft.com/office/powerpoint/2010/main" val="373426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9"/>
                                          </p:stCondLst>
                                        </p:cTn>
                                        <p:tgtEl>
                                          <p:spTgt spid="3">
                                            <p:txEl>
                                              <p:pRg st="0" end="0"/>
                                            </p:txEl>
                                          </p:spTgt>
                                        </p:tgtEl>
                                        <p:attrNameLst>
                                          <p:attrName>style.visibility</p:attrName>
                                        </p:attrNameLst>
                                      </p:cBhvr>
                                      <p:to>
                                        <p:strVal val="visible"/>
                                      </p:to>
                                    </p:set>
                                  </p:childTnLst>
                                </p:cTn>
                              </p:par>
                            </p:childTnLst>
                          </p:cTn>
                        </p:par>
                        <p:par>
                          <p:cTn id="7" fill="hold">
                            <p:stCondLst>
                              <p:cond delay="5000"/>
                            </p:stCondLst>
                            <p:childTnLst>
                              <p:par>
                                <p:cTn id="8" presetID="9" presetClass="emph" presetSubtype="0" grpId="0" nodeType="afterEffect">
                                  <p:stCondLst>
                                    <p:cond delay="0"/>
                                  </p:stCondLst>
                                  <p:childTnLst>
                                    <p:set>
                                      <p:cBhvr rctx="PPT">
                                        <p:cTn id="9" dur="5000"/>
                                        <p:tgtEl>
                                          <p:spTgt spid="2"/>
                                        </p:tgtEl>
                                        <p:attrNameLst>
                                          <p:attrName>style.opacity</p:attrName>
                                        </p:attrNameLst>
                                      </p:cBhvr>
                                      <p:to>
                                        <p:strVal val="0.5"/>
                                      </p:to>
                                    </p:set>
                                    <p:animEffect filter="image" prLst="opacity: 0.5">
                                      <p:cBhvr rctx="IE">
                                        <p:cTn id="10" dur="5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Resultado de imagen para mantenimiento deductiv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6" name="Imagen 5"/>
          <p:cNvPicPr>
            <a:picLocks noChangeAspect="1"/>
          </p:cNvPicPr>
          <p:nvPr/>
        </p:nvPicPr>
        <p:blipFill>
          <a:blip r:embed="rId2"/>
          <a:stretch>
            <a:fillRect/>
          </a:stretch>
        </p:blipFill>
        <p:spPr>
          <a:xfrm>
            <a:off x="1565330" y="806315"/>
            <a:ext cx="4417016" cy="3114756"/>
          </a:xfrm>
          <a:prstGeom prst="rect">
            <a:avLst/>
          </a:prstGeom>
        </p:spPr>
      </p:pic>
      <p:pic>
        <p:nvPicPr>
          <p:cNvPr id="1030" name="Picture 6" descr="Resultado de imagen para mantenimiento deduct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5301" y="806315"/>
            <a:ext cx="5466327"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45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9000" fill="hold"/>
                                        <p:tgtEl>
                                          <p:spTgt spid="6"/>
                                        </p:tgtEl>
                                        <p:attrNameLst>
                                          <p:attrName>ppt_x</p:attrName>
                                        </p:attrNameLst>
                                      </p:cBhvr>
                                      <p:tavLst>
                                        <p:tav tm="0">
                                          <p:val>
                                            <p:strVal val="#ppt_x"/>
                                          </p:val>
                                        </p:tav>
                                        <p:tav tm="100000">
                                          <p:val>
                                            <p:strVal val="#ppt_x"/>
                                          </p:val>
                                        </p:tav>
                                      </p:tavLst>
                                    </p:anim>
                                    <p:anim calcmode="lin" valueType="num">
                                      <p:cBhvr additive="base">
                                        <p:cTn id="8" dur="59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Preventivo</a:t>
            </a:r>
            <a:endParaRPr lang="es-GT" dirty="0"/>
          </a:p>
        </p:txBody>
      </p:sp>
      <p:sp>
        <p:nvSpPr>
          <p:cNvPr id="3" name="Marcador de contenido 2"/>
          <p:cNvSpPr>
            <a:spLocks noGrp="1"/>
          </p:cNvSpPr>
          <p:nvPr>
            <p:ph idx="1"/>
          </p:nvPr>
        </p:nvSpPr>
        <p:spPr/>
        <p:txBody>
          <a:bodyPr>
            <a:normAutofit fontScale="92500" lnSpcReduction="10000"/>
          </a:bodyPr>
          <a:lstStyle/>
          <a:p>
            <a:r>
              <a:rPr lang="es-GT" sz="1600" dirty="0"/>
              <a:t>- Mantenimiento preventivo: Es el que se realiza </a:t>
            </a:r>
            <a:r>
              <a:rPr lang="es-GT" sz="1600" dirty="0" err="1"/>
              <a:t>planificadamente</a:t>
            </a:r>
            <a:r>
              <a:rPr lang="es-GT" sz="1600" dirty="0"/>
              <a:t> y de tiempo en tiempo conforme al uso, tiempo de </a:t>
            </a:r>
            <a:r>
              <a:rPr lang="es-GT" sz="1600" dirty="0" err="1"/>
              <a:t>operacion</a:t>
            </a:r>
            <a:r>
              <a:rPr lang="es-GT" sz="1600" dirty="0"/>
              <a:t> y condiciones presentes. El objetivo es mantener la </a:t>
            </a:r>
            <a:r>
              <a:rPr lang="es-GT" sz="1600" dirty="0" err="1"/>
              <a:t>operabilidad</a:t>
            </a:r>
            <a:r>
              <a:rPr lang="es-GT" sz="1600" dirty="0"/>
              <a:t> revisando </a:t>
            </a:r>
            <a:r>
              <a:rPr lang="es-GT" sz="1600" dirty="0" err="1"/>
              <a:t>periodicamente</a:t>
            </a:r>
            <a:r>
              <a:rPr lang="es-GT" sz="1600" dirty="0"/>
              <a:t> los elementos que, dado su funcionamiento, incrementan su </a:t>
            </a:r>
            <a:r>
              <a:rPr lang="es-GT" sz="1600" dirty="0" err="1"/>
              <a:t>posiblidad</a:t>
            </a:r>
            <a:r>
              <a:rPr lang="es-GT" sz="1600" dirty="0"/>
              <a:t> a presentar una falla tanto para ellos mismos como para aquellos con los que tienen relación. En si el mantenimiento preventivo es checar que las cosas vayan bien, de tiempo en tiempo y tomando las medidas necesarias para que sigan </a:t>
            </a:r>
            <a:r>
              <a:rPr lang="es-GT" sz="1600" dirty="0" err="1"/>
              <a:t>asi</a:t>
            </a:r>
            <a:r>
              <a:rPr lang="es-GT" sz="1600" dirty="0"/>
              <a:t>, en base a un organización ya planteaba o por experiencia propia</a:t>
            </a:r>
            <a:r>
              <a:rPr lang="es-GT" sz="1600" dirty="0" smtClean="0"/>
              <a:t>.</a:t>
            </a:r>
          </a:p>
          <a:p>
            <a:r>
              <a:rPr lang="es-GT" sz="1600"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r>
              <a:rPr lang="es-GT" sz="1600" dirty="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p>
          <a:p>
            <a:endParaRPr lang="es-GT" sz="1600" dirty="0"/>
          </a:p>
        </p:txBody>
      </p:sp>
    </p:spTree>
    <p:extLst>
      <p:ext uri="{BB962C8B-B14F-4D97-AF65-F5344CB8AC3E}">
        <p14:creationId xmlns:p14="http://schemas.microsoft.com/office/powerpoint/2010/main" val="33806603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799" y="309966"/>
            <a:ext cx="5346915" cy="353361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3"/>
          <a:stretch>
            <a:fillRect/>
          </a:stretch>
        </p:blipFill>
        <p:spPr>
          <a:xfrm>
            <a:off x="1583651" y="1363891"/>
            <a:ext cx="3592782" cy="4959378"/>
          </a:xfrm>
          <a:prstGeom prst="rect">
            <a:avLst/>
          </a:prstGeom>
        </p:spPr>
      </p:pic>
    </p:spTree>
    <p:extLst>
      <p:ext uri="{BB962C8B-B14F-4D97-AF65-F5344CB8AC3E}">
        <p14:creationId xmlns:p14="http://schemas.microsoft.com/office/powerpoint/2010/main" val="42637929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5000" fill="hold"/>
                                        <p:tgtEl>
                                          <p:spTgt spid="205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Correctivo</a:t>
            </a:r>
            <a:endParaRPr lang="es-GT" dirty="0"/>
          </a:p>
        </p:txBody>
      </p:sp>
      <p:sp>
        <p:nvSpPr>
          <p:cNvPr id="3" name="Marcador de contenido 2"/>
          <p:cNvSpPr>
            <a:spLocks noGrp="1"/>
          </p:cNvSpPr>
          <p:nvPr>
            <p:ph idx="1"/>
          </p:nvPr>
        </p:nvSpPr>
        <p:spPr/>
        <p:txBody>
          <a:bodyPr>
            <a:normAutofit/>
          </a:bodyPr>
          <a:lstStyle/>
          <a:p>
            <a:r>
              <a:rPr lang="es-GT" sz="1600" dirty="0"/>
              <a:t>- Mantenimiento correctivo: Es el que se realiza cuando la falla, daño u anomalía se ha hecho presente por no haber realizado un mantenimiento posterior para prevenir su presencia e incluso cuando este se ha hecho. En este caso el desperfecto representa la </a:t>
            </a:r>
            <a:r>
              <a:rPr lang="es-GT" sz="1600" dirty="0" err="1"/>
              <a:t>inoperabilidad</a:t>
            </a:r>
            <a:r>
              <a:rPr lang="es-GT" sz="1600" dirty="0"/>
              <a:t> parcial la que puede ser solucionada reparando los elementos </a:t>
            </a:r>
            <a:r>
              <a:rPr lang="es-GT" sz="1600" dirty="0" err="1"/>
              <a:t>defectusos</a:t>
            </a:r>
            <a:r>
              <a:rPr lang="es-GT" sz="1600" dirty="0"/>
              <a:t> o en su caso, la mayor de las veces, </a:t>
            </a:r>
            <a:r>
              <a:rPr lang="es-GT" sz="1600" dirty="0" err="1"/>
              <a:t>reemplazandolos</a:t>
            </a:r>
            <a:r>
              <a:rPr lang="es-GT" sz="1600" dirty="0"/>
              <a:t>. La naturaleza de la falla puede ser la fatiga misma, las condiciones del ambiente, el uso al que se esta sometido, etc., a veces cuya prevención no va ligada al mantenimiento preventivo sino a la naturaleza misma de las cosas</a:t>
            </a:r>
            <a:r>
              <a:rPr lang="es-GT" sz="1600" dirty="0" smtClean="0"/>
              <a:t>.</a:t>
            </a:r>
          </a:p>
          <a:p>
            <a:r>
              <a:rPr lang="es-GT" sz="1600" dirty="0"/>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r>
              <a:rPr lang="es-GT" dirty="0"/>
              <a:t/>
            </a:r>
            <a:br>
              <a:rPr lang="es-GT" dirty="0"/>
            </a:br>
            <a:endParaRPr lang="es-GT" dirty="0"/>
          </a:p>
        </p:txBody>
      </p:sp>
    </p:spTree>
    <p:extLst>
      <p:ext uri="{BB962C8B-B14F-4D97-AF65-F5344CB8AC3E}">
        <p14:creationId xmlns:p14="http://schemas.microsoft.com/office/powerpoint/2010/main" val="167048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0" tmFilter="0, 0; .2, .5; .8, .5; 1, 0"/>
                                        <p:tgtEl>
                                          <p:spTgt spid="3">
                                            <p:txEl>
                                              <p:pRg st="0" end="0"/>
                                            </p:txEl>
                                          </p:spTgt>
                                        </p:tgtEl>
                                      </p:cBhvr>
                                    </p:animEffect>
                                    <p:animScale>
                                      <p:cBhvr>
                                        <p:cTn id="7" dur="250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0" tmFilter="0, 0; .2, .5; .8, .5; 1, 0"/>
                                        <p:tgtEl>
                                          <p:spTgt spid="3">
                                            <p:txEl>
                                              <p:pRg st="1" end="1"/>
                                            </p:txEl>
                                          </p:spTgt>
                                        </p:tgtEl>
                                      </p:cBhvr>
                                    </p:animEffect>
                                    <p:animScale>
                                      <p:cBhvr>
                                        <p:cTn id="12" dur="250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mantenimiento correc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8199" y="207047"/>
            <a:ext cx="3810000" cy="31051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mantenimiento correct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350" y="2324746"/>
            <a:ext cx="4742482" cy="387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1372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inVertical)">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wipe(down)">
                                      <p:cBhvr>
                                        <p:cTn id="12" dur="5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0621394">
            <a:off x="1872578" y="2199290"/>
            <a:ext cx="8911687" cy="2331748"/>
          </a:xfrm>
        </p:spPr>
        <p:txBody>
          <a:bodyPr>
            <a:noAutofit/>
          </a:bodyPr>
          <a:lstStyle/>
          <a:p>
            <a:pPr algn="ctr"/>
            <a:r>
              <a:rPr lang="es-GT" sz="6000" dirty="0" smtClean="0">
                <a:latin typeface="Aharoni" panose="02010803020104030203" pitchFamily="2" charset="-79"/>
                <a:cs typeface="Aharoni" panose="02010803020104030203" pitchFamily="2" charset="-79"/>
              </a:rPr>
              <a:t>Conclusiones Personales</a:t>
            </a:r>
            <a:endParaRPr lang="es-GT" sz="6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9952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t>Conclusion</a:t>
            </a:r>
            <a:r>
              <a:rPr lang="es-GT" dirty="0" smtClean="0"/>
              <a:t> </a:t>
            </a:r>
            <a:r>
              <a:rPr lang="es-GT" dirty="0" err="1" smtClean="0"/>
              <a:t>Mant.Deductivo</a:t>
            </a:r>
            <a:endParaRPr lang="es-GT" dirty="0"/>
          </a:p>
        </p:txBody>
      </p:sp>
      <p:sp>
        <p:nvSpPr>
          <p:cNvPr id="3" name="Marcador de contenido 2"/>
          <p:cNvSpPr>
            <a:spLocks noGrp="1"/>
          </p:cNvSpPr>
          <p:nvPr>
            <p:ph idx="1"/>
          </p:nvPr>
        </p:nvSpPr>
        <p:spPr/>
        <p:txBody>
          <a:bodyPr/>
          <a:lstStyle/>
          <a:p>
            <a:pPr marL="0" indent="0" algn="ctr">
              <a:buNone/>
            </a:pPr>
            <a:endParaRPr lang="es-GT" dirty="0"/>
          </a:p>
          <a:p>
            <a:pPr algn="ctr"/>
            <a:endParaRPr lang="es-GT" dirty="0" smtClean="0"/>
          </a:p>
          <a:p>
            <a:pPr algn="ctr"/>
            <a:r>
              <a:rPr lang="es-GT" dirty="0" smtClean="0"/>
              <a:t>En </a:t>
            </a:r>
            <a:r>
              <a:rPr lang="es-GT" dirty="0" err="1" smtClean="0"/>
              <a:t>concluson</a:t>
            </a:r>
            <a:r>
              <a:rPr lang="es-GT" dirty="0" smtClean="0"/>
              <a:t> se puede decir que el mantenimiento deductivo nos sirve para analizar el problema que nuestra maquina pueda tener ya que de eso análisis se puede llegar a la siguiente etapa si es necesaria </a:t>
            </a:r>
          </a:p>
          <a:p>
            <a:pPr algn="ctr"/>
            <a:r>
              <a:rPr lang="es-GT" dirty="0" smtClean="0"/>
              <a:t>Que es la de poder resolver el problema de una manera ya física.</a:t>
            </a:r>
            <a:endParaRPr lang="es-GT" dirty="0"/>
          </a:p>
        </p:txBody>
      </p:sp>
    </p:spTree>
    <p:extLst>
      <p:ext uri="{BB962C8B-B14F-4D97-AF65-F5344CB8AC3E}">
        <p14:creationId xmlns:p14="http://schemas.microsoft.com/office/powerpoint/2010/main" val="122675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1450">
                                          <p:stCondLst>
                                            <p:cond delay="0"/>
                                          </p:stCondLst>
                                        </p:cTn>
                                        <p:tgtEl>
                                          <p:spTgt spid="3">
                                            <p:txEl>
                                              <p:pRg st="2" end="2"/>
                                            </p:txEl>
                                          </p:spTgt>
                                        </p:tgtEl>
                                      </p:cBhvr>
                                    </p:animEffect>
                                    <p:anim calcmode="lin" valueType="num">
                                      <p:cBhvr>
                                        <p:cTn id="8" dur="4555"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1660"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1660" tmFilter="0, 0; 0.125,0.2665; 0.25,0.4; 0.375,0.465; 0.5,0.5;  0.625,0.535; 0.75,0.6; 0.875,0.7335; 1,1">
                                          <p:stCondLst>
                                            <p:cond delay="1660"/>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830" tmFilter="0, 0; 0.125,0.2665; 0.25,0.4; 0.375,0.465; 0.5,0.5;  0.625,0.535; 0.75,0.6; 0.875,0.7335; 1,1">
                                          <p:stCondLst>
                                            <p:cond delay="3310"/>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410" tmFilter="0, 0; 0.125,0.2665; 0.25,0.4; 0.375,0.465; 0.5,0.5;  0.625,0.535; 0.75,0.6; 0.875,0.7335; 1,1">
                                          <p:stCondLst>
                                            <p:cond delay="4140"/>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65">
                                          <p:stCondLst>
                                            <p:cond delay="1625"/>
                                          </p:stCondLst>
                                        </p:cTn>
                                        <p:tgtEl>
                                          <p:spTgt spid="3">
                                            <p:txEl>
                                              <p:pRg st="2" end="2"/>
                                            </p:txEl>
                                          </p:spTgt>
                                        </p:tgtEl>
                                      </p:cBhvr>
                                      <p:to x="100000" y="60000"/>
                                    </p:animScale>
                                    <p:animScale>
                                      <p:cBhvr>
                                        <p:cTn id="14" dur="415" decel="50000">
                                          <p:stCondLst>
                                            <p:cond delay="1690"/>
                                          </p:stCondLst>
                                        </p:cTn>
                                        <p:tgtEl>
                                          <p:spTgt spid="3">
                                            <p:txEl>
                                              <p:pRg st="2" end="2"/>
                                            </p:txEl>
                                          </p:spTgt>
                                        </p:tgtEl>
                                      </p:cBhvr>
                                      <p:to x="100000" y="100000"/>
                                    </p:animScale>
                                    <p:animScale>
                                      <p:cBhvr>
                                        <p:cTn id="15" dur="65">
                                          <p:stCondLst>
                                            <p:cond delay="3280"/>
                                          </p:stCondLst>
                                        </p:cTn>
                                        <p:tgtEl>
                                          <p:spTgt spid="3">
                                            <p:txEl>
                                              <p:pRg st="2" end="2"/>
                                            </p:txEl>
                                          </p:spTgt>
                                        </p:tgtEl>
                                      </p:cBhvr>
                                      <p:to x="100000" y="80000"/>
                                    </p:animScale>
                                    <p:animScale>
                                      <p:cBhvr>
                                        <p:cTn id="16" dur="415" decel="50000">
                                          <p:stCondLst>
                                            <p:cond delay="3345"/>
                                          </p:stCondLst>
                                        </p:cTn>
                                        <p:tgtEl>
                                          <p:spTgt spid="3">
                                            <p:txEl>
                                              <p:pRg st="2" end="2"/>
                                            </p:txEl>
                                          </p:spTgt>
                                        </p:tgtEl>
                                      </p:cBhvr>
                                      <p:to x="100000" y="100000"/>
                                    </p:animScale>
                                    <p:animScale>
                                      <p:cBhvr>
                                        <p:cTn id="17" dur="65">
                                          <p:stCondLst>
                                            <p:cond delay="4105"/>
                                          </p:stCondLst>
                                        </p:cTn>
                                        <p:tgtEl>
                                          <p:spTgt spid="3">
                                            <p:txEl>
                                              <p:pRg st="2" end="2"/>
                                            </p:txEl>
                                          </p:spTgt>
                                        </p:tgtEl>
                                      </p:cBhvr>
                                      <p:to x="100000" y="90000"/>
                                    </p:animScale>
                                    <p:animScale>
                                      <p:cBhvr>
                                        <p:cTn id="18" dur="415" decel="50000">
                                          <p:stCondLst>
                                            <p:cond delay="4170"/>
                                          </p:stCondLst>
                                        </p:cTn>
                                        <p:tgtEl>
                                          <p:spTgt spid="3">
                                            <p:txEl>
                                              <p:pRg st="2" end="2"/>
                                            </p:txEl>
                                          </p:spTgt>
                                        </p:tgtEl>
                                      </p:cBhvr>
                                      <p:to x="100000" y="100000"/>
                                    </p:animScale>
                                    <p:animScale>
                                      <p:cBhvr>
                                        <p:cTn id="19" dur="65">
                                          <p:stCondLst>
                                            <p:cond delay="4520"/>
                                          </p:stCondLst>
                                        </p:cTn>
                                        <p:tgtEl>
                                          <p:spTgt spid="3">
                                            <p:txEl>
                                              <p:pRg st="2" end="2"/>
                                            </p:txEl>
                                          </p:spTgt>
                                        </p:tgtEl>
                                      </p:cBhvr>
                                      <p:to x="100000" y="95000"/>
                                    </p:animScale>
                                    <p:animScale>
                                      <p:cBhvr>
                                        <p:cTn id="20" dur="415" decel="50000">
                                          <p:stCondLst>
                                            <p:cond delay="4585"/>
                                          </p:stCondLst>
                                        </p:cTn>
                                        <p:tgtEl>
                                          <p:spTgt spid="3">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1450">
                                          <p:stCondLst>
                                            <p:cond delay="0"/>
                                          </p:stCondLst>
                                        </p:cTn>
                                        <p:tgtEl>
                                          <p:spTgt spid="3">
                                            <p:txEl>
                                              <p:pRg st="3" end="3"/>
                                            </p:txEl>
                                          </p:spTgt>
                                        </p:tgtEl>
                                      </p:cBhvr>
                                    </p:animEffect>
                                    <p:anim calcmode="lin" valueType="num">
                                      <p:cBhvr>
                                        <p:cTn id="26" dur="4555"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7" dur="1660"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8" dur="1660" tmFilter="0, 0; 0.125,0.2665; 0.25,0.4; 0.375,0.465; 0.5,0.5;  0.625,0.535; 0.75,0.6; 0.875,0.7335; 1,1">
                                          <p:stCondLst>
                                            <p:cond delay="1660"/>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9" dur="830" tmFilter="0, 0; 0.125,0.2665; 0.25,0.4; 0.375,0.465; 0.5,0.5;  0.625,0.535; 0.75,0.6; 0.875,0.7335; 1,1">
                                          <p:stCondLst>
                                            <p:cond delay="3310"/>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0" dur="410" tmFilter="0, 0; 0.125,0.2665; 0.25,0.4; 0.375,0.465; 0.5,0.5;  0.625,0.535; 0.75,0.6; 0.875,0.7335; 1,1">
                                          <p:stCondLst>
                                            <p:cond delay="4140"/>
                                          </p:stCondLst>
                                        </p:cTn>
                                        <p:tgtEl>
                                          <p:spTgt spid="3">
                                            <p:txEl>
                                              <p:pRg st="3" end="3"/>
                                            </p:txEl>
                                          </p:spTgt>
                                        </p:tgtEl>
                                        <p:attrNameLst>
                                          <p:attrName>ppt_y</p:attrName>
                                        </p:attrNameLst>
                                      </p:cBhvr>
                                      <p:tavLst>
                                        <p:tav tm="0" fmla="#ppt_y-sin(pi*$)/81">
                                          <p:val>
                                            <p:fltVal val="0"/>
                                          </p:val>
                                        </p:tav>
                                        <p:tav tm="100000">
                                          <p:val>
                                            <p:fltVal val="1"/>
                                          </p:val>
                                        </p:tav>
                                      </p:tavLst>
                                    </p:anim>
                                    <p:animScale>
                                      <p:cBhvr>
                                        <p:cTn id="31" dur="65">
                                          <p:stCondLst>
                                            <p:cond delay="1625"/>
                                          </p:stCondLst>
                                        </p:cTn>
                                        <p:tgtEl>
                                          <p:spTgt spid="3">
                                            <p:txEl>
                                              <p:pRg st="3" end="3"/>
                                            </p:txEl>
                                          </p:spTgt>
                                        </p:tgtEl>
                                      </p:cBhvr>
                                      <p:to x="100000" y="60000"/>
                                    </p:animScale>
                                    <p:animScale>
                                      <p:cBhvr>
                                        <p:cTn id="32" dur="415" decel="50000">
                                          <p:stCondLst>
                                            <p:cond delay="1690"/>
                                          </p:stCondLst>
                                        </p:cTn>
                                        <p:tgtEl>
                                          <p:spTgt spid="3">
                                            <p:txEl>
                                              <p:pRg st="3" end="3"/>
                                            </p:txEl>
                                          </p:spTgt>
                                        </p:tgtEl>
                                      </p:cBhvr>
                                      <p:to x="100000" y="100000"/>
                                    </p:animScale>
                                    <p:animScale>
                                      <p:cBhvr>
                                        <p:cTn id="33" dur="65">
                                          <p:stCondLst>
                                            <p:cond delay="3280"/>
                                          </p:stCondLst>
                                        </p:cTn>
                                        <p:tgtEl>
                                          <p:spTgt spid="3">
                                            <p:txEl>
                                              <p:pRg st="3" end="3"/>
                                            </p:txEl>
                                          </p:spTgt>
                                        </p:tgtEl>
                                      </p:cBhvr>
                                      <p:to x="100000" y="80000"/>
                                    </p:animScale>
                                    <p:animScale>
                                      <p:cBhvr>
                                        <p:cTn id="34" dur="415" decel="50000">
                                          <p:stCondLst>
                                            <p:cond delay="3345"/>
                                          </p:stCondLst>
                                        </p:cTn>
                                        <p:tgtEl>
                                          <p:spTgt spid="3">
                                            <p:txEl>
                                              <p:pRg st="3" end="3"/>
                                            </p:txEl>
                                          </p:spTgt>
                                        </p:tgtEl>
                                      </p:cBhvr>
                                      <p:to x="100000" y="100000"/>
                                    </p:animScale>
                                    <p:animScale>
                                      <p:cBhvr>
                                        <p:cTn id="35" dur="65">
                                          <p:stCondLst>
                                            <p:cond delay="4105"/>
                                          </p:stCondLst>
                                        </p:cTn>
                                        <p:tgtEl>
                                          <p:spTgt spid="3">
                                            <p:txEl>
                                              <p:pRg st="3" end="3"/>
                                            </p:txEl>
                                          </p:spTgt>
                                        </p:tgtEl>
                                      </p:cBhvr>
                                      <p:to x="100000" y="90000"/>
                                    </p:animScale>
                                    <p:animScale>
                                      <p:cBhvr>
                                        <p:cTn id="36" dur="415" decel="50000">
                                          <p:stCondLst>
                                            <p:cond delay="4170"/>
                                          </p:stCondLst>
                                        </p:cTn>
                                        <p:tgtEl>
                                          <p:spTgt spid="3">
                                            <p:txEl>
                                              <p:pRg st="3" end="3"/>
                                            </p:txEl>
                                          </p:spTgt>
                                        </p:tgtEl>
                                      </p:cBhvr>
                                      <p:to x="100000" y="100000"/>
                                    </p:animScale>
                                    <p:animScale>
                                      <p:cBhvr>
                                        <p:cTn id="37" dur="65">
                                          <p:stCondLst>
                                            <p:cond delay="4520"/>
                                          </p:stCondLst>
                                        </p:cTn>
                                        <p:tgtEl>
                                          <p:spTgt spid="3">
                                            <p:txEl>
                                              <p:pRg st="3" end="3"/>
                                            </p:txEl>
                                          </p:spTgt>
                                        </p:tgtEl>
                                      </p:cBhvr>
                                      <p:to x="100000" y="95000"/>
                                    </p:animScale>
                                    <p:animScale>
                                      <p:cBhvr>
                                        <p:cTn id="38" dur="415" decel="50000">
                                          <p:stCondLst>
                                            <p:cond delay="4585"/>
                                          </p:stCondLst>
                                        </p:cTn>
                                        <p:tgtEl>
                                          <p:spTgt spid="3">
                                            <p:txEl>
                                              <p:pRg st="3" end="3"/>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18" presetClass="emph" presetSubtype="0" fill="hold" grpId="0" nodeType="clickEffect">
                                  <p:stCondLst>
                                    <p:cond delay="0"/>
                                  </p:stCondLst>
                                  <p:iterate type="lt">
                                    <p:tmPct val="4000"/>
                                  </p:iterate>
                                  <p:childTnLst>
                                    <p:set>
                                      <p:cBhvr override="childStyle">
                                        <p:cTn id="42"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TotalTime>
  <Words>561</Words>
  <Application>Microsoft Office PowerPoint</Application>
  <PresentationFormat>Panorámica</PresentationFormat>
  <Paragraphs>42</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Aharoni</vt:lpstr>
      <vt:lpstr>Arial</vt:lpstr>
      <vt:lpstr>Century Gothic</vt:lpstr>
      <vt:lpstr>Wingdings 3</vt:lpstr>
      <vt:lpstr>Espiral</vt:lpstr>
      <vt:lpstr>Presentación de PowerPoint</vt:lpstr>
      <vt:lpstr>Mantenimiento Deductivo</vt:lpstr>
      <vt:lpstr>Presentación de PowerPoint</vt:lpstr>
      <vt:lpstr>Mantenimiento Preventivo</vt:lpstr>
      <vt:lpstr>Presentación de PowerPoint</vt:lpstr>
      <vt:lpstr>Mantenimiento Correctivo</vt:lpstr>
      <vt:lpstr>Presentación de PowerPoint</vt:lpstr>
      <vt:lpstr>Conclusiones Personales</vt:lpstr>
      <vt:lpstr>Conclusion Mant.Deductivo</vt:lpstr>
      <vt:lpstr>Conclusion De Mant. Preventivo</vt:lpstr>
      <vt:lpstr>Conclusion Mant. correctivo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5</cp:revision>
  <dcterms:created xsi:type="dcterms:W3CDTF">2017-07-07T16:03:27Z</dcterms:created>
  <dcterms:modified xsi:type="dcterms:W3CDTF">2017-07-07T17:04:17Z</dcterms:modified>
</cp:coreProperties>
</file>