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</p:embeddedFont>
    <p:embeddedFont>
      <p:font typeface="Permanent Marker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PermanentMarker-regular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Hashtags and news stories!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Haylee, Chelsea, Sushmita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Motivation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</a:t>
            </a:r>
            <a:r>
              <a:rPr lang="en"/>
              <a:t>What causes #hashtags to spike on Twitter?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 Can spikes in hashtag usage be connected to newsworthy events?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# Let’s look at some examples!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7374" y="1497629"/>
            <a:ext cx="1841724" cy="808919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TWITTER</a:t>
            </a:r>
          </a:p>
        </p:txBody>
      </p:sp>
      <p:cxnSp>
        <p:nvCxnSpPr>
          <p:cNvPr id="69" name="Shape 69"/>
          <p:cNvCxnSpPr/>
          <p:nvPr/>
        </p:nvCxnSpPr>
        <p:spPr>
          <a:xfrm>
            <a:off x="2532689" y="1831683"/>
            <a:ext cx="579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" name="Shape 70"/>
          <p:cNvSpPr/>
          <p:nvPr/>
        </p:nvSpPr>
        <p:spPr>
          <a:xfrm>
            <a:off x="3293323" y="1493270"/>
            <a:ext cx="16104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MONGO DB</a:t>
            </a:r>
          </a:p>
        </p:txBody>
      </p:sp>
      <p:cxnSp>
        <p:nvCxnSpPr>
          <p:cNvPr id="71" name="Shape 71"/>
          <p:cNvCxnSpPr/>
          <p:nvPr/>
        </p:nvCxnSpPr>
        <p:spPr>
          <a:xfrm flipH="1" rot="10800000">
            <a:off x="5201837" y="1834079"/>
            <a:ext cx="782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/>
          <p:nvPr/>
        </p:nvSpPr>
        <p:spPr>
          <a:xfrm>
            <a:off x="6282613" y="1181100"/>
            <a:ext cx="1449000" cy="1195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>
                <a:latin typeface="Permanent Marker"/>
                <a:ea typeface="Permanent Marker"/>
                <a:cs typeface="Permanent Marker"/>
                <a:sym typeface="Permanent Marker"/>
              </a:rPr>
              <a:t>FIND SPIKES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6994383" y="2675611"/>
            <a:ext cx="25500" cy="7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" name="Shape 74"/>
          <p:cNvSpPr/>
          <p:nvPr/>
        </p:nvSpPr>
        <p:spPr>
          <a:xfrm>
            <a:off x="5956498" y="3722204"/>
            <a:ext cx="2001600" cy="93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MAP TO NEWSWORTHY EVENTS</a:t>
            </a:r>
          </a:p>
        </p:txBody>
      </p:sp>
      <p:cxnSp>
        <p:nvCxnSpPr>
          <p:cNvPr id="75" name="Shape 75"/>
          <p:cNvCxnSpPr/>
          <p:nvPr/>
        </p:nvCxnSpPr>
        <p:spPr>
          <a:xfrm flipH="1">
            <a:off x="4965582" y="4282658"/>
            <a:ext cx="800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/>
          <p:nvPr/>
        </p:nvSpPr>
        <p:spPr>
          <a:xfrm>
            <a:off x="3173984" y="3876381"/>
            <a:ext cx="1601400" cy="7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STORE IN POSTGRES</a:t>
            </a:r>
          </a:p>
        </p:txBody>
      </p:sp>
      <p:cxnSp>
        <p:nvCxnSpPr>
          <p:cNvPr id="77" name="Shape 77"/>
          <p:cNvCxnSpPr/>
          <p:nvPr/>
        </p:nvCxnSpPr>
        <p:spPr>
          <a:xfrm flipH="1">
            <a:off x="2222664" y="4286998"/>
            <a:ext cx="819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" name="Shape 78"/>
          <p:cNvSpPr/>
          <p:nvPr/>
        </p:nvSpPr>
        <p:spPr>
          <a:xfrm>
            <a:off x="493775" y="3876374"/>
            <a:ext cx="1499100" cy="711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USER INTERFACE!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HOW DOES IT WORK?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Get data from twitter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streaming API with sample running all the time, even now!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cleaned data stored in a mongo database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1.01 GB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800,000 hashtags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next step is to process all this data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filter out hashtags with less than 1000 tweets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IDENTIFY SPIKES!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Using counts?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Moving averages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What we settled upon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Threshold for increase over moving average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Threshold for increase over previous day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In the future : cross-validation required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Examples - #isis , #potus, #you_never_walk_alone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MAP TO NEWS STORIES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Using twitter text data -- what hashtags are newsworthy?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Scraping Google News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Using tf-idf to ensure:</a:t>
            </a:r>
          </a:p>
          <a:p>
            <a:pPr indent="-228600" lvl="0" marL="1371600" rtl="0">
              <a:spcBef>
                <a:spcPts val="0"/>
              </a:spcBef>
              <a:buAutoNum type="arabicParenBoth"/>
            </a:pPr>
            <a:r>
              <a:rPr lang="en"/>
              <a:t>Relevant news stories</a:t>
            </a:r>
          </a:p>
          <a:p>
            <a:pPr indent="-228600" lvl="0" marL="1371600" rtl="0">
              <a:spcBef>
                <a:spcPts val="0"/>
              </a:spcBef>
              <a:buAutoNum type="arabicParenBoth"/>
            </a:pPr>
            <a:r>
              <a:rPr lang="en"/>
              <a:t>Non-tweet related stories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Examples: #notmypresident, #texas, #kongskullisland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put it all together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if there was at least one spike with a relevant news story, the formatted data is sent to the postgres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there are 3 tables in the postgres db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Hashtag: name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TweetBucket: timestamp, count, hashtag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/>
              <a:t>Story: timestamp, url, headline, hashtag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they are linked by the foreign key, Hashtag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User interaction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User enters a super cool search term!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With the search term, Django queries </a:t>
            </a:r>
            <a:r>
              <a:rPr lang="en"/>
              <a:t>the database </a:t>
            </a:r>
            <a:r>
              <a:rPr lang="en"/>
              <a:t>and gets necessary information from each table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Counts of hashtag usage, spike days, and news story links are plotted using highcharts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Users are amazed. We’ve done it again. 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100" y="3257775"/>
            <a:ext cx="720275" cy="7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