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813950" y="734375"/>
            <a:ext cx="8330100" cy="309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1397650" y="4064975"/>
            <a:ext cx="4804500" cy="6450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b="1"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 1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860600" y="0"/>
            <a:ext cx="728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8" name="Shape 68"/>
          <p:cNvCxnSpPr/>
          <p:nvPr/>
        </p:nvCxnSpPr>
        <p:spPr>
          <a:xfrm>
            <a:off x="2586875" y="1615600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Shape 69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b="1"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ctrTitle"/>
          </p:nvPr>
        </p:nvSpPr>
        <p:spPr>
          <a:xfrm>
            <a:off x="1408050" y="1190375"/>
            <a:ext cx="6929100" cy="217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 122 Project: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Twitter Hashtags and News Stories </a:t>
            </a:r>
          </a:p>
        </p:txBody>
      </p:sp>
      <p:sp>
        <p:nvSpPr>
          <p:cNvPr id="77" name="Shape 77"/>
          <p:cNvSpPr txBox="1"/>
          <p:nvPr>
            <p:ph idx="1" type="subTitle"/>
          </p:nvPr>
        </p:nvSpPr>
        <p:spPr>
          <a:xfrm>
            <a:off x="1397650" y="4064975"/>
            <a:ext cx="6218700" cy="64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Sushmita V Gopalan </a:t>
            </a:r>
            <a:r>
              <a:rPr lang="en"/>
              <a:t>• Haylee Ham • Chelsea Ernhofer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Goal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main goal of our group is to create a program which measures the use of specific hashtags on Twitter and links spikes in usage to different news stories around the world.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Why this project?</a:t>
            </a:r>
          </a:p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614225" y="1489825"/>
            <a:ext cx="7364100" cy="365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76190"/>
            </a:pPr>
            <a:r>
              <a:rPr b="1" lang="en" sz="2100"/>
              <a:t>We believe that with increased use of technology in our daily lives, social media matters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76190"/>
            </a:pPr>
            <a:r>
              <a:rPr b="1" lang="en" sz="2100"/>
              <a:t>We want to detect movements in public thought and link them to credited news outlets, to get a well-rounded view of current events 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76190"/>
              <a:buNone/>
            </a:pPr>
            <a:r>
              <a:rPr b="1" lang="en" sz="2100"/>
              <a:t>We are excited about the opportunity to gain experience combining data from both an official API and our own web scraping   </a:t>
            </a:r>
          </a:p>
        </p:txBody>
      </p:sp>
      <p:sp>
        <p:nvSpPr>
          <p:cNvPr id="90" name="Shape 90"/>
          <p:cNvSpPr/>
          <p:nvPr/>
        </p:nvSpPr>
        <p:spPr>
          <a:xfrm>
            <a:off x="426000" y="1222225"/>
            <a:ext cx="8292000" cy="5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Plan: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2100"/>
              <a:t>Part 1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Connect with Twitter API and, using their streaming Twitter data, collect information on tweets focusing on certain hashtags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en" sz="1600"/>
              <a:t>Store relevant information about tweet/user in database, calculate spikes in hashtag usage </a:t>
            </a:r>
          </a:p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52380"/>
              <a:buNone/>
            </a:pPr>
            <a:r>
              <a:rPr b="1" lang="en" sz="2100"/>
              <a:t>Part 2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Scrape Google News and find connections between popular news stories relevant to a specific hashtag and spikes in hashtag use</a:t>
            </a:r>
          </a:p>
          <a:p>
            <a:pPr indent="-330200" lvl="0" marL="4572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Filter results by country/region where the hashtag was most 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2469775" y="426200"/>
            <a:ext cx="5867400" cy="995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Final Product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2469775" y="1874225"/>
            <a:ext cx="5867400" cy="255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Website which displays hashtag trends as well as top news stories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Geographic map which shows tweets using the specified hashtag over time and by location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Plot showing the popularity of the hashtag, with spikes having headlines for scraped news stories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 Hashtags to Watch (+ millions more…)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5"/>
            <a:ext cx="64620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#YesAllWomen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#NotAllMen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#NotMyPresident 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#BlackLivesMatter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#LoveWins</a:t>
            </a:r>
          </a:p>
          <a:p>
            <a:pPr indent="-330200" lvl="0" marL="457200" rtl="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en" sz="1600"/>
              <a:t>#LoveTrumpsHate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19" name="Shape 119"/>
          <p:cNvSpPr/>
          <p:nvPr/>
        </p:nvSpPr>
        <p:spPr>
          <a:xfrm>
            <a:off x="340933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4294967295" type="body"/>
          </p:nvPr>
        </p:nvSpPr>
        <p:spPr>
          <a:xfrm>
            <a:off x="340923" y="2336550"/>
            <a:ext cx="14555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4 </a:t>
            </a:r>
          </a:p>
        </p:txBody>
      </p:sp>
      <p:grpSp>
        <p:nvGrpSpPr>
          <p:cNvPr id="121" name="Shape 121"/>
          <p:cNvGrpSpPr/>
          <p:nvPr/>
        </p:nvGrpSpPr>
        <p:grpSpPr>
          <a:xfrm>
            <a:off x="969269" y="1610215"/>
            <a:ext cx="198899" cy="593656"/>
            <a:chOff x="777446" y="1610215"/>
            <a:chExt cx="198899" cy="593656"/>
          </a:xfrm>
        </p:grpSpPr>
        <p:cxnSp>
          <p:nvCxnSpPr>
            <p:cNvPr id="122" name="Shape 1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" name="Shape 123"/>
            <p:cNvSpPr/>
            <p:nvPr/>
          </p:nvSpPr>
          <p:spPr>
            <a:xfrm>
              <a:off x="777446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Shape 124"/>
          <p:cNvSpPr txBox="1"/>
          <p:nvPr>
            <p:ph idx="4294967295" type="body"/>
          </p:nvPr>
        </p:nvSpPr>
        <p:spPr>
          <a:xfrm>
            <a:off x="318375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Get access to Twitter API and begin collecting data </a:t>
            </a:r>
          </a:p>
        </p:txBody>
      </p:sp>
      <p:sp>
        <p:nvSpPr>
          <p:cNvPr descr="Background pointer shape in timeline graphic" id="125" name="Shape 125"/>
          <p:cNvSpPr/>
          <p:nvPr/>
        </p:nvSpPr>
        <p:spPr>
          <a:xfrm>
            <a:off x="181705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>
            <p:ph idx="4294967295" type="body"/>
          </p:nvPr>
        </p:nvSpPr>
        <p:spPr>
          <a:xfrm>
            <a:off x="2126316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Weeks 5-6</a:t>
            </a:r>
          </a:p>
        </p:txBody>
      </p:sp>
      <p:grpSp>
        <p:nvGrpSpPr>
          <p:cNvPr id="127" name="Shape 127"/>
          <p:cNvGrpSpPr/>
          <p:nvPr/>
        </p:nvGrpSpPr>
        <p:grpSpPr>
          <a:xfrm>
            <a:off x="2684632" y="2938957"/>
            <a:ext cx="198899" cy="593655"/>
            <a:chOff x="2223534" y="2938957"/>
            <a:chExt cx="198899" cy="593655"/>
          </a:xfrm>
        </p:grpSpPr>
        <p:cxnSp>
          <p:nvCxnSpPr>
            <p:cNvPr id="128" name="Shape 12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" name="Shape 129"/>
            <p:cNvSpPr/>
            <p:nvPr/>
          </p:nvSpPr>
          <p:spPr>
            <a:xfrm flipH="1" rot="10800000">
              <a:off x="2223534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1229175" y="3664625"/>
            <a:ext cx="27543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Parse through tweets and store relevant information, begin working on scraping Google News </a:t>
            </a:r>
          </a:p>
        </p:txBody>
      </p:sp>
      <p:sp>
        <p:nvSpPr>
          <p:cNvPr descr="Background pointer shape in timeline graphic" id="131" name="Shape 13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4294967295" type="body"/>
          </p:nvPr>
        </p:nvSpPr>
        <p:spPr>
          <a:xfrm>
            <a:off x="3767754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7</a:t>
            </a:r>
          </a:p>
        </p:txBody>
      </p:sp>
      <p:grpSp>
        <p:nvGrpSpPr>
          <p:cNvPr id="133" name="Shape 133"/>
          <p:cNvGrpSpPr/>
          <p:nvPr/>
        </p:nvGrpSpPr>
        <p:grpSpPr>
          <a:xfrm>
            <a:off x="4319544" y="1610215"/>
            <a:ext cx="198899" cy="593656"/>
            <a:chOff x="3918083" y="1610215"/>
            <a:chExt cx="198899" cy="593656"/>
          </a:xfrm>
        </p:grpSpPr>
        <p:cxnSp>
          <p:nvCxnSpPr>
            <p:cNvPr id="134" name="Shape 13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Shape 136"/>
          <p:cNvSpPr txBox="1"/>
          <p:nvPr>
            <p:ph idx="4294967295" type="body"/>
          </p:nvPr>
        </p:nvSpPr>
        <p:spPr>
          <a:xfrm>
            <a:off x="3304094" y="385666"/>
            <a:ext cx="22428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Continue web scraping, connect twitter data with news stories </a:t>
            </a:r>
          </a:p>
        </p:txBody>
      </p:sp>
      <p:sp>
        <p:nvSpPr>
          <p:cNvPr descr="Background pointer shape in timeline graphic" id="137" name="Shape 13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4294967295" type="body"/>
          </p:nvPr>
        </p:nvSpPr>
        <p:spPr>
          <a:xfrm>
            <a:off x="5416699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Weeks 8-9 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5973069" y="2938957"/>
            <a:ext cx="198899" cy="593655"/>
            <a:chOff x="5958946" y="2938957"/>
            <a:chExt cx="198899" cy="593655"/>
          </a:xfrm>
        </p:grpSpPr>
        <p:cxnSp>
          <p:nvCxnSpPr>
            <p:cNvPr id="140" name="Shape 140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Shape 141"/>
            <p:cNvSpPr/>
            <p:nvPr/>
          </p:nvSpPr>
          <p:spPr>
            <a:xfrm flipH="1" rot="10800000">
              <a:off x="5958946" y="3333713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Shape 142"/>
          <p:cNvSpPr txBox="1"/>
          <p:nvPr>
            <p:ph idx="4294967295" type="body"/>
          </p:nvPr>
        </p:nvSpPr>
        <p:spPr>
          <a:xfrm>
            <a:off x="5126899" y="3757725"/>
            <a:ext cx="2741699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Work on visual presentation (graphs/maps) of data, begin work on final presentation  </a:t>
            </a:r>
          </a:p>
        </p:txBody>
      </p:sp>
      <p:sp>
        <p:nvSpPr>
          <p:cNvPr descr="Background pointer shape in timeline graphic" id="143" name="Shape 143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21875" lIns="121875" rIns="121875" tIns="12187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>
            <p:ph idx="4294967295" type="body"/>
          </p:nvPr>
        </p:nvSpPr>
        <p:spPr>
          <a:xfrm>
            <a:off x="7111511" y="2336550"/>
            <a:ext cx="1315499" cy="470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Week 10</a:t>
            </a:r>
          </a:p>
        </p:txBody>
      </p:sp>
      <p:grpSp>
        <p:nvGrpSpPr>
          <p:cNvPr id="145" name="Shape 145"/>
          <p:cNvGrpSpPr/>
          <p:nvPr/>
        </p:nvGrpSpPr>
        <p:grpSpPr>
          <a:xfrm>
            <a:off x="7669807" y="1610215"/>
            <a:ext cx="198899" cy="593656"/>
            <a:chOff x="3918083" y="1610215"/>
            <a:chExt cx="198899" cy="593656"/>
          </a:xfrm>
        </p:grpSpPr>
        <p:cxnSp>
          <p:nvCxnSpPr>
            <p:cNvPr id="146" name="Shape 14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Shape 147"/>
            <p:cNvSpPr/>
            <p:nvPr/>
          </p:nvSpPr>
          <p:spPr>
            <a:xfrm>
              <a:off x="3918083" y="1610215"/>
              <a:ext cx="198899" cy="1988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6360049" y="385675"/>
            <a:ext cx="2568600" cy="9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/>
              <a:t>Finishing touches on  end product of our program and presentation</a:t>
            </a:r>
          </a:p>
        </p:txBody>
      </p:sp>
      <p:sp>
        <p:nvSpPr>
          <p:cNvPr id="149" name="Shape 149"/>
          <p:cNvSpPr/>
          <p:nvPr/>
        </p:nvSpPr>
        <p:spPr>
          <a:xfrm>
            <a:off x="969300" y="1610225"/>
            <a:ext cx="198900" cy="205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Possible challenges 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Streaming vs. Search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Rate Limiting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Direction of causality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Applicable hashtags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6" name="Shape 156"/>
          <p:cNvSpPr/>
          <p:nvPr/>
        </p:nvSpPr>
        <p:spPr>
          <a:xfrm>
            <a:off x="426000" y="1222225"/>
            <a:ext cx="4179900" cy="5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