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9" r:id="rId3"/>
    <p:sldId id="270" r:id="rId4"/>
    <p:sldId id="260" r:id="rId5"/>
    <p:sldId id="261" r:id="rId6"/>
    <p:sldId id="266" r:id="rId7"/>
    <p:sldId id="267" r:id="rId8"/>
    <p:sldId id="268" r:id="rId9"/>
    <p:sldId id="271" r:id="rId10"/>
    <p:sldId id="272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3"/>
    <p:restoredTop sz="94635"/>
  </p:normalViewPr>
  <p:slideViewPr>
    <p:cSldViewPr snapToGrid="0" snapToObjects="1">
      <p:cViewPr varScale="1">
        <p:scale>
          <a:sx n="165" d="100"/>
          <a:sy n="165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etpi.com/" TargetMode="External"/><Relationship Id="rId4" Type="http://schemas.openxmlformats.org/officeDocument/2006/relationships/hyperlink" Target="https://central.owncloud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375" y="2292378"/>
            <a:ext cx="7133494" cy="90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dirty="0">
                <a:latin typeface="Helvetica" charset="0"/>
                <a:ea typeface="Helvetica" charset="0"/>
                <a:cs typeface="Helvetica" charset="0"/>
              </a:rPr>
              <a:t>My Easy Cloud</a:t>
            </a:r>
            <a:br>
              <a:rPr lang="en-US" sz="2700" b="1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7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COP 5611</a:t>
            </a:r>
            <a:br>
              <a:rPr lang="en-US" sz="1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Chakib Cerny</a:t>
            </a:r>
            <a:br>
              <a:rPr lang="en-US" sz="1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04/31/2021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450" y="273844"/>
            <a:ext cx="6199833" cy="1071563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59FE-6E48-5E40-918D-04CB4C43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C16CCB-0AA7-EA4F-9342-98BF1631148E}"/>
              </a:ext>
            </a:extLst>
          </p:cNvPr>
          <p:cNvSpPr txBox="1"/>
          <p:nvPr/>
        </p:nvSpPr>
        <p:spPr>
          <a:xfrm>
            <a:off x="511445" y="1160741"/>
            <a:ext cx="6734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https://central.owncloud.org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https://dietpi.com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paulgazz</a:t>
            </a:r>
            <a:r>
              <a:rPr lang="en-US" dirty="0"/>
              <a:t>/</a:t>
            </a:r>
            <a:r>
              <a:rPr lang="en-US" dirty="0" err="1"/>
              <a:t>fsevent</a:t>
            </a:r>
            <a:r>
              <a:rPr lang="en-US" dirty="0"/>
              <a:t>-tools</a:t>
            </a:r>
          </a:p>
        </p:txBody>
      </p:sp>
    </p:spTree>
    <p:extLst>
      <p:ext uri="{BB962C8B-B14F-4D97-AF65-F5344CB8AC3E}">
        <p14:creationId xmlns:p14="http://schemas.microsoft.com/office/powerpoint/2010/main" val="228912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0693" y="2062702"/>
            <a:ext cx="4182098" cy="509048"/>
          </a:xfrm>
        </p:spPr>
        <p:txBody>
          <a:bodyPr>
            <a:noAutofit/>
          </a:bodyPr>
          <a:lstStyle/>
          <a:p>
            <a:pPr algn="r"/>
            <a:r>
              <a:rPr lang="en-US" sz="2700" b="1" dirty="0">
                <a:latin typeface="Helvetica" charset="0"/>
                <a:ea typeface="Helvetica" charset="0"/>
                <a:cs typeface="Helvetica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51" y="273845"/>
            <a:ext cx="5004079" cy="1575052"/>
          </a:xfrm>
        </p:spPr>
        <p:txBody>
          <a:bodyPr anchor="t">
            <a:normAutofit/>
          </a:bodyPr>
          <a:lstStyle/>
          <a:p>
            <a:r>
              <a:rPr lang="en-US" dirty="0"/>
              <a:t>Motivate the problem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65B80-99FA-B644-A9E9-DC810679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DF196-A749-8A43-BC75-A055A9F470E8}"/>
              </a:ext>
            </a:extLst>
          </p:cNvPr>
          <p:cNvSpPr txBox="1"/>
          <p:nvPr/>
        </p:nvSpPr>
        <p:spPr>
          <a:xfrm>
            <a:off x="737118" y="1213522"/>
            <a:ext cx="7727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Have my own cloud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Accessible without internet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Full control of my data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Cost efficiency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2TB HDD &lt; $60, unlimited users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Dropbox, 2TB, 6 users max $16.99/months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51" y="273845"/>
            <a:ext cx="5004079" cy="1575052"/>
          </a:xfrm>
        </p:spPr>
        <p:txBody>
          <a:bodyPr anchor="t">
            <a:normAutofit/>
          </a:bodyPr>
          <a:lstStyle/>
          <a:p>
            <a:r>
              <a:rPr lang="en-US" dirty="0"/>
              <a:t>Goals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65B80-99FA-B644-A9E9-DC810679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DF196-A749-8A43-BC75-A055A9F470E8}"/>
              </a:ext>
            </a:extLst>
          </p:cNvPr>
          <p:cNvSpPr txBox="1"/>
          <p:nvPr/>
        </p:nvSpPr>
        <p:spPr>
          <a:xfrm>
            <a:off x="737118" y="1213522"/>
            <a:ext cx="7727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Ability to upload files on my private server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Upload file remotely without from main laptop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Keep a safety backup on original laptop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Simplicity to use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Avoid the logging process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Automation maximal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5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51" y="273845"/>
            <a:ext cx="5004079" cy="1575052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Raspberry pi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65B80-99FA-B644-A9E9-DC810679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26" name="Picture 2" descr="How to use DietPi on the Raspberry Pi - The Pi">
            <a:extLst>
              <a:ext uri="{FF2B5EF4-FFF2-40B4-BE49-F238E27FC236}">
                <a16:creationId xmlns:a16="http://schemas.microsoft.com/office/drawing/2014/main" id="{342FA293-E4E2-C545-8EBF-2555B9EC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9" y="1061371"/>
            <a:ext cx="3195873" cy="15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DF196-A749-8A43-BC75-A055A9F470E8}"/>
              </a:ext>
            </a:extLst>
          </p:cNvPr>
          <p:cNvSpPr txBox="1"/>
          <p:nvPr/>
        </p:nvSpPr>
        <p:spPr>
          <a:xfrm>
            <a:off x="5164281" y="1260174"/>
            <a:ext cx="2688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install</a:t>
            </a:r>
          </a:p>
          <a:p>
            <a:endParaRPr lang="en-US" dirty="0"/>
          </a:p>
          <a:p>
            <a:r>
              <a:rPr lang="en-US" dirty="0"/>
              <a:t>Light Debian OS</a:t>
            </a:r>
          </a:p>
          <a:p>
            <a:endParaRPr lang="en-US" dirty="0"/>
          </a:p>
        </p:txBody>
      </p:sp>
      <p:pic>
        <p:nvPicPr>
          <p:cNvPr id="1028" name="Picture 4" descr="ownCloud - Wikipedia">
            <a:extLst>
              <a:ext uri="{FF2B5EF4-FFF2-40B4-BE49-F238E27FC236}">
                <a16:creationId xmlns:a16="http://schemas.microsoft.com/office/drawing/2014/main" id="{06909CFA-FEFE-3848-ADEE-6623234F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8" y="3232825"/>
            <a:ext cx="3234054" cy="15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392F4-7CC3-624C-825B-A92980429441}"/>
              </a:ext>
            </a:extLst>
          </p:cNvPr>
          <p:cNvSpPr txBox="1"/>
          <p:nvPr/>
        </p:nvSpPr>
        <p:spPr>
          <a:xfrm>
            <a:off x="5164280" y="3446832"/>
            <a:ext cx="268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source client-server software</a:t>
            </a:r>
          </a:p>
        </p:txBody>
      </p:sp>
    </p:spTree>
    <p:extLst>
      <p:ext uri="{BB962C8B-B14F-4D97-AF65-F5344CB8AC3E}">
        <p14:creationId xmlns:p14="http://schemas.microsoft.com/office/powerpoint/2010/main" val="12943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450" y="273844"/>
            <a:ext cx="6199833" cy="1071563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59FE-6E48-5E40-918D-04CB4C43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669D8E-2B23-F74B-8F7F-25872F86325D}"/>
              </a:ext>
            </a:extLst>
          </p:cNvPr>
          <p:cNvSpPr txBox="1"/>
          <p:nvPr/>
        </p:nvSpPr>
        <p:spPr>
          <a:xfrm>
            <a:off x="830424" y="1268963"/>
            <a:ext cx="5924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Cronjob to run every 5 minutes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*/5 * * * * /opt/</a:t>
            </a:r>
            <a:r>
              <a:rPr lang="en-US" dirty="0" err="1"/>
              <a:t>checkMem.sh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Memory check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Df | grep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Notification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Python / SMTP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ECC8210-3D67-B043-A2BE-6ECD2BFB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58" y="2032935"/>
            <a:ext cx="2540849" cy="16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450" y="273844"/>
            <a:ext cx="6199833" cy="1071563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Client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59FE-6E48-5E40-918D-04CB4C43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669D8E-2B23-F74B-8F7F-25872F86325D}"/>
              </a:ext>
            </a:extLst>
          </p:cNvPr>
          <p:cNvSpPr txBox="1"/>
          <p:nvPr/>
        </p:nvSpPr>
        <p:spPr>
          <a:xfrm>
            <a:off x="877077" y="1345407"/>
            <a:ext cx="5924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Server status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*/5 * * * * /opt/</a:t>
            </a:r>
            <a:r>
              <a:rPr lang="en-US" dirty="0" err="1"/>
              <a:t>checkNet.sh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Notification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Python / SMTP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Storage optimization 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0 8 * * * / </a:t>
            </a:r>
            <a:r>
              <a:rPr lang="en-US" dirty="0" err="1"/>
              <a:t>cleanup.sh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CAB1DC-9730-6942-890B-4A8C22722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97780"/>
            <a:ext cx="4187952" cy="13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450" y="273844"/>
            <a:ext cx="6199833" cy="1071563"/>
          </a:xfrm>
        </p:spPr>
        <p:txBody>
          <a:bodyPr anchor="t">
            <a:noAutofit/>
          </a:bodyPr>
          <a:lstStyle/>
          <a:p>
            <a:r>
              <a:rPr lang="en-US" sz="3200" b="1" dirty="0" err="1">
                <a:latin typeface="Helvetica" charset="0"/>
                <a:ea typeface="Helvetica" charset="0"/>
                <a:cs typeface="Helvetica" charset="0"/>
              </a:rPr>
              <a:t>FSwatcher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59FE-6E48-5E40-918D-04CB4C43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669D8E-2B23-F74B-8F7F-25872F86325D}"/>
              </a:ext>
            </a:extLst>
          </p:cNvPr>
          <p:cNvSpPr txBox="1"/>
          <p:nvPr/>
        </p:nvSpPr>
        <p:spPr>
          <a:xfrm>
            <a:off x="830424" y="1268963"/>
            <a:ext cx="5924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File System Event  API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#include &lt;</a:t>
            </a:r>
            <a:r>
              <a:rPr lang="en-US" dirty="0" err="1"/>
              <a:t>CoreServices</a:t>
            </a:r>
            <a:r>
              <a:rPr lang="en-US" dirty="0"/>
              <a:t>/</a:t>
            </a:r>
            <a:r>
              <a:rPr lang="en-US" dirty="0" err="1"/>
              <a:t>CoreServices.h</a:t>
            </a:r>
            <a:r>
              <a:rPr lang="en-US" dirty="0"/>
              <a:t>&gt;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System call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CURL / mv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FFCEC6-A320-354C-800F-BBB715F9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318" y="2206414"/>
            <a:ext cx="4260258" cy="28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859FE-6E48-5E40-918D-04CB4C43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625548-33A2-FD4C-96F4-715E58E2A5DD}"/>
              </a:ext>
            </a:extLst>
          </p:cNvPr>
          <p:cNvSpPr txBox="1"/>
          <p:nvPr/>
        </p:nvSpPr>
        <p:spPr>
          <a:xfrm>
            <a:off x="697424" y="1456840"/>
            <a:ext cx="760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demo was too large to upload to </a:t>
            </a:r>
            <a:r>
              <a:rPr lang="en-US" dirty="0" err="1"/>
              <a:t>github</a:t>
            </a:r>
            <a:r>
              <a:rPr lang="en-US" dirty="0"/>
              <a:t> so I put it on my google drive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/file/d/10T-SAUXf_A7PEyX_xYXfeSKrZhLp76GU/</a:t>
            </a:r>
            <a:r>
              <a:rPr lang="en-US" dirty="0" err="1"/>
              <a:t>view?usp</a:t>
            </a:r>
            <a:r>
              <a:rPr lang="en-US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204074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450" y="273844"/>
            <a:ext cx="6199833" cy="1071563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Email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59FE-6E48-5E40-918D-04CB4C43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8475BA-BC18-AE46-8D75-1BA821D7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1314450"/>
            <a:ext cx="3290849" cy="110065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121037-8C3A-F54D-B893-D3B9CDDEC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78" y="3167387"/>
            <a:ext cx="3858322" cy="1525118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ADAD2-B83F-A941-B338-A33DA1298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799" y="939218"/>
            <a:ext cx="3359540" cy="18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4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Brand-Wide Format Powerpoint</Template>
  <TotalTime>5981</TotalTime>
  <Words>247</Words>
  <Application>Microsoft Macintosh PowerPoint</Application>
  <PresentationFormat>On-screen Show (16:9)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Helvetica Neue Medium</vt:lpstr>
      <vt:lpstr>Office Theme</vt:lpstr>
      <vt:lpstr>My Easy Cloud  COP 5611 Chakib Cerny 04/31/2021</vt:lpstr>
      <vt:lpstr>Motivate the problem</vt:lpstr>
      <vt:lpstr>Goals</vt:lpstr>
      <vt:lpstr>Raspberry pi </vt:lpstr>
      <vt:lpstr>Server Side</vt:lpstr>
      <vt:lpstr>Client Side</vt:lpstr>
      <vt:lpstr>FSwatcher</vt:lpstr>
      <vt:lpstr>PowerPoint Presentation</vt:lpstr>
      <vt:lpstr>Email Notifications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Title VERSION A</dc:title>
  <dc:creator>Microsoft Office User</dc:creator>
  <cp:lastModifiedBy>Chakib Cerny</cp:lastModifiedBy>
  <cp:revision>55</cp:revision>
  <cp:lastPrinted>2019-12-02T20:57:45Z</cp:lastPrinted>
  <dcterms:created xsi:type="dcterms:W3CDTF">2016-09-13T13:48:42Z</dcterms:created>
  <dcterms:modified xsi:type="dcterms:W3CDTF">2021-05-01T01:52:34Z</dcterms:modified>
</cp:coreProperties>
</file>