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5" r:id="rId2"/>
    <p:sldId id="261" r:id="rId3"/>
    <p:sldId id="296" r:id="rId4"/>
    <p:sldId id="262" r:id="rId5"/>
    <p:sldId id="29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66"/>
    <p:restoredTop sz="94635"/>
  </p:normalViewPr>
  <p:slideViewPr>
    <p:cSldViewPr snapToGrid="0" snapToObjects="1">
      <p:cViewPr varScale="1">
        <p:scale>
          <a:sx n="114" d="100"/>
          <a:sy n="114" d="100"/>
        </p:scale>
        <p:origin x="13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5" d="100"/>
          <a:sy n="115" d="100"/>
        </p:scale>
        <p:origin x="328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B353B-17DE-F24E-9686-9B8AC9ABF67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AFBE-6A90-E941-9DCD-9279D83C8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85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E00F6-FCEB-3240-BF91-2FE8D291BB0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1AEB7-DF1E-074E-AD3C-BD912806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9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5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67986"/>
            <a:ext cx="1914368" cy="27292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49" y="6513922"/>
            <a:ext cx="4909025" cy="20755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567986"/>
            <a:ext cx="628650" cy="281208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67986"/>
            <a:ext cx="1914368" cy="27292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49" y="6513922"/>
            <a:ext cx="4909025" cy="20755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567986"/>
            <a:ext cx="628650" cy="281208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9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78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567986"/>
            <a:ext cx="1914368" cy="27292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8649" y="6513922"/>
            <a:ext cx="4909025" cy="20755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0" y="6567986"/>
            <a:ext cx="628650" cy="281208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567986"/>
            <a:ext cx="628650" cy="281208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06581" y="365126"/>
            <a:ext cx="7096625" cy="1429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06581" y="1939895"/>
            <a:ext cx="8472500" cy="405070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1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567986"/>
            <a:ext cx="1914368" cy="27292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49" y="6513922"/>
            <a:ext cx="4909025" cy="20755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567986"/>
            <a:ext cx="628650" cy="281208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567986"/>
            <a:ext cx="1914368" cy="27292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49" y="6513922"/>
            <a:ext cx="4909025" cy="20755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567986"/>
            <a:ext cx="628650" cy="281208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567986"/>
            <a:ext cx="1914368" cy="27292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49" y="6513922"/>
            <a:ext cx="4909025" cy="20755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567986"/>
            <a:ext cx="628650" cy="281208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81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jreddie.com/media/files/papers/YOLOv3.pdf" TargetMode="External"/><Relationship Id="rId4" Type="http://schemas.openxmlformats.org/officeDocument/2006/relationships/hyperlink" Target="https://medium.com/analytics-vidhya/role-of-distance-metrics-in-machine-learning-e43391a6bf2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376" y="2690800"/>
            <a:ext cx="8142678" cy="1207951"/>
          </a:xfrm>
        </p:spPr>
        <p:txBody>
          <a:bodyPr>
            <a:noAutofit/>
          </a:bodyPr>
          <a:lstStyle/>
          <a:p>
            <a:pPr algn="l">
              <a:lnSpc>
                <a:spcPts val="3600"/>
              </a:lnSpc>
            </a:pPr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CAP5415 - Computer Vision</a:t>
            </a:r>
            <a:br>
              <a:rPr lang="en-US" sz="1800" b="1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1800" b="1" dirty="0">
                <a:latin typeface="Helvetica" charset="0"/>
                <a:ea typeface="Helvetica" charset="0"/>
                <a:cs typeface="Helvetica" charset="0"/>
              </a:rPr>
              <a:t>Object Tracking in Videos</a:t>
            </a:r>
            <a:br>
              <a:rPr lang="en-US" sz="18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Fall 2020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054" y="6087031"/>
            <a:ext cx="571343" cy="7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4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6579" y="612395"/>
            <a:ext cx="8472501" cy="931179"/>
          </a:xfrm>
        </p:spPr>
        <p:txBody>
          <a:bodyPr numCol="1" anchor="t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How to track an object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4369-CE83-4642-AA9F-D441A54C2D5D}"/>
              </a:ext>
            </a:extLst>
          </p:cNvPr>
          <p:cNvSpPr/>
          <p:nvPr/>
        </p:nvSpPr>
        <p:spPr>
          <a:xfrm>
            <a:off x="0" y="66330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E952C-8F94-6B45-A281-8A18DAD01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054" y="6087031"/>
            <a:ext cx="571343" cy="77096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802F9FC-82DD-42D8-B2D3-691BC5265E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9224" y="1812021"/>
            <a:ext cx="8649856" cy="4433583"/>
          </a:xfrm>
        </p:spPr>
        <p:txBody>
          <a:bodyPr numCol="1" anchor="t">
            <a:norm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Fully automated:</a:t>
            </a:r>
            <a:br>
              <a: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				</a:t>
            </a:r>
            <a:br>
              <a: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Open CV tracker</a:t>
            </a:r>
            <a:br>
              <a: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br>
              <a: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- Easy to implement</a:t>
            </a:r>
            <a:br>
              <a: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- No prework</a:t>
            </a:r>
            <a:br>
              <a: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br>
              <a: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- ROI only</a:t>
            </a:r>
            <a:br>
              <a: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endParaRPr lang="en-US" sz="28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B6069174-99E7-4161-8CFB-0B324D0C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925" y="2920718"/>
            <a:ext cx="1476330" cy="136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89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6579" y="612395"/>
            <a:ext cx="8472501" cy="931179"/>
          </a:xfrm>
        </p:spPr>
        <p:txBody>
          <a:bodyPr numCol="1" anchor="t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How to track an object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4369-CE83-4642-AA9F-D441A54C2D5D}"/>
              </a:ext>
            </a:extLst>
          </p:cNvPr>
          <p:cNvSpPr/>
          <p:nvPr/>
        </p:nvSpPr>
        <p:spPr>
          <a:xfrm>
            <a:off x="0" y="66330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E952C-8F94-6B45-A281-8A18DAD01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054" y="6087031"/>
            <a:ext cx="571343" cy="77096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802F9FC-82DD-42D8-B2D3-691BC5265E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9224" y="1812021"/>
            <a:ext cx="8649856" cy="4433583"/>
          </a:xfrm>
        </p:spPr>
        <p:txBody>
          <a:bodyPr numCol="1" anchor="t">
            <a:norm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2 Steps process:</a:t>
            </a:r>
            <a:br>
              <a: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				</a:t>
            </a:r>
            <a:br>
              <a: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Object Detection:</a:t>
            </a:r>
            <a:br>
              <a: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			 YOLO V3 (80 classes)</a:t>
            </a:r>
            <a:br>
              <a: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br>
              <a: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Object tracking:</a:t>
            </a:r>
            <a:br>
              <a: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			Euclidean Distance</a:t>
            </a:r>
            <a:br>
              <a: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endParaRPr lang="en-US" sz="28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050" name="Picture 2" descr="Role of Distance Metrics in Machine Learning | by Writuparna Banerjee |  Analytics Vidhya | Medium">
            <a:extLst>
              <a:ext uri="{FF2B5EF4-FFF2-40B4-BE49-F238E27FC236}">
                <a16:creationId xmlns:a16="http://schemas.microsoft.com/office/drawing/2014/main" id="{9F557FB9-F770-4776-B299-F8A920759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137" y="4840449"/>
            <a:ext cx="3247726" cy="127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39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holding a phone in front of a mirror posing for the camera&#10;&#10;Description automatically generated">
            <a:extLst>
              <a:ext uri="{FF2B5EF4-FFF2-40B4-BE49-F238E27FC236}">
                <a16:creationId xmlns:a16="http://schemas.microsoft.com/office/drawing/2014/main" id="{F68D8126-6065-4EDC-86D8-4EC404E9CE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24" r="31700" b="1865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Fully automated vs 2 steps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500"/>
              <a:t>Open-cv: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500"/>
              <a:t>Implementation simplicity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500"/>
              <a:t>Processing power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500"/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500"/>
              <a:t>2 steps: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500"/>
              <a:t>Reliability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500"/>
              <a:t>Evolution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500"/>
              <a:t>Performance improvement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C7002D-EFF6-3447-A238-871B54FC16C5}"/>
              </a:ext>
            </a:extLst>
          </p:cNvPr>
          <p:cNvSpPr/>
          <p:nvPr/>
        </p:nvSpPr>
        <p:spPr>
          <a:xfrm>
            <a:off x="0" y="66330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243BB-0142-7442-97A3-5553A08B6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054" y="6087031"/>
            <a:ext cx="571343" cy="7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D24369-CE83-4642-AA9F-D441A54C2D5D}"/>
              </a:ext>
            </a:extLst>
          </p:cNvPr>
          <p:cNvSpPr/>
          <p:nvPr/>
        </p:nvSpPr>
        <p:spPr>
          <a:xfrm>
            <a:off x="0" y="66330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E952C-8F94-6B45-A281-8A18DAD01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054" y="6087031"/>
            <a:ext cx="571343" cy="77096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802F9FC-82DD-42D8-B2D3-691BC5265E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9224" y="411061"/>
            <a:ext cx="8649856" cy="5834544"/>
          </a:xfrm>
        </p:spPr>
        <p:txBody>
          <a:bodyPr numCol="1" anchor="t">
            <a:normAutofit/>
          </a:bodyPr>
          <a:lstStyle/>
          <a:p>
            <a:r>
              <a:rPr lang="en-US" sz="1200" u="sng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References:</a:t>
            </a:r>
            <a:br>
              <a:rPr lang="en-US" sz="1200" u="sng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br>
              <a:rPr lang="en-US" sz="1200" u="sng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200" u="sng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  <a:hlinkClick r:id="rId4"/>
              </a:rPr>
              <a:t>https://medium.com/analytics-vidhya/role-of-distance-metrics-in-machine-learning-e43391a6bf2e</a:t>
            </a:r>
            <a:br>
              <a:rPr lang="en-US" sz="1200" u="sng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br>
              <a:rPr lang="en-US" sz="1200" u="sng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200" u="sng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  <a:hlinkClick r:id="rId5"/>
              </a:rPr>
              <a:t>https://pjreddie.com/media/files/papers/YOLOv3.pdf</a:t>
            </a:r>
            <a:br>
              <a:rPr lang="en-US" sz="1200" u="sng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br>
              <a:rPr lang="en-US" sz="1200" u="sng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200" u="sng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https://docs.opencv.org/3.4/d2/d0a/tutorial_introduction_to_tracker.html</a:t>
            </a:r>
            <a:br>
              <a:rPr lang="en-US" sz="12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endParaRPr lang="en-US" sz="12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05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404354-1C83-A941-BD6B-EFF3AA82C30D}" vid="{D9AEB95B-2F2D-6B4F-B5FB-49A25E0A32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165</Words>
  <Application>Microsoft Office PowerPoint</Application>
  <PresentationFormat>On-screen Show (4:3)</PresentationFormat>
  <Paragraphs>18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</vt:lpstr>
      <vt:lpstr>Helvetica Neue</vt:lpstr>
      <vt:lpstr>Helvetica Neue Medium</vt:lpstr>
      <vt:lpstr>Office Theme</vt:lpstr>
      <vt:lpstr>CAP5415 - Computer Vision Object Tracking in Videos Fall 2020</vt:lpstr>
      <vt:lpstr>How to track an object ?</vt:lpstr>
      <vt:lpstr>How to track an object ?</vt:lpstr>
      <vt:lpstr>Fully automated vs 2 steps</vt:lpstr>
      <vt:lpstr>References:  https://medium.com/analytics-vidhya/role-of-distance-metrics-in-machine-learning-e43391a6bf2e  https://pjreddie.com/media/files/papers/YOLOv3.pdf  https://docs.opencv.org/3.4/d2/d0a/tutorial_introduction_to_tracker.html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CAP5415 - Computer Vision Object Tracking in Videos Fall 2020</dc:title>
  <dc:creator>Chakib Cerny</dc:creator>
  <cp:lastModifiedBy>Chakib Cerny</cp:lastModifiedBy>
  <cp:revision>3</cp:revision>
  <dcterms:created xsi:type="dcterms:W3CDTF">2020-12-10T16:01:18Z</dcterms:created>
  <dcterms:modified xsi:type="dcterms:W3CDTF">2020-12-10T16:08:26Z</dcterms:modified>
</cp:coreProperties>
</file>