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orient="horz" pos="567" userDrawn="1">
          <p15:clr>
            <a:srgbClr val="A4A3A4"/>
          </p15:clr>
        </p15:guide>
        <p15:guide id="5" orient="horz" pos="6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" y="600"/>
      </p:cViewPr>
      <p:guideLst>
        <p:guide orient="horz" pos="2160"/>
        <p:guide pos="3840"/>
        <p:guide pos="483"/>
        <p:guide orient="horz" pos="567"/>
        <p:guide orient="horz" pos="6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F36E-810D-4221-12F3-EB61EE73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BE36A6-E0EF-762C-12E8-AF3E8D33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34E4E-90D3-3EF6-2C43-DE7334A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36F1F-3AB1-5B8F-2B85-5EDE757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B1436-C4E6-AA6F-888A-40FD409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4C2B7-E377-02B0-E218-539ADD57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F42E67-F0FA-1B63-097E-825D635E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32464-079B-761C-7FB4-3E5771FA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AB246-4CDC-77FD-F83C-8A6E26C3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B6B57-417D-3AEC-3BC1-245F3D60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505F1F-D101-5BB0-8F71-643938A9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B0B7EC-76A9-E9FF-621B-80E5D944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D58DE-A111-6A7C-89D2-180B87B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A4F2F-1D26-A7BA-6467-A0D47EBF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6CAF9-3ABB-F0BB-1095-E50F21C5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5BB2A-15B6-3F6A-4788-99F9CE6D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D21FA-903E-F6E7-CBEE-EAD52F2D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FB9AE-59D1-9977-1D19-0E9DDEF9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700D2-BCDB-BC54-DF62-6AF32C87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53CED-56B9-C7D5-1751-7168A889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7AE11-A3A2-73C3-11B9-AF95169F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A45A71-9B05-EEE3-3ECE-01ECC12E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439E0-D371-8E3E-814C-176A175C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9A304-D363-6BED-49D6-1856A19D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26842-F4FF-3FF4-8C52-BCE769F5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95CBF-C323-D704-C1D0-C3F7A17E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A8587-3912-50EC-E522-1CF97354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7A5BCF-C705-8357-0514-4A24634D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0A5487-2421-A071-E1A5-C242A501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7CF8EE-AB02-DB84-5C89-9C1467B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DBF9A2-8848-F74C-5123-0D163383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1D463-9326-6548-A3E4-17C66508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B5A13-8AE2-0091-6A7E-F77A57AA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F0B7BA-1715-082E-E605-BF4FA01A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A9FC19-4C45-F1FB-5608-6E298C1FB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9AD1F9-FCBC-C197-CE37-4E8A181B0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6899A2-D69A-74C2-6E9A-BA0C5F55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DCB79-067F-AAFF-5A8D-64FB000E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8AD63A-2122-D033-E841-DFB29D2B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86D7D-061E-3357-60B3-80BE2C97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05E59F-DA3F-BE3A-6042-66D8556D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451082-E8D5-A883-7D48-83E8C38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DDB0E-6C67-9B7E-DFF2-D2D35FAC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CB2F99-F23C-819C-9BC5-5DBEB631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23AFBD-E877-2F8F-A0F2-43BB56C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9A64FD-5B07-51D1-1BDF-533D465C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3F46-9A15-C6AB-463F-5AF14F3B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DC090-6F35-5E79-A8E2-D5595F11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6C2212-ACFA-DA73-6154-B15F0478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A79097-4E4C-73D6-9C58-B06845E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5FD69-DCA9-E06F-137B-ACBBCA30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604D86-E427-6F22-9242-F5A2ED1E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170A6-252E-864F-7801-B60DBAD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DA5968-88C5-AA64-98C2-74CC11DFC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AE6E2-D16A-6CA9-E201-37DAE9AB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553038-08C9-7129-BC24-89B8B22F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EEEF2-E9FF-251A-7187-ED288DDF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3AA687-3BE7-932D-A243-D5D5B693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E0CCEC-840F-FD2D-D174-B8747088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5DAEEA-774B-D576-A7B5-F5A3822A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4C5F9-7F1E-FE4D-B533-D040BA773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79DD7-47F1-4ECF-8BF6-E7375333A5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5EA3E-93FE-A992-4EB8-4F60715D0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7AED37-0643-E8A3-640A-F2A31A40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7D4C-7FE3-4A5B-A9FA-4C517A9FF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AD6020B-0934-451F-D68F-E471803A133F}"/>
              </a:ext>
            </a:extLst>
          </p:cNvPr>
          <p:cNvGrpSpPr/>
          <p:nvPr/>
        </p:nvGrpSpPr>
        <p:grpSpPr>
          <a:xfrm>
            <a:off x="647700" y="875200"/>
            <a:ext cx="145256" cy="144000"/>
            <a:chOff x="647700" y="875200"/>
            <a:chExt cx="145256" cy="144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C8F1182-C8C0-C457-C283-3DF96FBF3555}"/>
                </a:ext>
              </a:extLst>
            </p:cNvPr>
            <p:cNvSpPr/>
            <p:nvPr/>
          </p:nvSpPr>
          <p:spPr>
            <a:xfrm>
              <a:off x="709613" y="875200"/>
              <a:ext cx="83343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42D132A1-D30B-A1F2-AA6F-DDB7E2076A0C}"/>
                </a:ext>
              </a:extLst>
            </p:cNvPr>
            <p:cNvSpPr/>
            <p:nvPr/>
          </p:nvSpPr>
          <p:spPr>
            <a:xfrm>
              <a:off x="647700" y="900477"/>
              <a:ext cx="126481" cy="904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4C32BED-C9AE-92D5-AB80-2A344EC1C3CA}"/>
              </a:ext>
            </a:extLst>
          </p:cNvPr>
          <p:cNvGrpSpPr/>
          <p:nvPr/>
        </p:nvGrpSpPr>
        <p:grpSpPr>
          <a:xfrm>
            <a:off x="1358777" y="875200"/>
            <a:ext cx="146173" cy="144000"/>
            <a:chOff x="668215" y="875200"/>
            <a:chExt cx="146173" cy="144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F546284-0087-3EC0-0EE4-C2F4FBF9D85A}"/>
                </a:ext>
              </a:extLst>
            </p:cNvPr>
            <p:cNvSpPr/>
            <p:nvPr/>
          </p:nvSpPr>
          <p:spPr>
            <a:xfrm>
              <a:off x="668215" y="875200"/>
              <a:ext cx="84261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CD67F6FD-C3FB-345C-BEC9-D684ED935608}"/>
                </a:ext>
              </a:extLst>
            </p:cNvPr>
            <p:cNvSpPr/>
            <p:nvPr/>
          </p:nvSpPr>
          <p:spPr>
            <a:xfrm>
              <a:off x="690563" y="900477"/>
              <a:ext cx="123825" cy="904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04ACDB8-4770-D8EF-0DB9-A3EBB818E713}"/>
              </a:ext>
            </a:extLst>
          </p:cNvPr>
          <p:cNvGrpSpPr/>
          <p:nvPr/>
        </p:nvGrpSpPr>
        <p:grpSpPr>
          <a:xfrm>
            <a:off x="2139827" y="875200"/>
            <a:ext cx="144000" cy="144000"/>
            <a:chOff x="2139827" y="875200"/>
            <a:chExt cx="144000" cy="144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6D8E1D8-CCB9-F016-34D8-783C92A4A608}"/>
                </a:ext>
              </a:extLst>
            </p:cNvPr>
            <p:cNvSpPr/>
            <p:nvPr/>
          </p:nvSpPr>
          <p:spPr>
            <a:xfrm>
              <a:off x="2139827" y="87520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6AF0729-4087-E50C-8E8A-4137CA8C9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731" y="911485"/>
              <a:ext cx="75600" cy="75600"/>
            </a:xfrm>
            <a:prstGeom prst="line">
              <a:avLst/>
            </a:prstGeom>
            <a:ln>
              <a:headEnd type="oval" w="sm" len="sm"/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D9EE969-C956-1F6D-0693-8D319BDB1374}"/>
              </a:ext>
            </a:extLst>
          </p:cNvPr>
          <p:cNvGrpSpPr/>
          <p:nvPr/>
        </p:nvGrpSpPr>
        <p:grpSpPr>
          <a:xfrm>
            <a:off x="2761333" y="875200"/>
            <a:ext cx="144000" cy="144000"/>
            <a:chOff x="2761333" y="875200"/>
            <a:chExt cx="144000" cy="144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C715871-A7CB-C0E2-6A70-A1EEC5E010A1}"/>
                </a:ext>
              </a:extLst>
            </p:cNvPr>
            <p:cNvSpPr/>
            <p:nvPr/>
          </p:nvSpPr>
          <p:spPr>
            <a:xfrm>
              <a:off x="2761333" y="875200"/>
              <a:ext cx="144000" cy="14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86349AB-8FA7-0B01-9BC4-C895DCF4A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0825" y="895350"/>
              <a:ext cx="85725" cy="100013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9C84B8B-4622-9991-64DB-0A679F82A7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0825" y="900113"/>
              <a:ext cx="83344" cy="92868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05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Colletto, Calogero</dc:creator>
  <cp:lastModifiedBy>Colletto, Calogero</cp:lastModifiedBy>
  <cp:revision>5</cp:revision>
  <dcterms:created xsi:type="dcterms:W3CDTF">2024-06-25T08:15:35Z</dcterms:created>
  <dcterms:modified xsi:type="dcterms:W3CDTF">2024-07-01T08:43:09Z</dcterms:modified>
</cp:coreProperties>
</file>