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B739A-D5AE-BFAD-7A4F-CF89271BA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F659E-CD64-0814-75B7-80CEF9A15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C9474-46F8-0354-B64E-CAFBF712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C980A-1788-1A09-C3EC-7DA69121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27260-FBC2-4619-4D79-E8F7B817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9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08DFA-8941-C130-9AF4-20B34B66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FD9DC-673E-1442-1F54-7ABA9C684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182FE-170B-5E30-0275-10F69C5F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8705-1950-DA91-FC96-794FDA5A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32011-6538-7D81-F032-AA64D4D9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659190-91AE-F64E-4B08-6EA4B2D1D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1F08E-5D41-5AAA-BCE5-D27B97D5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5BCA1-6EC1-2FA0-DD8F-FEC59B3B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E8846-7C9E-9483-BA4E-7C217D6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E00DB-C12A-2C2A-DA4D-2A09F2D7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7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BD43F-CB1E-9789-303F-19663EA0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D0B1D-06D5-A086-D350-C6D33542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A5E7A-7ABC-D17E-1A9A-9A18164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3C311-0777-D275-025F-5C80D305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C62C6-CB9F-2DF5-33DC-9EC73037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3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5B8BB-7730-BEE0-24BF-722EA056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1C078-552B-470C-B0A7-390E9986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8C23E-4ED1-4D86-82B2-95EF85C3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F72BA-AB47-6523-44DC-1E7652F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85DEB-9705-020A-5EA0-BF4A56CA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9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6A6B-9B3F-132E-B58D-620CB3C2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4A216-BA85-4BDA-0ED9-1C8E67CC5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E23278-721B-C981-659B-B8CA05862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4608C-E265-B141-01BD-1C3BDFB2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A6B45-93BB-3474-3E63-AB3CF0AE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04EB6-68C9-B7E9-27EB-9B5080BB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A1EB-B80B-4174-B00B-B77E8376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F8728-4808-5613-1E93-6B2923DE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786CB-D88B-C2F3-F7A9-F6102DD6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569F5A-1B7C-A0CC-58A8-46E814D91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D3499-9417-A41A-93E0-7A987B2D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5F1BD-3BF6-BD4D-9BA2-190A0A32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62BE83-0CD8-8FD4-427B-E08D577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66EF58-23EE-387C-0546-858EA628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5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C13A8-1F86-3268-A007-3B53B4E8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555CF-BFF6-8737-8C27-5571E559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00605-A01C-EA16-B67A-901DE025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09098-8DD5-CE73-D342-94FC7358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1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E36809-BE10-061D-A686-FC731FB6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5C92F1-4DA3-FC2E-99F7-594D526C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1203E-DA59-3226-7875-5DD36524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B4BA-1BEC-CF1E-A454-5806D6D2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B1415-1D79-DA81-7EA3-AF00E3E6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45139-017A-0F90-1305-957C5E70F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A9CCC-9876-4BFD-1B81-9BDADA6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25041-E191-F92F-4D29-01412157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B5872-1B63-F85E-8B0A-B8622860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0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B8068-8C6E-FA96-554B-1398D4CF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86160E-B074-C710-6A69-5DDD6E220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24AE0-3BB2-A991-32A5-1EFFDE64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06D343-EE77-0C3C-7374-7F0924A8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75DDE-F96D-1F41-6BD1-5E8CD90C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BAED2-A0D4-497A-3D75-FF3A5B4C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F34AC-20E8-F3CA-6BBE-697CEB9F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4E049-90C6-D041-AF6E-E9DD82A3A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CE94C-53E1-6361-9923-EAF2D49A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5FBAA-B311-4350-9B9D-69A53F793CC5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53EEC-7F5D-C97E-85C8-A8788E394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B14B2-D86E-01E3-979D-E3B3A02DA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1A409-6FCC-4AD7-A5F7-5235B924BD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8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CDB8361-3BD8-8B18-610E-37A201806D91}"/>
              </a:ext>
            </a:extLst>
          </p:cNvPr>
          <p:cNvSpPr/>
          <p:nvPr/>
        </p:nvSpPr>
        <p:spPr>
          <a:xfrm>
            <a:off x="914400" y="436098"/>
            <a:ext cx="1969477" cy="5486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프로그램 실행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352AC01-06EA-B447-9D85-573F4F4FB9C4}"/>
              </a:ext>
            </a:extLst>
          </p:cNvPr>
          <p:cNvSpPr/>
          <p:nvPr/>
        </p:nvSpPr>
        <p:spPr>
          <a:xfrm>
            <a:off x="995370" y="1435395"/>
            <a:ext cx="1807535" cy="5486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원하는 </a:t>
            </a:r>
            <a:r>
              <a:rPr lang="en-US" altLang="ko-KR" sz="1400" dirty="0"/>
              <a:t>AI </a:t>
            </a:r>
            <a:r>
              <a:rPr lang="ko-KR" altLang="en-US" sz="1400" dirty="0"/>
              <a:t>수 설정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9C465648-E956-A121-CAC3-D2F24EF1CE13}"/>
              </a:ext>
            </a:extLst>
          </p:cNvPr>
          <p:cNvSpPr/>
          <p:nvPr/>
        </p:nvSpPr>
        <p:spPr>
          <a:xfrm>
            <a:off x="3562613" y="3643450"/>
            <a:ext cx="2581260" cy="9675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AI </a:t>
            </a:r>
            <a:r>
              <a:rPr lang="ko-KR" altLang="en-US" sz="1400" dirty="0"/>
              <a:t>수 </a:t>
            </a:r>
            <a:r>
              <a:rPr lang="en-US" altLang="ko-KR" sz="1400" dirty="0"/>
              <a:t>== 0</a:t>
            </a:r>
          </a:p>
          <a:p>
            <a:pPr algn="ctr"/>
            <a:r>
              <a:rPr lang="en-US" altLang="ko-KR" sz="1400" dirty="0"/>
              <a:t>or</a:t>
            </a:r>
          </a:p>
          <a:p>
            <a:pPr algn="ctr"/>
            <a:r>
              <a:rPr lang="en-US" altLang="ko-KR" sz="1400" dirty="0"/>
              <a:t>C4 </a:t>
            </a:r>
            <a:r>
              <a:rPr lang="ko-KR" altLang="en-US" sz="1400" dirty="0"/>
              <a:t>폭발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248ECCBD-043E-3859-E6F6-54A84520AAD5}"/>
              </a:ext>
            </a:extLst>
          </p:cNvPr>
          <p:cNvSpPr/>
          <p:nvPr/>
        </p:nvSpPr>
        <p:spPr>
          <a:xfrm>
            <a:off x="995370" y="3852912"/>
            <a:ext cx="1807535" cy="5486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 진행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42AA5414-6C19-E7BF-7606-C0DC16633338}"/>
              </a:ext>
            </a:extLst>
          </p:cNvPr>
          <p:cNvSpPr/>
          <p:nvPr/>
        </p:nvSpPr>
        <p:spPr>
          <a:xfrm>
            <a:off x="581871" y="2434366"/>
            <a:ext cx="2634524" cy="9675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 &lt; AI </a:t>
            </a:r>
            <a:r>
              <a:rPr lang="ko-KR" altLang="en-US" sz="1400" dirty="0"/>
              <a:t>수 </a:t>
            </a:r>
            <a:r>
              <a:rPr lang="en-US" altLang="ko-KR" sz="1400" dirty="0"/>
              <a:t>&lt; 5</a:t>
            </a:r>
            <a:endParaRPr lang="ko-KR" altLang="en-US" sz="1400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F146D4A-6453-D8CE-B466-DBE55FFBBFF3}"/>
              </a:ext>
            </a:extLst>
          </p:cNvPr>
          <p:cNvSpPr/>
          <p:nvPr/>
        </p:nvSpPr>
        <p:spPr>
          <a:xfrm>
            <a:off x="6984551" y="3852912"/>
            <a:ext cx="1807535" cy="5486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 종료 </a:t>
            </a:r>
            <a:r>
              <a:rPr lang="en-US" altLang="ko-KR" sz="1400" dirty="0"/>
              <a:t>UI </a:t>
            </a:r>
            <a:r>
              <a:rPr lang="ko-KR" altLang="en-US" sz="1400" dirty="0"/>
              <a:t>출력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7143A0-793A-0875-D2AC-7F60E9932B8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99138" y="984738"/>
            <a:ext cx="1" cy="450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3411D0-0411-A5A3-A09E-753FF1BE697F}"/>
              </a:ext>
            </a:extLst>
          </p:cNvPr>
          <p:cNvCxnSpPr/>
          <p:nvPr/>
        </p:nvCxnSpPr>
        <p:spPr>
          <a:xfrm flipH="1">
            <a:off x="1899134" y="1984035"/>
            <a:ext cx="1" cy="450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B34416-0CC1-122D-A958-0F4ED37CD098}"/>
              </a:ext>
            </a:extLst>
          </p:cNvPr>
          <p:cNvCxnSpPr/>
          <p:nvPr/>
        </p:nvCxnSpPr>
        <p:spPr>
          <a:xfrm flipH="1">
            <a:off x="1899134" y="3390314"/>
            <a:ext cx="1" cy="450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36929219-D57E-D6FB-122B-86D9B23B06AB}"/>
              </a:ext>
            </a:extLst>
          </p:cNvPr>
          <p:cNvSpPr/>
          <p:nvPr/>
        </p:nvSpPr>
        <p:spPr>
          <a:xfrm>
            <a:off x="6903579" y="1503266"/>
            <a:ext cx="1969477" cy="54864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프로그램 종료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80E9DB8-4B8D-B284-3FAF-5EE371373328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 flipH="1">
            <a:off x="581870" y="1709716"/>
            <a:ext cx="413499" cy="1208433"/>
          </a:xfrm>
          <a:prstGeom prst="bentConnector3">
            <a:avLst>
              <a:gd name="adj1" fmla="val -552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9A6D08-45C2-3AB6-9402-36042A822A7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802905" y="4127232"/>
            <a:ext cx="759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C16F07-88CD-C1CF-D6FC-8F2E46895CA3}"/>
              </a:ext>
            </a:extLst>
          </p:cNvPr>
          <p:cNvSpPr txBox="1"/>
          <p:nvPr/>
        </p:nvSpPr>
        <p:spPr>
          <a:xfrm>
            <a:off x="1899133" y="3373176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64F8D-7F6B-B5D8-E765-34C1BF013C42}"/>
              </a:ext>
            </a:extLst>
          </p:cNvPr>
          <p:cNvSpPr txBox="1"/>
          <p:nvPr/>
        </p:nvSpPr>
        <p:spPr>
          <a:xfrm>
            <a:off x="356006" y="2580968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37C1D-757D-5B09-AA71-710C85F430E0}"/>
              </a:ext>
            </a:extLst>
          </p:cNvPr>
          <p:cNvSpPr txBox="1"/>
          <p:nvPr/>
        </p:nvSpPr>
        <p:spPr>
          <a:xfrm>
            <a:off x="2959460" y="5700158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D1199BA-C798-DE63-7F32-2D8904A29B75}"/>
              </a:ext>
            </a:extLst>
          </p:cNvPr>
          <p:cNvCxnSpPr>
            <a:cxnSpLocks/>
            <a:stCxn id="32" idx="1"/>
            <a:endCxn id="8" idx="1"/>
          </p:cNvCxnSpPr>
          <p:nvPr/>
        </p:nvCxnSpPr>
        <p:spPr>
          <a:xfrm rot="10800000" flipH="1">
            <a:off x="745648" y="4127233"/>
            <a:ext cx="249722" cy="1881365"/>
          </a:xfrm>
          <a:prstGeom prst="bentConnector3">
            <a:avLst>
              <a:gd name="adj1" fmla="val -532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BA2894-D92D-28E4-AFDD-E778A50CCC42}"/>
              </a:ext>
            </a:extLst>
          </p:cNvPr>
          <p:cNvSpPr txBox="1"/>
          <p:nvPr/>
        </p:nvSpPr>
        <p:spPr>
          <a:xfrm>
            <a:off x="538250" y="5700158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A23CA6C3-FD6F-AA25-1862-4261ED1B1005}"/>
              </a:ext>
            </a:extLst>
          </p:cNvPr>
          <p:cNvSpPr/>
          <p:nvPr/>
        </p:nvSpPr>
        <p:spPr>
          <a:xfrm>
            <a:off x="745648" y="5524815"/>
            <a:ext cx="2259119" cy="9675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Player </a:t>
            </a:r>
            <a:r>
              <a:rPr lang="ko-KR" altLang="en-US" sz="1400" dirty="0"/>
              <a:t>사망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4C71DE8-7DB9-8454-0E3D-08719D019EFC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flipH="1">
            <a:off x="1875208" y="4401552"/>
            <a:ext cx="23930" cy="112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AA067EA-3692-2825-B9E1-774BCCFADB8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43873" y="4127232"/>
            <a:ext cx="840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A5DDCCEA-D137-2EE3-5B60-C18981E9337B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3395273" y="3153044"/>
            <a:ext cx="220287" cy="2695653"/>
          </a:xfrm>
          <a:prstGeom prst="bentConnector4">
            <a:avLst>
              <a:gd name="adj1" fmla="val -55507"/>
              <a:gd name="adj2" fmla="val 999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7C96DE7-7694-133E-398E-EB88D8A77FAB}"/>
              </a:ext>
            </a:extLst>
          </p:cNvPr>
          <p:cNvSpPr txBox="1"/>
          <p:nvPr/>
        </p:nvSpPr>
        <p:spPr>
          <a:xfrm>
            <a:off x="4904165" y="452930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856551-8500-35BD-2406-38F029C01B51}"/>
              </a:ext>
            </a:extLst>
          </p:cNvPr>
          <p:cNvSpPr txBox="1"/>
          <p:nvPr/>
        </p:nvSpPr>
        <p:spPr>
          <a:xfrm>
            <a:off x="6124919" y="3802727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93" name="순서도: 판단 92">
            <a:extLst>
              <a:ext uri="{FF2B5EF4-FFF2-40B4-BE49-F238E27FC236}">
                <a16:creationId xmlns:a16="http://schemas.microsoft.com/office/drawing/2014/main" id="{6B340CA5-B920-6749-D456-41CE56D3A69D}"/>
              </a:ext>
            </a:extLst>
          </p:cNvPr>
          <p:cNvSpPr/>
          <p:nvPr/>
        </p:nvSpPr>
        <p:spPr>
          <a:xfrm>
            <a:off x="6731331" y="2600546"/>
            <a:ext cx="2313974" cy="63585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다시 시도</a:t>
            </a: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DF225A3-A2E6-507E-CF4C-9DAC9F8B8CDD}"/>
              </a:ext>
            </a:extLst>
          </p:cNvPr>
          <p:cNvCxnSpPr>
            <a:cxnSpLocks/>
            <a:stCxn id="32" idx="3"/>
            <a:endCxn id="10" idx="2"/>
          </p:cNvCxnSpPr>
          <p:nvPr/>
        </p:nvCxnSpPr>
        <p:spPr>
          <a:xfrm flipV="1">
            <a:off x="3004767" y="4401552"/>
            <a:ext cx="4883552" cy="16070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2D5D248-4B4A-92CE-1F44-D7C869019831}"/>
              </a:ext>
            </a:extLst>
          </p:cNvPr>
          <p:cNvCxnSpPr>
            <a:cxnSpLocks/>
            <a:stCxn id="10" idx="0"/>
            <a:endCxn id="93" idx="2"/>
          </p:cNvCxnSpPr>
          <p:nvPr/>
        </p:nvCxnSpPr>
        <p:spPr>
          <a:xfrm flipH="1" flipV="1">
            <a:off x="7888318" y="3236400"/>
            <a:ext cx="1" cy="616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C81F509-A698-5819-9533-1E95D8410FF7}"/>
              </a:ext>
            </a:extLst>
          </p:cNvPr>
          <p:cNvCxnSpPr>
            <a:cxnSpLocks/>
            <a:stCxn id="93" idx="1"/>
            <a:endCxn id="5" idx="3"/>
          </p:cNvCxnSpPr>
          <p:nvPr/>
        </p:nvCxnSpPr>
        <p:spPr>
          <a:xfrm rot="10800000">
            <a:off x="2802905" y="1709715"/>
            <a:ext cx="3928426" cy="120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3B69667-A2EA-5418-565E-70C156E4CCC9}"/>
              </a:ext>
            </a:extLst>
          </p:cNvPr>
          <p:cNvSpPr txBox="1"/>
          <p:nvPr/>
        </p:nvSpPr>
        <p:spPr>
          <a:xfrm>
            <a:off x="6340913" y="2593968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589C45B-B59D-87DE-3A60-D6240D48A5D5}"/>
              </a:ext>
            </a:extLst>
          </p:cNvPr>
          <p:cNvCxnSpPr>
            <a:cxnSpLocks/>
            <a:stCxn id="93" idx="0"/>
            <a:endCxn id="15" idx="2"/>
          </p:cNvCxnSpPr>
          <p:nvPr/>
        </p:nvCxnSpPr>
        <p:spPr>
          <a:xfrm flipV="1">
            <a:off x="7888318" y="2051906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61663B7-E597-CA57-2574-333C7D773787}"/>
              </a:ext>
            </a:extLst>
          </p:cNvPr>
          <p:cNvSpPr/>
          <p:nvPr/>
        </p:nvSpPr>
        <p:spPr>
          <a:xfrm>
            <a:off x="2560674" y="765543"/>
            <a:ext cx="7070651" cy="532691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CAA1A-1388-CFD0-51BE-53555F3089B0}"/>
              </a:ext>
            </a:extLst>
          </p:cNvPr>
          <p:cNvSpPr txBox="1"/>
          <p:nvPr/>
        </p:nvSpPr>
        <p:spPr>
          <a:xfrm>
            <a:off x="5222202" y="10100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시작 화면</a:t>
            </a:r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E9F42842-63C9-C661-54D3-4CDE7CC920C0}"/>
              </a:ext>
            </a:extLst>
          </p:cNvPr>
          <p:cNvSpPr/>
          <p:nvPr/>
        </p:nvSpPr>
        <p:spPr>
          <a:xfrm>
            <a:off x="6677247" y="2509284"/>
            <a:ext cx="584790" cy="52322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3CB710F2-CEF0-7876-3817-E6FC8EDEB11F}"/>
              </a:ext>
            </a:extLst>
          </p:cNvPr>
          <p:cNvSpPr/>
          <p:nvPr/>
        </p:nvSpPr>
        <p:spPr>
          <a:xfrm>
            <a:off x="7416209" y="2509284"/>
            <a:ext cx="648585" cy="52322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2F75FB9-69AC-7EA1-C302-244D39B637FA}"/>
              </a:ext>
            </a:extLst>
          </p:cNvPr>
          <p:cNvGrpSpPr/>
          <p:nvPr/>
        </p:nvGrpSpPr>
        <p:grpSpPr>
          <a:xfrm>
            <a:off x="4014820" y="2534093"/>
            <a:ext cx="1595810" cy="525440"/>
            <a:chOff x="4014820" y="2534093"/>
            <a:chExt cx="1595810" cy="5254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9EEF4E-9CB3-9BD5-84A8-CC7387F887B4}"/>
                </a:ext>
              </a:extLst>
            </p:cNvPr>
            <p:cNvSpPr txBox="1"/>
            <p:nvPr/>
          </p:nvSpPr>
          <p:spPr>
            <a:xfrm>
              <a:off x="4014820" y="2534093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F0000"/>
                  </a:solidFill>
                </a:rPr>
                <a:t>AI </a:t>
              </a:r>
              <a:r>
                <a:rPr lang="ko-KR" altLang="en-US" sz="2800" dirty="0">
                  <a:solidFill>
                    <a:srgbClr val="FF0000"/>
                  </a:solidFill>
                </a:rPr>
                <a:t>수 </a:t>
              </a:r>
              <a:r>
                <a:rPr lang="en-US" altLang="ko-KR" sz="2800" dirty="0">
                  <a:solidFill>
                    <a:srgbClr val="FF0000"/>
                  </a:solidFill>
                </a:rPr>
                <a:t>: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02F31F-93CD-DB08-2D29-ACDFDAE9B37C}"/>
                </a:ext>
              </a:extLst>
            </p:cNvPr>
            <p:cNvSpPr txBox="1"/>
            <p:nvPr/>
          </p:nvSpPr>
          <p:spPr>
            <a:xfrm>
              <a:off x="5228794" y="2536313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F0000"/>
                  </a:solidFill>
                </a:rPr>
                <a:t>0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361A53-18FB-CC84-6133-072E2C27ED70}"/>
              </a:ext>
            </a:extLst>
          </p:cNvPr>
          <p:cNvSpPr/>
          <p:nvPr/>
        </p:nvSpPr>
        <p:spPr>
          <a:xfrm>
            <a:off x="4274288" y="4890977"/>
            <a:ext cx="1488559" cy="640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73A67-2E6D-EB4E-01E9-079E7368CCAC}"/>
              </a:ext>
            </a:extLst>
          </p:cNvPr>
          <p:cNvSpPr/>
          <p:nvPr/>
        </p:nvSpPr>
        <p:spPr>
          <a:xfrm>
            <a:off x="6429155" y="4890977"/>
            <a:ext cx="1488559" cy="640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12856F-DBE8-941B-6D29-776FCBDC4898}"/>
              </a:ext>
            </a:extLst>
          </p:cNvPr>
          <p:cNvGrpSpPr/>
          <p:nvPr/>
        </p:nvGrpSpPr>
        <p:grpSpPr>
          <a:xfrm>
            <a:off x="4014820" y="3428998"/>
            <a:ext cx="2562142" cy="523220"/>
            <a:chOff x="4014820" y="2534093"/>
            <a:chExt cx="2562142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0784A9-E9A6-B102-059A-10EB77513497}"/>
                </a:ext>
              </a:extLst>
            </p:cNvPr>
            <p:cNvSpPr txBox="1"/>
            <p:nvPr/>
          </p:nvSpPr>
          <p:spPr>
            <a:xfrm>
              <a:off x="4014820" y="2534093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FF0000"/>
                  </a:solidFill>
                </a:rPr>
                <a:t>무기 </a:t>
              </a:r>
              <a:r>
                <a:rPr lang="en-US" altLang="ko-KR" sz="2800" dirty="0">
                  <a:solidFill>
                    <a:srgbClr val="FF0000"/>
                  </a:solidFill>
                </a:rPr>
                <a:t>: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D8CC4E-B396-69A8-EB5E-350ED0818D5E}"/>
                </a:ext>
              </a:extLst>
            </p:cNvPr>
            <p:cNvSpPr txBox="1"/>
            <p:nvPr/>
          </p:nvSpPr>
          <p:spPr>
            <a:xfrm>
              <a:off x="5227310" y="2534093"/>
              <a:ext cx="1349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rgbClr val="FF0000"/>
                  </a:solidFill>
                </a:rPr>
                <a:t>라이플</a:t>
              </a:r>
            </a:p>
          </p:txBody>
        </p:sp>
      </p:grpSp>
      <p:sp>
        <p:nvSpPr>
          <p:cNvPr id="19" name="실행 단추: 앞으로 또는 다음으로 이동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0B68FDF-B25F-1BAC-6343-CD13E2721612}"/>
              </a:ext>
            </a:extLst>
          </p:cNvPr>
          <p:cNvSpPr/>
          <p:nvPr/>
        </p:nvSpPr>
        <p:spPr>
          <a:xfrm>
            <a:off x="6677247" y="3428998"/>
            <a:ext cx="584791" cy="52322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92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151A1-1E1F-4805-79FC-D9A582BA8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5E19AC8-C581-FDC3-46D6-23D5E568DE2C}"/>
              </a:ext>
            </a:extLst>
          </p:cNvPr>
          <p:cNvSpPr/>
          <p:nvPr/>
        </p:nvSpPr>
        <p:spPr>
          <a:xfrm>
            <a:off x="2560674" y="765543"/>
            <a:ext cx="7070651" cy="532691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71ACC-3E69-9873-B52C-68581966F567}"/>
              </a:ext>
            </a:extLst>
          </p:cNvPr>
          <p:cNvSpPr txBox="1"/>
          <p:nvPr/>
        </p:nvSpPr>
        <p:spPr>
          <a:xfrm>
            <a:off x="4669166" y="1027152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게임 승리</a:t>
            </a:r>
            <a:r>
              <a:rPr lang="en-US" altLang="ko-KR" sz="2800" b="1" dirty="0">
                <a:solidFill>
                  <a:srgbClr val="FF0000"/>
                </a:solidFill>
              </a:rPr>
              <a:t>!/</a:t>
            </a:r>
            <a:r>
              <a:rPr lang="ko-KR" altLang="en-US" sz="2800" b="1" dirty="0">
                <a:solidFill>
                  <a:srgbClr val="FF0000"/>
                </a:solidFill>
              </a:rPr>
              <a:t>패배</a:t>
            </a:r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E7C993-019F-960F-0B43-0EFDDE42D412}"/>
              </a:ext>
            </a:extLst>
          </p:cNvPr>
          <p:cNvGrpSpPr/>
          <p:nvPr/>
        </p:nvGrpSpPr>
        <p:grpSpPr>
          <a:xfrm>
            <a:off x="4014820" y="2527005"/>
            <a:ext cx="2943978" cy="530308"/>
            <a:chOff x="4014820" y="2527005"/>
            <a:chExt cx="2943978" cy="5303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806B1C-714E-88EC-3D4C-B552758D106B}"/>
                </a:ext>
              </a:extLst>
            </p:cNvPr>
            <p:cNvSpPr txBox="1"/>
            <p:nvPr/>
          </p:nvSpPr>
          <p:spPr>
            <a:xfrm>
              <a:off x="4014820" y="253409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rgbClr val="FF0000"/>
                  </a:solidFill>
                </a:rPr>
                <a:t>처치한 적</a:t>
              </a:r>
              <a:r>
                <a:rPr lang="en-US" altLang="ko-KR" sz="2800" dirty="0">
                  <a:solidFill>
                    <a:srgbClr val="FF0000"/>
                  </a:solidFill>
                </a:rPr>
                <a:t> </a:t>
              </a:r>
              <a:r>
                <a:rPr lang="ko-KR" altLang="en-US" sz="2800" dirty="0">
                  <a:solidFill>
                    <a:srgbClr val="FF0000"/>
                  </a:solidFill>
                </a:rPr>
                <a:t>수 </a:t>
              </a:r>
              <a:r>
                <a:rPr lang="en-US" altLang="ko-KR" sz="2800" dirty="0">
                  <a:solidFill>
                    <a:srgbClr val="FF0000"/>
                  </a:solidFill>
                </a:rPr>
                <a:t>: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55F71-1A32-1F6E-C4FB-49C46FA6ACB8}"/>
                </a:ext>
              </a:extLst>
            </p:cNvPr>
            <p:cNvSpPr txBox="1"/>
            <p:nvPr/>
          </p:nvSpPr>
          <p:spPr>
            <a:xfrm>
              <a:off x="6576962" y="252700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FF0000"/>
                  </a:solidFill>
                </a:rPr>
                <a:t>0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0CD9C3-18BD-941B-2E8F-620C36F32E09}"/>
              </a:ext>
            </a:extLst>
          </p:cNvPr>
          <p:cNvSpPr/>
          <p:nvPr/>
        </p:nvSpPr>
        <p:spPr>
          <a:xfrm>
            <a:off x="4274288" y="4890977"/>
            <a:ext cx="1488559" cy="640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27DDA-2D37-0E32-78D5-D3D67D0DDD0C}"/>
              </a:ext>
            </a:extLst>
          </p:cNvPr>
          <p:cNvSpPr/>
          <p:nvPr/>
        </p:nvSpPr>
        <p:spPr>
          <a:xfrm>
            <a:off x="6429155" y="4890977"/>
            <a:ext cx="1488559" cy="640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94881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정윤석</dc:creator>
  <cp:lastModifiedBy>정윤석</cp:lastModifiedBy>
  <cp:revision>4</cp:revision>
  <dcterms:created xsi:type="dcterms:W3CDTF">2024-12-17T11:38:58Z</dcterms:created>
  <dcterms:modified xsi:type="dcterms:W3CDTF">2024-12-17T13:26:49Z</dcterms:modified>
</cp:coreProperties>
</file>