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35E9-1C51-4C82-B063-88E65BED1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D7D17E-2B2D-463B-9254-76CFD20B0D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3F2F1F-A270-42C4-A095-8FFD194F923E}"/>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5" name="Footer Placeholder 4">
            <a:extLst>
              <a:ext uri="{FF2B5EF4-FFF2-40B4-BE49-F238E27FC236}">
                <a16:creationId xmlns:a16="http://schemas.microsoft.com/office/drawing/2014/main" id="{8058A099-9B30-4D86-95F5-82C8B333D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BE2B6-4A45-4A34-923B-9F6C735B28BD}"/>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107259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4E90-FDF4-4AB2-BB7A-15663CD43A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9C7E76-1C1C-4113-8CEB-19ECF7ED8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0A196-5B4D-49B0-89EA-7939DF12E803}"/>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5" name="Footer Placeholder 4">
            <a:extLst>
              <a:ext uri="{FF2B5EF4-FFF2-40B4-BE49-F238E27FC236}">
                <a16:creationId xmlns:a16="http://schemas.microsoft.com/office/drawing/2014/main" id="{B80AB64D-6AD0-4438-ADCC-05141D51B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294FA-9D9D-491B-B069-61A7939A3816}"/>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126482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CB170E-57FE-435A-B900-6CDD994E5A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C339D-1215-4211-A002-E141F7018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48A12-C871-4FD9-8AC4-F1F2CD82A276}"/>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5" name="Footer Placeholder 4">
            <a:extLst>
              <a:ext uri="{FF2B5EF4-FFF2-40B4-BE49-F238E27FC236}">
                <a16:creationId xmlns:a16="http://schemas.microsoft.com/office/drawing/2014/main" id="{A75F78AB-ACEF-4B38-937A-95187C6B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FBAF5-1371-4693-B313-98A5EB0E03D0}"/>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11560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E43D-03C8-4524-9138-302E7CCD2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4309D-326F-418F-884F-9F0190CA7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808FB-65D3-4653-97B8-B76D2E79D8D6}"/>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5" name="Footer Placeholder 4">
            <a:extLst>
              <a:ext uri="{FF2B5EF4-FFF2-40B4-BE49-F238E27FC236}">
                <a16:creationId xmlns:a16="http://schemas.microsoft.com/office/drawing/2014/main" id="{FEFA8C6A-D1B0-4142-84FC-067E1C633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ACAD4-DC39-48E7-A5B2-FA826483D020}"/>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215722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457E-9884-42D4-A96D-F1D3698B8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CCA67-5FAC-42EF-89BE-F46C91E71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F4DD5F-25F9-49EB-9C5A-0023BD43753C}"/>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5" name="Footer Placeholder 4">
            <a:extLst>
              <a:ext uri="{FF2B5EF4-FFF2-40B4-BE49-F238E27FC236}">
                <a16:creationId xmlns:a16="http://schemas.microsoft.com/office/drawing/2014/main" id="{996A023D-3F01-4FE9-99B5-CAB723881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4BAB7-9F92-41DE-81A7-FC8A59C7F387}"/>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2541602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5DAD-310B-4117-B181-D1705C6BB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DB8A7-94E7-462F-A1FB-0D337B740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AB2AD-3B77-4325-8A5F-8FF2AD3E59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BF889-CC4E-477B-B7CC-751F218985D9}"/>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6" name="Footer Placeholder 5">
            <a:extLst>
              <a:ext uri="{FF2B5EF4-FFF2-40B4-BE49-F238E27FC236}">
                <a16:creationId xmlns:a16="http://schemas.microsoft.com/office/drawing/2014/main" id="{505A560D-562F-4445-9429-368CC9EA3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97951-00B3-4C4E-AE8C-A04211C12AA5}"/>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17506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6737-761C-4B6D-9E9B-C2988316B9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365CA8-477F-4E79-8AFC-DC8E22DF7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CCFD92-13A8-4584-AFA6-174CCE06D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115B40-9D7B-4DF4-BE96-DE0094C15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ACB3D0-6601-4F5D-8FB4-4AE07AA5F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08375-0401-4E56-8A78-439532864471}"/>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8" name="Footer Placeholder 7">
            <a:extLst>
              <a:ext uri="{FF2B5EF4-FFF2-40B4-BE49-F238E27FC236}">
                <a16:creationId xmlns:a16="http://schemas.microsoft.com/office/drawing/2014/main" id="{B5D57259-9D94-4FDC-B31F-0B18F4E595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E05C76-F145-46EE-82AD-C8A141860C40}"/>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355989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BA13-258E-4685-A33E-B5FD86D98A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E6D6D-4CF7-4BD0-ADE7-3D1D98C44E63}"/>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4" name="Footer Placeholder 3">
            <a:extLst>
              <a:ext uri="{FF2B5EF4-FFF2-40B4-BE49-F238E27FC236}">
                <a16:creationId xmlns:a16="http://schemas.microsoft.com/office/drawing/2014/main" id="{B05E6C4C-3B9F-46F2-936D-33F05C038E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0AD0E2-3A0C-41D4-9A7A-D420ADD0BE2B}"/>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119088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D3AEA-3323-4339-A5CD-CC7EB27CDDEE}"/>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3" name="Footer Placeholder 2">
            <a:extLst>
              <a:ext uri="{FF2B5EF4-FFF2-40B4-BE49-F238E27FC236}">
                <a16:creationId xmlns:a16="http://schemas.microsoft.com/office/drawing/2014/main" id="{C27C63E3-89EF-4E84-8D20-4C74D485B9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C24AFF-D53A-4A3D-BF2F-BA30334478DB}"/>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109225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E126-7205-4130-8D6B-30092ED58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0E41E-AAC4-4C5A-9C36-A2431C849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F91100-C041-44DE-988B-6EAFE7A3D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8D199-D602-49C4-941C-F23B4E7C86FD}"/>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6" name="Footer Placeholder 5">
            <a:extLst>
              <a:ext uri="{FF2B5EF4-FFF2-40B4-BE49-F238E27FC236}">
                <a16:creationId xmlns:a16="http://schemas.microsoft.com/office/drawing/2014/main" id="{7FA3BBEC-AA77-4F86-9952-3018B4AB2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C9054-6602-40E7-9922-357FDA67BD16}"/>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76575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FF62-F450-45B4-B1B2-2818B2BB0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5349ED-0C10-444E-8297-A6E357686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617A3-DEBF-4B7D-94AA-9D8D6F13F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39530-498A-41CC-B537-AF39C3834435}"/>
              </a:ext>
            </a:extLst>
          </p:cNvPr>
          <p:cNvSpPr>
            <a:spLocks noGrp="1"/>
          </p:cNvSpPr>
          <p:nvPr>
            <p:ph type="dt" sz="half" idx="10"/>
          </p:nvPr>
        </p:nvSpPr>
        <p:spPr/>
        <p:txBody>
          <a:bodyPr/>
          <a:lstStyle/>
          <a:p>
            <a:fld id="{13F2B3E2-87D0-4073-B3D4-C644749247AC}" type="datetimeFigureOut">
              <a:rPr lang="en-US" smtClean="0"/>
              <a:t>16-Aug-20</a:t>
            </a:fld>
            <a:endParaRPr lang="en-US"/>
          </a:p>
        </p:txBody>
      </p:sp>
      <p:sp>
        <p:nvSpPr>
          <p:cNvPr id="6" name="Footer Placeholder 5">
            <a:extLst>
              <a:ext uri="{FF2B5EF4-FFF2-40B4-BE49-F238E27FC236}">
                <a16:creationId xmlns:a16="http://schemas.microsoft.com/office/drawing/2014/main" id="{3CD4E6B9-A04B-4B8E-931B-45510F4D1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09AAF-5EAB-490A-9ED7-AB24B9A6C826}"/>
              </a:ext>
            </a:extLst>
          </p:cNvPr>
          <p:cNvSpPr>
            <a:spLocks noGrp="1"/>
          </p:cNvSpPr>
          <p:nvPr>
            <p:ph type="sldNum" sz="quarter" idx="12"/>
          </p:nvPr>
        </p:nvSpPr>
        <p:spPr/>
        <p:txBody>
          <a:bodyPr/>
          <a:lstStyle/>
          <a:p>
            <a:fld id="{0CBF6327-C5B3-4DA3-A805-A5137C32A7F9}" type="slidenum">
              <a:rPr lang="en-US" smtClean="0"/>
              <a:t>‹#›</a:t>
            </a:fld>
            <a:endParaRPr lang="en-US"/>
          </a:p>
        </p:txBody>
      </p:sp>
    </p:spTree>
    <p:extLst>
      <p:ext uri="{BB962C8B-B14F-4D97-AF65-F5344CB8AC3E}">
        <p14:creationId xmlns:p14="http://schemas.microsoft.com/office/powerpoint/2010/main" val="8682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890A42-1C8E-405D-910E-5162D9FAE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C00BF1-BDD6-4DA4-AD4B-CD695CCF1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E5801-45BF-4408-9E39-F23F1B55B2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2B3E2-87D0-4073-B3D4-C644749247AC}" type="datetimeFigureOut">
              <a:rPr lang="en-US" smtClean="0"/>
              <a:t>16-Aug-20</a:t>
            </a:fld>
            <a:endParaRPr lang="en-US"/>
          </a:p>
        </p:txBody>
      </p:sp>
      <p:sp>
        <p:nvSpPr>
          <p:cNvPr id="5" name="Footer Placeholder 4">
            <a:extLst>
              <a:ext uri="{FF2B5EF4-FFF2-40B4-BE49-F238E27FC236}">
                <a16:creationId xmlns:a16="http://schemas.microsoft.com/office/drawing/2014/main" id="{60F5BC78-BBCB-4215-AE4C-6F093213F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8999A6-6ACF-4EA1-8C94-5252AD846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F6327-C5B3-4DA3-A805-A5137C32A7F9}" type="slidenum">
              <a:rPr lang="en-US" smtClean="0"/>
              <a:t>‹#›</a:t>
            </a:fld>
            <a:endParaRPr lang="en-US"/>
          </a:p>
        </p:txBody>
      </p:sp>
    </p:spTree>
    <p:extLst>
      <p:ext uri="{BB962C8B-B14F-4D97-AF65-F5344CB8AC3E}">
        <p14:creationId xmlns:p14="http://schemas.microsoft.com/office/powerpoint/2010/main" val="148526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AD00-259D-427C-A2A6-A0AFF9419800}"/>
              </a:ext>
            </a:extLst>
          </p:cNvPr>
          <p:cNvSpPr>
            <a:spLocks noGrp="1"/>
          </p:cNvSpPr>
          <p:nvPr>
            <p:ph type="ctrTitle"/>
          </p:nvPr>
        </p:nvSpPr>
        <p:spPr>
          <a:xfrm>
            <a:off x="1710431" y="3429000"/>
            <a:ext cx="9144000" cy="568171"/>
          </a:xfrm>
        </p:spPr>
        <p:txBody>
          <a:bodyPr>
            <a:noAutofit/>
          </a:bodyPr>
          <a:lstStyle/>
          <a:p>
            <a:r>
              <a:rPr lang="en-IN" sz="3600" dirty="0"/>
              <a:t>Track all your applications at one place</a:t>
            </a:r>
            <a:endParaRPr lang="en-US" sz="3600" dirty="0"/>
          </a:p>
        </p:txBody>
      </p:sp>
      <p:pic>
        <p:nvPicPr>
          <p:cNvPr id="4" name="Picture 3">
            <a:extLst>
              <a:ext uri="{FF2B5EF4-FFF2-40B4-BE49-F238E27FC236}">
                <a16:creationId xmlns:a16="http://schemas.microsoft.com/office/drawing/2014/main" id="{787D196D-0229-4086-9F01-E3C495ACFE42}"/>
              </a:ext>
            </a:extLst>
          </p:cNvPr>
          <p:cNvPicPr>
            <a:picLocks noChangeAspect="1"/>
          </p:cNvPicPr>
          <p:nvPr/>
        </p:nvPicPr>
        <p:blipFill rotWithShape="1">
          <a:blip r:embed="rId2"/>
          <a:srcRect b="26377"/>
          <a:stretch/>
        </p:blipFill>
        <p:spPr>
          <a:xfrm>
            <a:off x="3825043" y="1914159"/>
            <a:ext cx="4541914" cy="1514841"/>
          </a:xfrm>
          <a:prstGeom prst="rect">
            <a:avLst/>
          </a:prstGeom>
        </p:spPr>
      </p:pic>
    </p:spTree>
    <p:extLst>
      <p:ext uri="{BB962C8B-B14F-4D97-AF65-F5344CB8AC3E}">
        <p14:creationId xmlns:p14="http://schemas.microsoft.com/office/powerpoint/2010/main" val="269069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3DFD-D33D-48DD-86BB-5D4C9B1F4504}"/>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8EA4F17F-C182-4D46-904A-A2B47FED32F3}"/>
              </a:ext>
            </a:extLst>
          </p:cNvPr>
          <p:cNvSpPr>
            <a:spLocks noGrp="1"/>
          </p:cNvSpPr>
          <p:nvPr>
            <p:ph idx="1"/>
          </p:nvPr>
        </p:nvSpPr>
        <p:spPr/>
        <p:txBody>
          <a:bodyPr>
            <a:normAutofit fontScale="92500" lnSpcReduction="10000"/>
          </a:bodyPr>
          <a:lstStyle/>
          <a:p>
            <a:pPr marL="0" indent="0" algn="just">
              <a:buNone/>
            </a:pPr>
            <a:r>
              <a:rPr lang="en-IN" dirty="0"/>
              <a:t>Job seekers face a lot of issues while maintaining records of all the </a:t>
            </a:r>
            <a:r>
              <a:rPr lang="en-IN" dirty="0" err="1"/>
              <a:t>oncampus</a:t>
            </a:r>
            <a:r>
              <a:rPr lang="en-IN" dirty="0"/>
              <a:t> and </a:t>
            </a:r>
            <a:r>
              <a:rPr lang="en-IN" dirty="0" err="1"/>
              <a:t>offcampus</a:t>
            </a:r>
            <a:r>
              <a:rPr lang="en-IN" dirty="0"/>
              <a:t> applications they have applied in an efficient and visualized way. All the applications will be visible by priority set by the job seekers and other constraints accordingly and will have data for observations like test score, job titles with more success to make more informed decision in future application process. In the proposed Job application tracker, the applicants can enter Application details like Company Name, Job Title, Job Description, Application Date and Application Status. The applicants will be able to sort and track the status of the application and will get email reminders for the same. Applicants can even make question bank of questions asked during the process and can view it during the next job process.  A separated page will list out all the open job applications as per the API response from Job Boards.</a:t>
            </a:r>
            <a:endParaRPr lang="en-US" dirty="0"/>
          </a:p>
        </p:txBody>
      </p:sp>
    </p:spTree>
    <p:extLst>
      <p:ext uri="{BB962C8B-B14F-4D97-AF65-F5344CB8AC3E}">
        <p14:creationId xmlns:p14="http://schemas.microsoft.com/office/powerpoint/2010/main" val="116835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6CAD-B230-4444-8DB0-8F9FA2CFF904}"/>
              </a:ext>
            </a:extLst>
          </p:cNvPr>
          <p:cNvSpPr>
            <a:spLocks noGrp="1"/>
          </p:cNvSpPr>
          <p:nvPr>
            <p:ph type="title"/>
          </p:nvPr>
        </p:nvSpPr>
        <p:spPr/>
        <p:txBody>
          <a:bodyPr/>
          <a:lstStyle/>
          <a:p>
            <a:r>
              <a:rPr lang="en-IN" dirty="0"/>
              <a:t>Modules</a:t>
            </a:r>
            <a:endParaRPr lang="en-US" dirty="0"/>
          </a:p>
        </p:txBody>
      </p:sp>
      <p:sp>
        <p:nvSpPr>
          <p:cNvPr id="3" name="Content Placeholder 2">
            <a:extLst>
              <a:ext uri="{FF2B5EF4-FFF2-40B4-BE49-F238E27FC236}">
                <a16:creationId xmlns:a16="http://schemas.microsoft.com/office/drawing/2014/main" id="{56E8BCD5-26BE-4F2C-9D48-CCAF0037EE5D}"/>
              </a:ext>
            </a:extLst>
          </p:cNvPr>
          <p:cNvSpPr>
            <a:spLocks noGrp="1"/>
          </p:cNvSpPr>
          <p:nvPr>
            <p:ph idx="1"/>
          </p:nvPr>
        </p:nvSpPr>
        <p:spPr/>
        <p:txBody>
          <a:bodyPr>
            <a:normAutofit lnSpcReduction="10000"/>
          </a:bodyPr>
          <a:lstStyle/>
          <a:p>
            <a:r>
              <a:rPr lang="en-IN" dirty="0"/>
              <a:t>Users:</a:t>
            </a:r>
          </a:p>
          <a:p>
            <a:pPr lvl="1"/>
            <a:r>
              <a:rPr lang="en-IN" dirty="0"/>
              <a:t>Sign In: Users can Sign In to the application with the registered email Id and 	password</a:t>
            </a:r>
          </a:p>
          <a:p>
            <a:pPr lvl="1"/>
            <a:r>
              <a:rPr lang="en-IN" dirty="0"/>
              <a:t>Register: Users can Register by creating an Id and Password</a:t>
            </a:r>
          </a:p>
          <a:p>
            <a:pPr lvl="1"/>
            <a:r>
              <a:rPr lang="en-IN" dirty="0"/>
              <a:t>Resume: The uploaded resume to download and use the resume anytime</a:t>
            </a:r>
          </a:p>
          <a:p>
            <a:pPr lvl="1"/>
            <a:r>
              <a:rPr lang="en-IN" dirty="0"/>
              <a:t>My Profile: Applicants personal Details for faster reference during application filling process</a:t>
            </a:r>
          </a:p>
          <a:p>
            <a:r>
              <a:rPr lang="en-IN" dirty="0"/>
              <a:t>Job Application Data</a:t>
            </a:r>
          </a:p>
          <a:p>
            <a:pPr lvl="1"/>
            <a:r>
              <a:rPr lang="en-IN" dirty="0"/>
              <a:t>CREATE: Create Job Application Data</a:t>
            </a:r>
          </a:p>
          <a:p>
            <a:pPr lvl="1"/>
            <a:r>
              <a:rPr lang="en-IN" dirty="0"/>
              <a:t>READ: Read Job Application Data and show them according to the status</a:t>
            </a:r>
          </a:p>
          <a:p>
            <a:pPr lvl="1"/>
            <a:r>
              <a:rPr lang="en-IN" dirty="0"/>
              <a:t>UPDATE: Update Job Application Data like process status and other details</a:t>
            </a:r>
          </a:p>
          <a:p>
            <a:pPr lvl="1"/>
            <a:r>
              <a:rPr lang="en-IN" dirty="0"/>
              <a:t>DELETE: Delete Job Application Data</a:t>
            </a:r>
          </a:p>
        </p:txBody>
      </p:sp>
    </p:spTree>
    <p:extLst>
      <p:ext uri="{BB962C8B-B14F-4D97-AF65-F5344CB8AC3E}">
        <p14:creationId xmlns:p14="http://schemas.microsoft.com/office/powerpoint/2010/main" val="313735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6CAD-B230-4444-8DB0-8F9FA2CFF904}"/>
              </a:ext>
            </a:extLst>
          </p:cNvPr>
          <p:cNvSpPr>
            <a:spLocks noGrp="1"/>
          </p:cNvSpPr>
          <p:nvPr>
            <p:ph type="title"/>
          </p:nvPr>
        </p:nvSpPr>
        <p:spPr/>
        <p:txBody>
          <a:bodyPr/>
          <a:lstStyle/>
          <a:p>
            <a:r>
              <a:rPr lang="en-IN" dirty="0"/>
              <a:t>Modules</a:t>
            </a:r>
            <a:endParaRPr lang="en-US" dirty="0"/>
          </a:p>
        </p:txBody>
      </p:sp>
      <p:sp>
        <p:nvSpPr>
          <p:cNvPr id="3" name="Content Placeholder 2">
            <a:extLst>
              <a:ext uri="{FF2B5EF4-FFF2-40B4-BE49-F238E27FC236}">
                <a16:creationId xmlns:a16="http://schemas.microsoft.com/office/drawing/2014/main" id="{56E8BCD5-26BE-4F2C-9D48-CCAF0037EE5D}"/>
              </a:ext>
            </a:extLst>
          </p:cNvPr>
          <p:cNvSpPr>
            <a:spLocks noGrp="1"/>
          </p:cNvSpPr>
          <p:nvPr>
            <p:ph idx="1"/>
          </p:nvPr>
        </p:nvSpPr>
        <p:spPr/>
        <p:txBody>
          <a:bodyPr>
            <a:normAutofit/>
          </a:bodyPr>
          <a:lstStyle/>
          <a:p>
            <a:r>
              <a:rPr lang="en-IN" dirty="0"/>
              <a:t>Question Bank</a:t>
            </a:r>
          </a:p>
          <a:p>
            <a:pPr lvl="1"/>
            <a:r>
              <a:rPr lang="en-IN" dirty="0"/>
              <a:t>CREATE: Create new Questions asked during the process</a:t>
            </a:r>
          </a:p>
          <a:p>
            <a:pPr lvl="1"/>
            <a:r>
              <a:rPr lang="en-IN" dirty="0"/>
              <a:t>READ: Read Questions while preparing for Interview Process</a:t>
            </a:r>
          </a:p>
          <a:p>
            <a:pPr lvl="1"/>
            <a:r>
              <a:rPr lang="en-IN" dirty="0"/>
              <a:t>UPDATE: Update Questions if an efficient solution to the problem is encountered </a:t>
            </a:r>
          </a:p>
          <a:p>
            <a:pPr lvl="1"/>
            <a:r>
              <a:rPr lang="en-IN" dirty="0"/>
              <a:t>DELETE: Delete Questions if needed</a:t>
            </a:r>
          </a:p>
          <a:p>
            <a:r>
              <a:rPr lang="en-IN" dirty="0"/>
              <a:t>API</a:t>
            </a:r>
          </a:p>
          <a:p>
            <a:pPr lvl="1"/>
            <a:r>
              <a:rPr lang="en-IN" dirty="0"/>
              <a:t>List out all the open job applications as per the API response from the appropriate Job Boards</a:t>
            </a:r>
          </a:p>
        </p:txBody>
      </p:sp>
    </p:spTree>
    <p:extLst>
      <p:ext uri="{BB962C8B-B14F-4D97-AF65-F5344CB8AC3E}">
        <p14:creationId xmlns:p14="http://schemas.microsoft.com/office/powerpoint/2010/main" val="76890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784C-2D28-4ACA-A6B5-988D94D832F9}"/>
              </a:ext>
            </a:extLst>
          </p:cNvPr>
          <p:cNvSpPr>
            <a:spLocks noGrp="1"/>
          </p:cNvSpPr>
          <p:nvPr>
            <p:ph type="title"/>
          </p:nvPr>
        </p:nvSpPr>
        <p:spPr/>
        <p:txBody>
          <a:bodyPr/>
          <a:lstStyle/>
          <a:p>
            <a:r>
              <a:rPr lang="en-IN" dirty="0"/>
              <a:t>Technologies Used	</a:t>
            </a:r>
            <a:endParaRPr lang="en-US" dirty="0"/>
          </a:p>
        </p:txBody>
      </p:sp>
      <p:sp>
        <p:nvSpPr>
          <p:cNvPr id="3" name="Content Placeholder 2">
            <a:extLst>
              <a:ext uri="{FF2B5EF4-FFF2-40B4-BE49-F238E27FC236}">
                <a16:creationId xmlns:a16="http://schemas.microsoft.com/office/drawing/2014/main" id="{A57D364B-16F2-404F-814F-8ADE65136AE7}"/>
              </a:ext>
            </a:extLst>
          </p:cNvPr>
          <p:cNvSpPr>
            <a:spLocks noGrp="1"/>
          </p:cNvSpPr>
          <p:nvPr>
            <p:ph idx="1"/>
          </p:nvPr>
        </p:nvSpPr>
        <p:spPr>
          <a:xfrm>
            <a:off x="838200" y="1825625"/>
            <a:ext cx="10515600" cy="1603375"/>
          </a:xfrm>
        </p:spPr>
        <p:txBody>
          <a:bodyPr/>
          <a:lstStyle/>
          <a:p>
            <a:r>
              <a:rPr lang="en-IN" dirty="0"/>
              <a:t>Front-End: HTML, CSS, JS</a:t>
            </a:r>
          </a:p>
          <a:p>
            <a:r>
              <a:rPr lang="en-IN" dirty="0"/>
              <a:t>Back-End: Servlet, JSP, PHP</a:t>
            </a:r>
          </a:p>
          <a:p>
            <a:r>
              <a:rPr lang="en-IN" dirty="0"/>
              <a:t>Database: MySQL</a:t>
            </a:r>
            <a:endParaRPr lang="en-US" dirty="0"/>
          </a:p>
        </p:txBody>
      </p:sp>
      <p:sp>
        <p:nvSpPr>
          <p:cNvPr id="4" name="Title 1">
            <a:extLst>
              <a:ext uri="{FF2B5EF4-FFF2-40B4-BE49-F238E27FC236}">
                <a16:creationId xmlns:a16="http://schemas.microsoft.com/office/drawing/2014/main" id="{DBF946F8-43E6-4C75-B320-2F9FD8F06228}"/>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Requirements	</a:t>
            </a:r>
            <a:endParaRPr lang="en-US" dirty="0"/>
          </a:p>
        </p:txBody>
      </p:sp>
      <p:sp>
        <p:nvSpPr>
          <p:cNvPr id="5" name="Content Placeholder 2">
            <a:extLst>
              <a:ext uri="{FF2B5EF4-FFF2-40B4-BE49-F238E27FC236}">
                <a16:creationId xmlns:a16="http://schemas.microsoft.com/office/drawing/2014/main" id="{D693DB09-FEA5-497D-854B-C230AE47937B}"/>
              </a:ext>
            </a:extLst>
          </p:cNvPr>
          <p:cNvSpPr txBox="1">
            <a:spLocks/>
          </p:cNvSpPr>
          <p:nvPr/>
        </p:nvSpPr>
        <p:spPr>
          <a:xfrm>
            <a:off x="838200" y="4889500"/>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Reliable Internet Connection</a:t>
            </a:r>
          </a:p>
          <a:p>
            <a:r>
              <a:rPr lang="en-IN" dirty="0"/>
              <a:t>Any Web Browser</a:t>
            </a:r>
          </a:p>
          <a:p>
            <a:r>
              <a:rPr lang="en-IN" dirty="0"/>
              <a:t>A decent Computer System or Mobile</a:t>
            </a:r>
            <a:endParaRPr lang="en-US" dirty="0"/>
          </a:p>
        </p:txBody>
      </p:sp>
    </p:spTree>
    <p:extLst>
      <p:ext uri="{BB962C8B-B14F-4D97-AF65-F5344CB8AC3E}">
        <p14:creationId xmlns:p14="http://schemas.microsoft.com/office/powerpoint/2010/main" val="1709951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360</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Track all your applications at one place</vt:lpstr>
      <vt:lpstr>Abstract</vt:lpstr>
      <vt:lpstr>Modules</vt:lpstr>
      <vt:lpstr>Modules</vt:lpstr>
      <vt:lpstr>Technologies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 Tracker</dc:title>
  <dc:creator>Abhishek Kumar</dc:creator>
  <cp:lastModifiedBy>Abhishek Kumar</cp:lastModifiedBy>
  <cp:revision>8</cp:revision>
  <dcterms:created xsi:type="dcterms:W3CDTF">2020-08-13T08:40:41Z</dcterms:created>
  <dcterms:modified xsi:type="dcterms:W3CDTF">2020-08-16T05:50:35Z</dcterms:modified>
</cp:coreProperties>
</file>