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8"/>
  </p:notesMasterIdLst>
  <p:handoutMasterIdLst>
    <p:handoutMasterId r:id="rId9"/>
  </p:handoutMasterIdLst>
  <p:sldIdLst>
    <p:sldId id="324" r:id="rId5"/>
    <p:sldId id="409" r:id="rId6"/>
    <p:sldId id="28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AC41F3-90A0-4774-8565-B336427EEDD2}">
          <p14:sldIdLst>
            <p14:sldId id="324"/>
            <p14:sldId id="409"/>
          </p14:sldIdLst>
        </p14:section>
        <p14:section name="Ending" id="{5E8D53E4-9E51-42C5-9AC5-90BCDF544283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364" userDrawn="1">
          <p15:clr>
            <a:srgbClr val="A4A3A4"/>
          </p15:clr>
        </p15:guide>
        <p15:guide id="2" pos="372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Cesar Zambroti" initials="FCZ" lastIdx="1" clrIdx="0">
    <p:extLst>
      <p:ext uri="{19B8F6BF-5375-455C-9EA6-DF929625EA0E}">
        <p15:presenceInfo xmlns:p15="http://schemas.microsoft.com/office/powerpoint/2012/main" userId="S-1-5-21-1417001333-1958367476-725345543-1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C247"/>
    <a:srgbClr val="0078C1"/>
    <a:srgbClr val="FFFFFF"/>
    <a:srgbClr val="000000"/>
    <a:srgbClr val="00B0F0"/>
    <a:srgbClr val="39A91B"/>
    <a:srgbClr val="36A11A"/>
    <a:srgbClr val="37A41A"/>
    <a:srgbClr val="0094C8"/>
    <a:srgbClr val="2F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3711" autoAdjust="0"/>
  </p:normalViewPr>
  <p:slideViewPr>
    <p:cSldViewPr snapToGrid="0">
      <p:cViewPr varScale="1">
        <p:scale>
          <a:sx n="83" d="100"/>
          <a:sy n="83" d="100"/>
        </p:scale>
        <p:origin x="125" y="-48"/>
      </p:cViewPr>
      <p:guideLst>
        <p:guide pos="3364"/>
        <p:guide pos="3727"/>
        <p:guide orient="horz" pos="4065"/>
        <p:guide orient="horz" pos="3793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90588-C9D9-499D-AA8D-AD4923B0DD08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4C1A-D111-4793-810D-D751294CCB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5C509-E37D-4178-90C9-6B30A0EA5D8E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7F997-3EF3-445F-BF1F-1DE1C5060B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07F997-3EF3-445F-BF1F-1DE1C5060B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5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7F997-3EF3-445F-BF1F-1DE1C5060B5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40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hite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9249" y="228603"/>
            <a:ext cx="11151917" cy="7571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68" y="5855494"/>
            <a:ext cx="2533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05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66" y="39662"/>
            <a:ext cx="10515600" cy="100174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56" y="6087716"/>
            <a:ext cx="1915319" cy="6182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9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7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BBEE44C-CD24-42D8-8CAD-08FB456763E9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8CA88-EAB1-449E-8892-AEF6B3144B20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8D3514-73F8-41EE-AB7C-8E5DF3019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m para meeting business">
            <a:extLst>
              <a:ext uri="{FF2B5EF4-FFF2-40B4-BE49-F238E27FC236}">
                <a16:creationId xmlns:a16="http://schemas.microsoft.com/office/drawing/2014/main" id="{BDBD3ABB-DF40-445D-928D-90B93FF07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303" y="809965"/>
            <a:ext cx="16194703" cy="62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C3F489-741C-43CF-91D6-A03B27C7FC25}"/>
              </a:ext>
            </a:extLst>
          </p:cNvPr>
          <p:cNvSpPr/>
          <p:nvPr userDrawn="1"/>
        </p:nvSpPr>
        <p:spPr>
          <a:xfrm>
            <a:off x="-1" y="413424"/>
            <a:ext cx="8346831" cy="64445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06F00-5A8B-4997-8F63-E7977228CD3C}"/>
              </a:ext>
            </a:extLst>
          </p:cNvPr>
          <p:cNvSpPr txBox="1"/>
          <p:nvPr userDrawn="1"/>
        </p:nvSpPr>
        <p:spPr>
          <a:xfrm>
            <a:off x="112686" y="121037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-150" dirty="0">
                <a:solidFill>
                  <a:schemeClr val="bg1"/>
                </a:solidFill>
                <a:latin typeface="Titillium Web Light" panose="00000400000000000000" pitchFamily="2" charset="0"/>
              </a:rPr>
              <a:t>Agenda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4BF131-D610-4D24-A694-BC2B4B1FA5F4}"/>
              </a:ext>
            </a:extLst>
          </p:cNvPr>
          <p:cNvSpPr/>
          <p:nvPr userDrawn="1"/>
        </p:nvSpPr>
        <p:spPr>
          <a:xfrm>
            <a:off x="-12214830" y="-1105892"/>
            <a:ext cx="35755385" cy="2089135"/>
          </a:xfrm>
          <a:prstGeom prst="ellipse">
            <a:avLst/>
          </a:prstGeom>
          <a:solidFill>
            <a:srgbClr val="54C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56DECC-39C4-4BFE-BBEC-41FBBA7AEC68}"/>
              </a:ext>
            </a:extLst>
          </p:cNvPr>
          <p:cNvSpPr/>
          <p:nvPr userDrawn="1"/>
        </p:nvSpPr>
        <p:spPr>
          <a:xfrm>
            <a:off x="-6869723" y="-1241070"/>
            <a:ext cx="25931446" cy="2089135"/>
          </a:xfrm>
          <a:prstGeom prst="ellipse">
            <a:avLst/>
          </a:prstGeom>
          <a:solidFill>
            <a:srgbClr val="007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1D0494-F915-4754-930A-4460920B3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56" y="44971"/>
            <a:ext cx="1814158" cy="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FE3E-C0BD-470F-A89F-EF8DD0AF1D8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12/07/2019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2B69-B5C7-4859-B026-85FF8E4773AF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30369" y="0"/>
            <a:ext cx="10761632" cy="6858000"/>
          </a:xfrm>
          <a:prstGeom prst="rect">
            <a:avLst/>
          </a:prstGeom>
          <a:gradFill flip="none" rotWithShape="1">
            <a:gsLst>
              <a:gs pos="100000">
                <a:srgbClr val="10508A"/>
              </a:gs>
              <a:gs pos="45000">
                <a:srgbClr val="207DC3">
                  <a:alpha val="50000"/>
                </a:srgbClr>
              </a:gs>
            </a:gsLst>
            <a:lin ang="13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6732" cy="6858000"/>
            <a:chOff x="0" y="0"/>
            <a:chExt cx="12196732" cy="6858000"/>
          </a:xfrm>
          <a:solidFill>
            <a:schemeClr val="bg1"/>
          </a:solidFill>
        </p:grpSpPr>
        <p:sp>
          <p:nvSpPr>
            <p:cNvPr id="15" name="Rectangle 2"/>
            <p:cNvSpPr/>
            <p:nvPr/>
          </p:nvSpPr>
          <p:spPr>
            <a:xfrm>
              <a:off x="0" y="0"/>
              <a:ext cx="2514600" cy="3398520"/>
            </a:xfrm>
            <a:custGeom>
              <a:avLst/>
              <a:gdLst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251460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181100 w 2514600"/>
                <a:gd name="connsiteY2" fmla="*/ 281940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478280 w 2514600"/>
                <a:gd name="connsiteY2" fmla="*/ 2918460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211580 w 2514600"/>
                <a:gd name="connsiteY2" fmla="*/ 2879198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  <a:gd name="connsiteX0" fmla="*/ 0 w 2514600"/>
                <a:gd name="connsiteY0" fmla="*/ 0 h 2918460"/>
                <a:gd name="connsiteX1" fmla="*/ 2514600 w 2514600"/>
                <a:gd name="connsiteY1" fmla="*/ 0 h 2918460"/>
                <a:gd name="connsiteX2" fmla="*/ 1333500 w 2514600"/>
                <a:gd name="connsiteY2" fmla="*/ 2885742 h 2918460"/>
                <a:gd name="connsiteX3" fmla="*/ 0 w 2514600"/>
                <a:gd name="connsiteY3" fmla="*/ 2918460 h 2918460"/>
                <a:gd name="connsiteX4" fmla="*/ 0 w 2514600"/>
                <a:gd name="connsiteY4" fmla="*/ 0 h 29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2918460">
                  <a:moveTo>
                    <a:pt x="0" y="0"/>
                  </a:moveTo>
                  <a:lnTo>
                    <a:pt x="2514600" y="0"/>
                  </a:lnTo>
                  <a:lnTo>
                    <a:pt x="1333500" y="2885742"/>
                  </a:lnTo>
                  <a:lnTo>
                    <a:pt x="0" y="291846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/>
            <p:cNvSpPr/>
            <p:nvPr/>
          </p:nvSpPr>
          <p:spPr>
            <a:xfrm>
              <a:off x="0" y="2704116"/>
              <a:ext cx="10797540" cy="4153884"/>
            </a:xfrm>
            <a:custGeom>
              <a:avLst/>
              <a:gdLst>
                <a:gd name="connsiteX0" fmla="*/ 0 w 10797540"/>
                <a:gd name="connsiteY0" fmla="*/ 0 h 1684020"/>
                <a:gd name="connsiteX1" fmla="*/ 10797540 w 10797540"/>
                <a:gd name="connsiteY1" fmla="*/ 0 h 1684020"/>
                <a:gd name="connsiteX2" fmla="*/ 10797540 w 10797540"/>
                <a:gd name="connsiteY2" fmla="*/ 1684020 h 1684020"/>
                <a:gd name="connsiteX3" fmla="*/ 0 w 10797540"/>
                <a:gd name="connsiteY3" fmla="*/ 1684020 h 1684020"/>
                <a:gd name="connsiteX4" fmla="*/ 0 w 10797540"/>
                <a:gd name="connsiteY4" fmla="*/ 0 h 1684020"/>
                <a:gd name="connsiteX0" fmla="*/ 0 w 10797540"/>
                <a:gd name="connsiteY0" fmla="*/ 1402080 h 3086100"/>
                <a:gd name="connsiteX1" fmla="*/ 10797540 w 10797540"/>
                <a:gd name="connsiteY1" fmla="*/ 1402080 h 3086100"/>
                <a:gd name="connsiteX2" fmla="*/ 10797540 w 10797540"/>
                <a:gd name="connsiteY2" fmla="*/ 3086100 h 3086100"/>
                <a:gd name="connsiteX3" fmla="*/ 0 w 10797540"/>
                <a:gd name="connsiteY3" fmla="*/ 3086100 h 3086100"/>
                <a:gd name="connsiteX4" fmla="*/ 0 w 10797540"/>
                <a:gd name="connsiteY4" fmla="*/ 1402080 h 3086100"/>
                <a:gd name="connsiteX0" fmla="*/ 0 w 10797540"/>
                <a:gd name="connsiteY0" fmla="*/ 198890 h 3902210"/>
                <a:gd name="connsiteX1" fmla="*/ 10797540 w 10797540"/>
                <a:gd name="connsiteY1" fmla="*/ 2218190 h 3902210"/>
                <a:gd name="connsiteX2" fmla="*/ 10797540 w 10797540"/>
                <a:gd name="connsiteY2" fmla="*/ 3902210 h 3902210"/>
                <a:gd name="connsiteX3" fmla="*/ 0 w 10797540"/>
                <a:gd name="connsiteY3" fmla="*/ 3902210 h 3902210"/>
                <a:gd name="connsiteX4" fmla="*/ 0 w 10797540"/>
                <a:gd name="connsiteY4" fmla="*/ 198890 h 3902210"/>
                <a:gd name="connsiteX0" fmla="*/ 0 w 10797540"/>
                <a:gd name="connsiteY0" fmla="*/ 468280 h 4171600"/>
                <a:gd name="connsiteX1" fmla="*/ 10797540 w 10797540"/>
                <a:gd name="connsiteY1" fmla="*/ 2487580 h 4171600"/>
                <a:gd name="connsiteX2" fmla="*/ 10797540 w 10797540"/>
                <a:gd name="connsiteY2" fmla="*/ 4171600 h 4171600"/>
                <a:gd name="connsiteX3" fmla="*/ 0 w 10797540"/>
                <a:gd name="connsiteY3" fmla="*/ 4171600 h 4171600"/>
                <a:gd name="connsiteX4" fmla="*/ 0 w 10797540"/>
                <a:gd name="connsiteY4" fmla="*/ 468280 h 4171600"/>
                <a:gd name="connsiteX0" fmla="*/ 0 w 10797540"/>
                <a:gd name="connsiteY0" fmla="*/ 376329 h 4079649"/>
                <a:gd name="connsiteX1" fmla="*/ 10797540 w 10797540"/>
                <a:gd name="connsiteY1" fmla="*/ 2395629 h 4079649"/>
                <a:gd name="connsiteX2" fmla="*/ 10797540 w 10797540"/>
                <a:gd name="connsiteY2" fmla="*/ 4079649 h 4079649"/>
                <a:gd name="connsiteX3" fmla="*/ 0 w 10797540"/>
                <a:gd name="connsiteY3" fmla="*/ 4079649 h 4079649"/>
                <a:gd name="connsiteX4" fmla="*/ 0 w 10797540"/>
                <a:gd name="connsiteY4" fmla="*/ 376329 h 4079649"/>
                <a:gd name="connsiteX0" fmla="*/ 0 w 10805160"/>
                <a:gd name="connsiteY0" fmla="*/ 389238 h 4046838"/>
                <a:gd name="connsiteX1" fmla="*/ 10805160 w 10805160"/>
                <a:gd name="connsiteY1" fmla="*/ 2362818 h 4046838"/>
                <a:gd name="connsiteX2" fmla="*/ 10805160 w 10805160"/>
                <a:gd name="connsiteY2" fmla="*/ 4046838 h 4046838"/>
                <a:gd name="connsiteX3" fmla="*/ 7620 w 10805160"/>
                <a:gd name="connsiteY3" fmla="*/ 4046838 h 4046838"/>
                <a:gd name="connsiteX4" fmla="*/ 0 w 10805160"/>
                <a:gd name="connsiteY4" fmla="*/ 389238 h 4046838"/>
                <a:gd name="connsiteX0" fmla="*/ 0 w 10805160"/>
                <a:gd name="connsiteY0" fmla="*/ 497341 h 4154941"/>
                <a:gd name="connsiteX1" fmla="*/ 10805160 w 10805160"/>
                <a:gd name="connsiteY1" fmla="*/ 2470921 h 4154941"/>
                <a:gd name="connsiteX2" fmla="*/ 10805160 w 10805160"/>
                <a:gd name="connsiteY2" fmla="*/ 4154941 h 4154941"/>
                <a:gd name="connsiteX3" fmla="*/ 7620 w 10805160"/>
                <a:gd name="connsiteY3" fmla="*/ 4154941 h 4154941"/>
                <a:gd name="connsiteX4" fmla="*/ 0 w 10805160"/>
                <a:gd name="connsiteY4" fmla="*/ 497341 h 4154941"/>
                <a:gd name="connsiteX0" fmla="*/ 0 w 10805160"/>
                <a:gd name="connsiteY0" fmla="*/ 462007 h 4119607"/>
                <a:gd name="connsiteX1" fmla="*/ 10805160 w 10805160"/>
                <a:gd name="connsiteY1" fmla="*/ 2435587 h 4119607"/>
                <a:gd name="connsiteX2" fmla="*/ 10805160 w 10805160"/>
                <a:gd name="connsiteY2" fmla="*/ 4119607 h 4119607"/>
                <a:gd name="connsiteX3" fmla="*/ 7620 w 10805160"/>
                <a:gd name="connsiteY3" fmla="*/ 4119607 h 4119607"/>
                <a:gd name="connsiteX4" fmla="*/ 0 w 10805160"/>
                <a:gd name="connsiteY4" fmla="*/ 462007 h 4119607"/>
                <a:gd name="connsiteX0" fmla="*/ 0 w 10805160"/>
                <a:gd name="connsiteY0" fmla="*/ 472343 h 4129943"/>
                <a:gd name="connsiteX1" fmla="*/ 10805160 w 10805160"/>
                <a:gd name="connsiteY1" fmla="*/ 2445923 h 4129943"/>
                <a:gd name="connsiteX2" fmla="*/ 10805160 w 10805160"/>
                <a:gd name="connsiteY2" fmla="*/ 4129943 h 4129943"/>
                <a:gd name="connsiteX3" fmla="*/ 7620 w 10805160"/>
                <a:gd name="connsiteY3" fmla="*/ 4129943 h 4129943"/>
                <a:gd name="connsiteX4" fmla="*/ 0 w 10805160"/>
                <a:gd name="connsiteY4" fmla="*/ 472343 h 4129943"/>
                <a:gd name="connsiteX0" fmla="*/ 0 w 10805160"/>
                <a:gd name="connsiteY0" fmla="*/ 479361 h 4136961"/>
                <a:gd name="connsiteX1" fmla="*/ 10805160 w 10805160"/>
                <a:gd name="connsiteY1" fmla="*/ 2452941 h 4136961"/>
                <a:gd name="connsiteX2" fmla="*/ 10805160 w 10805160"/>
                <a:gd name="connsiteY2" fmla="*/ 4136961 h 4136961"/>
                <a:gd name="connsiteX3" fmla="*/ 7620 w 10805160"/>
                <a:gd name="connsiteY3" fmla="*/ 4136961 h 4136961"/>
                <a:gd name="connsiteX4" fmla="*/ 0 w 10805160"/>
                <a:gd name="connsiteY4" fmla="*/ 479361 h 4136961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10805160 w 10805160"/>
                <a:gd name="connsiteY2" fmla="*/ 4153884 h 4153884"/>
                <a:gd name="connsiteX3" fmla="*/ 3013287 w 10805160"/>
                <a:gd name="connsiteY3" fmla="*/ 4145417 h 4153884"/>
                <a:gd name="connsiteX4" fmla="*/ 7620 w 10805160"/>
                <a:gd name="connsiteY4" fmla="*/ 4153884 h 4153884"/>
                <a:gd name="connsiteX5" fmla="*/ 0 w 10805160"/>
                <a:gd name="connsiteY5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13287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47154 w 10805160"/>
                <a:gd name="connsiteY2" fmla="*/ 4145417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  <a:gd name="connsiteX0" fmla="*/ 0 w 10805160"/>
                <a:gd name="connsiteY0" fmla="*/ 496284 h 4153884"/>
                <a:gd name="connsiteX1" fmla="*/ 10805160 w 10805160"/>
                <a:gd name="connsiteY1" fmla="*/ 2469864 h 4153884"/>
                <a:gd name="connsiteX2" fmla="*/ 3051387 w 10805160"/>
                <a:gd name="connsiteY2" fmla="*/ 4153884 h 4153884"/>
                <a:gd name="connsiteX3" fmla="*/ 7620 w 10805160"/>
                <a:gd name="connsiteY3" fmla="*/ 4153884 h 4153884"/>
                <a:gd name="connsiteX4" fmla="*/ 0 w 10805160"/>
                <a:gd name="connsiteY4" fmla="*/ 496284 h 41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5160" h="4153884">
                  <a:moveTo>
                    <a:pt x="0" y="496284"/>
                  </a:moveTo>
                  <a:cubicBezTo>
                    <a:pt x="3561080" y="-410496"/>
                    <a:pt x="8684260" y="-250476"/>
                    <a:pt x="10805160" y="2469864"/>
                  </a:cubicBezTo>
                  <a:cubicBezTo>
                    <a:pt x="8207869" y="3561782"/>
                    <a:pt x="4488745" y="2283032"/>
                    <a:pt x="3051387" y="4153884"/>
                  </a:cubicBezTo>
                  <a:lnTo>
                    <a:pt x="7620" y="4153884"/>
                  </a:lnTo>
                  <a:lnTo>
                    <a:pt x="0" y="4962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10668002" y="0"/>
              <a:ext cx="1528730" cy="1230229"/>
            </a:xfrm>
            <a:custGeom>
              <a:avLst/>
              <a:gdLst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1424539 h 1424539"/>
                <a:gd name="connsiteX4" fmla="*/ 0 w 1517583"/>
                <a:gd name="connsiteY4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424539"/>
                <a:gd name="connsiteX1" fmla="*/ 1517583 w 1517583"/>
                <a:gd name="connsiteY1" fmla="*/ 0 h 1424539"/>
                <a:gd name="connsiteX2" fmla="*/ 1517583 w 1517583"/>
                <a:gd name="connsiteY2" fmla="*/ 1424539 h 1424539"/>
                <a:gd name="connsiteX3" fmla="*/ 0 w 1517583"/>
                <a:gd name="connsiteY3" fmla="*/ 0 h 1424539"/>
                <a:gd name="connsiteX0" fmla="*/ 0 w 1517583"/>
                <a:gd name="connsiteY0" fmla="*/ 0 h 1058779"/>
                <a:gd name="connsiteX1" fmla="*/ 1517583 w 1517583"/>
                <a:gd name="connsiteY1" fmla="*/ 0 h 1058779"/>
                <a:gd name="connsiteX2" fmla="*/ 1450206 w 1517583"/>
                <a:gd name="connsiteY2" fmla="*/ 1058779 h 1058779"/>
                <a:gd name="connsiteX3" fmla="*/ 0 w 1517583"/>
                <a:gd name="connsiteY3" fmla="*/ 0 h 105877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3706 w 1517583"/>
                <a:gd name="connsiteY2" fmla="*/ 1217529 h 1217529"/>
                <a:gd name="connsiteX3" fmla="*/ 0 w 1517583"/>
                <a:gd name="connsiteY3" fmla="*/ 0 h 1217529"/>
                <a:gd name="connsiteX0" fmla="*/ 0 w 1517583"/>
                <a:gd name="connsiteY0" fmla="*/ 0 h 1217529"/>
                <a:gd name="connsiteX1" fmla="*/ 1517583 w 1517583"/>
                <a:gd name="connsiteY1" fmla="*/ 0 h 1217529"/>
                <a:gd name="connsiteX2" fmla="*/ 1515813 w 1517583"/>
                <a:gd name="connsiteY2" fmla="*/ 1217529 h 1217529"/>
                <a:gd name="connsiteX3" fmla="*/ 0 w 1517583"/>
                <a:gd name="connsiteY3" fmla="*/ 0 h 1217529"/>
                <a:gd name="connsiteX0" fmla="*/ 0 w 1522294"/>
                <a:gd name="connsiteY0" fmla="*/ 0 h 1230229"/>
                <a:gd name="connsiteX1" fmla="*/ 1517583 w 1522294"/>
                <a:gd name="connsiteY1" fmla="*/ 0 h 1230229"/>
                <a:gd name="connsiteX2" fmla="*/ 1522137 w 1522294"/>
                <a:gd name="connsiteY2" fmla="*/ 1230229 h 1230229"/>
                <a:gd name="connsiteX3" fmla="*/ 0 w 1522294"/>
                <a:gd name="connsiteY3" fmla="*/ 0 h 123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2294" h="1230229">
                  <a:moveTo>
                    <a:pt x="0" y="0"/>
                  </a:moveTo>
                  <a:lnTo>
                    <a:pt x="1517583" y="0"/>
                  </a:lnTo>
                  <a:cubicBezTo>
                    <a:pt x="1516291" y="405843"/>
                    <a:pt x="1523429" y="824386"/>
                    <a:pt x="1522137" y="1230229"/>
                  </a:cubicBezTo>
                  <a:cubicBezTo>
                    <a:pt x="1044083" y="658327"/>
                    <a:pt x="486310" y="24006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1379201" y="4563533"/>
              <a:ext cx="812800" cy="2294467"/>
            </a:xfrm>
            <a:custGeom>
              <a:avLst/>
              <a:gdLst>
                <a:gd name="connsiteX0" fmla="*/ 0 w 795867"/>
                <a:gd name="connsiteY0" fmla="*/ 0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  <a:gd name="connsiteX4" fmla="*/ 0 w 795867"/>
                <a:gd name="connsiteY4" fmla="*/ 0 h 2294467"/>
                <a:gd name="connsiteX0" fmla="*/ 0 w 795867"/>
                <a:gd name="connsiteY0" fmla="*/ 2294467 h 2294467"/>
                <a:gd name="connsiteX1" fmla="*/ 795867 w 795867"/>
                <a:gd name="connsiteY1" fmla="*/ 0 h 2294467"/>
                <a:gd name="connsiteX2" fmla="*/ 795867 w 795867"/>
                <a:gd name="connsiteY2" fmla="*/ 2294467 h 2294467"/>
                <a:gd name="connsiteX3" fmla="*/ 0 w 795867"/>
                <a:gd name="connsiteY3" fmla="*/ 2294467 h 229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867" h="2294467">
                  <a:moveTo>
                    <a:pt x="0" y="2294467"/>
                  </a:moveTo>
                  <a:lnTo>
                    <a:pt x="795867" y="0"/>
                  </a:lnTo>
                  <a:lnTo>
                    <a:pt x="795867" y="2294467"/>
                  </a:lnTo>
                  <a:lnTo>
                    <a:pt x="0" y="22944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0596" y="3795189"/>
            <a:ext cx="5726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Automatização de testes em APIs utilizando </a:t>
            </a:r>
            <a:r>
              <a:rPr kumimoji="0" lang="pt-BR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Postman</a:t>
            </a:r>
            <a:endParaRPr kumimoji="0" lang="pt-BR" sz="32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5B46363-351B-4E8E-8FB5-14F0D34D6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175364"/>
            <a:ext cx="1755237" cy="17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29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/>
          <p:nvPr/>
        </p:nvSpPr>
        <p:spPr>
          <a:xfrm>
            <a:off x="10791511" y="3242628"/>
            <a:ext cx="1869438" cy="3931920"/>
          </a:xfrm>
          <a:custGeom>
            <a:avLst/>
            <a:gdLst>
              <a:gd name="connsiteX0" fmla="*/ 0 w 1356358"/>
              <a:gd name="connsiteY0" fmla="*/ 0 h 2118360"/>
              <a:gd name="connsiteX1" fmla="*/ 1356358 w 1356358"/>
              <a:gd name="connsiteY1" fmla="*/ 0 h 2118360"/>
              <a:gd name="connsiteX2" fmla="*/ 1356358 w 1356358"/>
              <a:gd name="connsiteY2" fmla="*/ 2118360 h 2118360"/>
              <a:gd name="connsiteX3" fmla="*/ 0 w 1356358"/>
              <a:gd name="connsiteY3" fmla="*/ 2118360 h 2118360"/>
              <a:gd name="connsiteX4" fmla="*/ 0 w 1356358"/>
              <a:gd name="connsiteY4" fmla="*/ 0 h 2118360"/>
              <a:gd name="connsiteX0" fmla="*/ 0 w 2636518"/>
              <a:gd name="connsiteY0" fmla="*/ 149860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4" fmla="*/ 0 w 2636518"/>
              <a:gd name="connsiteY4" fmla="*/ 1498600 h 3616960"/>
              <a:gd name="connsiteX0" fmla="*/ 0 w 2636518"/>
              <a:gd name="connsiteY0" fmla="*/ 3616960 h 3616960"/>
              <a:gd name="connsiteX1" fmla="*/ 2636518 w 2636518"/>
              <a:gd name="connsiteY1" fmla="*/ 0 h 3616960"/>
              <a:gd name="connsiteX2" fmla="*/ 1356358 w 2636518"/>
              <a:gd name="connsiteY2" fmla="*/ 3616960 h 3616960"/>
              <a:gd name="connsiteX3" fmla="*/ 0 w 2636518"/>
              <a:gd name="connsiteY3" fmla="*/ 3616960 h 3616960"/>
              <a:gd name="connsiteX0" fmla="*/ 0 w 1869438"/>
              <a:gd name="connsiteY0" fmla="*/ 1930400 h 3616960"/>
              <a:gd name="connsiteX1" fmla="*/ 1869438 w 1869438"/>
              <a:gd name="connsiteY1" fmla="*/ 0 h 3616960"/>
              <a:gd name="connsiteX2" fmla="*/ 589278 w 1869438"/>
              <a:gd name="connsiteY2" fmla="*/ 3616960 h 3616960"/>
              <a:gd name="connsiteX3" fmla="*/ 0 w 1869438"/>
              <a:gd name="connsiteY3" fmla="*/ 1930400 h 361696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  <a:gd name="connsiteX0" fmla="*/ 0 w 1869438"/>
              <a:gd name="connsiteY0" fmla="*/ 1930400 h 3931920"/>
              <a:gd name="connsiteX1" fmla="*/ 1869438 w 1869438"/>
              <a:gd name="connsiteY1" fmla="*/ 0 h 3931920"/>
              <a:gd name="connsiteX2" fmla="*/ 492758 w 1869438"/>
              <a:gd name="connsiteY2" fmla="*/ 3931920 h 3931920"/>
              <a:gd name="connsiteX3" fmla="*/ 0 w 1869438"/>
              <a:gd name="connsiteY3" fmla="*/ 193040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438" h="3931920">
                <a:moveTo>
                  <a:pt x="0" y="1930400"/>
                </a:moveTo>
                <a:cubicBezTo>
                  <a:pt x="1070186" y="1485053"/>
                  <a:pt x="1505372" y="821267"/>
                  <a:pt x="1869438" y="0"/>
                </a:cubicBezTo>
                <a:lnTo>
                  <a:pt x="492758" y="3931920"/>
                </a:lnTo>
                <a:cubicBezTo>
                  <a:pt x="592665" y="3274907"/>
                  <a:pt x="438573" y="2541693"/>
                  <a:pt x="0" y="1930400"/>
                </a:cubicBezTo>
                <a:close/>
              </a:path>
            </a:pathLst>
          </a:custGeom>
          <a:solidFill>
            <a:srgbClr val="57B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A29F4-4987-41FB-ABB4-C99ADB21B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6" y="5800559"/>
            <a:ext cx="1242362" cy="8820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E58DBAF-6A28-4A2C-8402-CA84DD8551CA}"/>
              </a:ext>
            </a:extLst>
          </p:cNvPr>
          <p:cNvSpPr txBox="1">
            <a:spLocks/>
          </p:cNvSpPr>
          <p:nvPr/>
        </p:nvSpPr>
        <p:spPr>
          <a:xfrm>
            <a:off x="183276" y="1163782"/>
            <a:ext cx="7944724" cy="5403273"/>
          </a:xfrm>
          <a:prstGeom prst="rect">
            <a:avLst/>
          </a:prstGeom>
        </p:spPr>
        <p:txBody>
          <a:bodyPr/>
          <a:lstStyle>
            <a:lvl1pPr algn="l" defTabSz="914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>
                <a:ln w="3175"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r"/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Scenario: Insert a new Movie</a:t>
            </a:r>
          </a:p>
          <a:p>
            <a:pPr algn="r"/>
            <a:endParaRPr lang="en-US" sz="2400" b="1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Given a new Movie "Rocky"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When sending a POST request with id "99"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And Movie title "Rocky"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Then it should return status code 201 (Created)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And the Movie resource should be returned with the correct values</a:t>
            </a:r>
          </a:p>
          <a:p>
            <a:pPr algn="r"/>
            <a:endParaRPr lang="en-US" sz="24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en-US" sz="2600" b="1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Scenario: Insert a Rental for an existing movie</a:t>
            </a:r>
          </a:p>
          <a:p>
            <a:pPr algn="r"/>
            <a:endParaRPr lang="en-US" sz="2400" b="1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Given an authenticated User,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And using a valid Customer,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When sending POST Rental request for the Movie "Polar"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Then it should return status code 201 (Created)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And the Rental resource should be returned </a:t>
            </a:r>
          </a:p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  <a:cs typeface="Segoe UI Light" panose="020B0502040204020203" pitchFamily="34" charset="0"/>
              </a:rPr>
              <a:t>with the correct values</a:t>
            </a:r>
          </a:p>
        </p:txBody>
      </p:sp>
    </p:spTree>
    <p:extLst>
      <p:ext uri="{BB962C8B-B14F-4D97-AF65-F5344CB8AC3E}">
        <p14:creationId xmlns:p14="http://schemas.microsoft.com/office/powerpoint/2010/main" val="124532373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76" y="2097662"/>
            <a:ext cx="3750248" cy="26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544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39096B360CEE4B8C285F10FE6A9AD7" ma:contentTypeVersion="11" ma:contentTypeDescription="Crie um novo documento." ma:contentTypeScope="" ma:versionID="61b80c6d1f78ddc907b6b0cacb302f78">
  <xsd:schema xmlns:xsd="http://www.w3.org/2001/XMLSchema" xmlns:xs="http://www.w3.org/2001/XMLSchema" xmlns:p="http://schemas.microsoft.com/office/2006/metadata/properties" xmlns:ns2="598a4552-ebf6-4bae-9261-ab9024e92e4a" xmlns:ns3="69e49b15-8bc8-42c6-813b-35fe10357ffa" targetNamespace="http://schemas.microsoft.com/office/2006/metadata/properties" ma:root="true" ma:fieldsID="960c426988db8041fc1a670a7799861f" ns2:_="" ns3:_="">
    <xsd:import namespace="598a4552-ebf6-4bae-9261-ab9024e92e4a"/>
    <xsd:import namespace="69e49b15-8bc8-42c6-813b-35fe10357ff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4552-ebf6-4bae-9261-ab9024e92e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49b15-8bc8-42c6-813b-35fe10357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98a4552-ebf6-4bae-9261-ab9024e92e4a">
      <UserInfo>
        <DisplayName>Rafael da Silva Santos</DisplayName>
        <AccountId>1064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5BA220-D0BC-42A5-BB7A-4E4423AB0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8a4552-ebf6-4bae-9261-ab9024e92e4a"/>
    <ds:schemaRef ds:uri="69e49b15-8bc8-42c6-813b-35fe10357f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F825C-DDBA-45C6-BA04-4719121066AF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69e49b15-8bc8-42c6-813b-35fe10357ffa"/>
    <ds:schemaRef ds:uri="598a4552-ebf6-4bae-9261-ab9024e92e4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B3609B-5F2A-4763-B007-15C715820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112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Titillium Web Light</vt:lpstr>
      <vt:lpstr>1_Tema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Railson Fernandes Lima</dc:creator>
  <cp:lastModifiedBy>Eduardo Aguillar Cerqueira</cp:lastModifiedBy>
  <cp:revision>29</cp:revision>
  <dcterms:created xsi:type="dcterms:W3CDTF">2019-04-03T20:43:42Z</dcterms:created>
  <dcterms:modified xsi:type="dcterms:W3CDTF">2019-07-12T17:41:41Z</dcterms:modified>
</cp:coreProperties>
</file>