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AEDB5-0E85-D64D-AACA-2974169EC991}" v="7" dt="2018-09-26T09:59:1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DF153-3139-A04F-A88D-77CB884C2B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12AB1-B525-2146-86F5-0E7CC5B69E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76D71-03B5-7941-A8F3-BECDB9D0B83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211F9-066C-8040-A513-01E3A3AC17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B1FCE-D742-C440-8BE8-A5E471F26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65191-9309-DF45-8746-C4219553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57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4A86-720B-3548-A384-3948F951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97312-EE72-1544-82E1-081F03B93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780-A66E-364A-9703-F4D5D1AC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3077B-9BB6-5D47-A6A2-E0D30AA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EF0D-4CCA-5B48-85C2-911A1EC4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2215-D543-5B47-BE2C-E227AE00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88AF7-59A2-6941-BD0D-0BE580206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D2BC-0975-3443-88C3-E9BB2F8C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64C-0CE4-3A47-AE0B-5B7F903B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8BDD-8EA1-1840-B940-1F3BB44E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4A454-608A-3146-801F-769D16B7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6EB5B-F05B-EF49-A400-626116BC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1761-389B-E748-A5AD-FDD527E4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3240-29AC-9547-BCFE-5F12AA9A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AF9F-D905-7245-8DE0-DDB29DA9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ED43-C2B7-7645-A7E1-BA0CA66B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EA4C-43B7-C34F-9EA5-F47802DB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D2C1-ACA8-0744-B596-380E5C22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BAB5-183D-AB46-AE48-08B82E68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2EFC-C50B-2C49-A5CD-BFDD8078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4531-44F2-B049-BA95-5F524AFB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BE900-7A58-4747-B8BF-3521FFBF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51C5-AEC0-F34A-A423-6836CD60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93F-2F0B-DB41-8627-B10EFF95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115E-D534-E54D-97CC-EC0FB5D0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EC04-E2D1-014B-87CB-9A6EBB36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9F0A-1F7E-AD4A-AF01-46D0194C1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7CF37-E9D0-904E-A681-D86A90983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B626-5923-D64E-B9F8-588307A9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A0A73-9E03-2F42-B41E-5480BB6B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C4D7F-DDBA-724E-B4E0-9D83635C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A637-9092-0A40-987E-F6C0D2A4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42B46-7B03-6A43-A9E9-1E2B6C81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2D1E1-EEC4-2B42-8195-AB448A231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0FE7F-73A3-E148-95E6-9A0EEEBA7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CCAB2-A989-AE49-99A8-0BFEE882B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E20D9-ECF1-0443-95FF-E24640DA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D3A26-2694-3743-B078-A386C47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7E2C2-AD49-EA44-A9D1-51631B00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D85E-4D91-8642-BF34-78B3CB4F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AAC3C-F3E5-344C-98BC-2E44E2B5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34595-C746-0445-8D10-463432FB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57C3A-225A-7F4B-9FD0-F69EDF69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13355-B77F-814B-B2D5-D34A845C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60155-D6BA-374E-A105-F5C766B0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1776-2610-A84C-B9A5-A9C88F65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9BC5-663F-BF45-89AE-4DD452F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46D5-F328-D540-972A-82CDAAA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4598C-FF4A-314B-A946-EA45B0F45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13D23-79F3-6B49-9F4C-A9545E41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62E3F-0CE6-F145-B4E3-AC8BAA29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E6EE-FCAA-5240-98EB-5F550DF4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1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B327-86E0-5646-A4B2-8F889123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D4AE1-5D85-444E-B102-F668B0A5C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D8363-AC47-6644-8E68-1E90CF81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F326-E2C1-1B42-8FE8-34644144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C37DC-0A41-9544-AF15-D2AAF48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D90C-8B04-5141-B17C-C495B539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C7B6E-482A-5542-9EEC-9DA369C8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2452-C8AD-394B-BF29-10E96C0E2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AE9D-2A7A-B24F-892A-C7C38092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958-D6F7-AC40-8E8E-9E6CA16A996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9744-DE7E-3941-B01D-4A8C5395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E9588-EC1D-D047-853F-AD11428CD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npr.org/sections/goatsandsoda/2016/07/30/487925796/it-takes-a-village-to-determine-the-origins-of-an-african-prover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okbook.carpentrie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D026-F0CB-4046-AD8D-9C0068968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session:</a:t>
            </a:r>
            <a:br>
              <a:rPr lang="en-US" dirty="0"/>
            </a:br>
            <a:r>
              <a:rPr lang="en-US" dirty="0"/>
              <a:t>“Community Building”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1EF7A-2413-F745-8091-BA4D94FCF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of Edinburgh Research Software Engineers</a:t>
            </a:r>
          </a:p>
          <a:p>
            <a:r>
              <a:rPr lang="en-US" dirty="0"/>
              <a:t>26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301081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8AABC-70C3-E344-8B9C-F43CFEBF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/>
              <a:t>“It takes a village to raise a child”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DCBDF-FB67-D540-A10C-FD096D2C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904" y="4750893"/>
            <a:ext cx="4940973" cy="154969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Origin unknown – similar to various African proverbs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  <a:hlinkClick r:id="rId2"/>
              </a:rPr>
              <a:t>https://www.npr.org/sections/goatsandsoda/2016/07/30/487925796/it-takes-a-village-to-determine-the-origins-of-an-african-proverb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Photo credit: Princes Street by Hamish Irvine (CC-BY-NC)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619F5-A361-E245-980A-21A0716EC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6" r="24490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5796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02CF-95CE-A444-B727-EF0D6432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Communities of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4405-6533-D443-80B2-BE74C8D5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people (us!) who share a particular craft or shared purpose</a:t>
            </a:r>
          </a:p>
          <a:p>
            <a:r>
              <a:rPr lang="en-GB" dirty="0"/>
              <a:t>Sharing ideas and tools with each other can accelerate and improve capabilities and research outcomes for you, your group, your department and your organisation</a:t>
            </a:r>
          </a:p>
          <a:p>
            <a:r>
              <a:rPr lang="en-GB" dirty="0"/>
              <a:t>Each community is different and works in different ways, but there are common patterns to creating vibrant and successful communities</a:t>
            </a:r>
          </a:p>
          <a:p>
            <a:endParaRPr lang="en-GB" dirty="0"/>
          </a:p>
          <a:p>
            <a:r>
              <a:rPr lang="en-GB" dirty="0"/>
              <a:t>These discussion sessions will explore how we want to build and grow our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8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6E71-DAE3-424E-829C-DC650E1F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session practicalities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70B32-681D-0F47-B939-11754F18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Only 30 minutes!</a:t>
            </a:r>
          </a:p>
          <a:p>
            <a:r>
              <a:rPr lang="en-US" dirty="0"/>
              <a:t>Introductions (5 minutes)</a:t>
            </a:r>
          </a:p>
          <a:p>
            <a:pPr lvl="1"/>
            <a:r>
              <a:rPr lang="en-US" dirty="0"/>
              <a:t>Name, group / department, organization </a:t>
            </a:r>
          </a:p>
          <a:p>
            <a:r>
              <a:rPr lang="en-US" dirty="0"/>
              <a:t>Discuss the topic, noting ideas and barriers</a:t>
            </a:r>
          </a:p>
          <a:p>
            <a:pPr lvl="1"/>
            <a:r>
              <a:rPr lang="en-US" dirty="0"/>
              <a:t>Highlight (15 minutes)</a:t>
            </a:r>
          </a:p>
          <a:p>
            <a:pPr lvl="2"/>
            <a:r>
              <a:rPr lang="en-US" dirty="0"/>
              <a:t>Potential activities and events that might address the theme</a:t>
            </a:r>
          </a:p>
          <a:p>
            <a:pPr lvl="2"/>
            <a:r>
              <a:rPr lang="en-US" dirty="0"/>
              <a:t>Roles and Responsibilities: how might you organize these activities?</a:t>
            </a:r>
          </a:p>
          <a:p>
            <a:pPr lvl="2"/>
            <a:r>
              <a:rPr lang="en-US" dirty="0"/>
              <a:t>Available resources that could be contributed to make things happen</a:t>
            </a:r>
          </a:p>
          <a:p>
            <a:pPr lvl="2"/>
            <a:r>
              <a:rPr lang="en-US" dirty="0"/>
              <a:t>Missing skills / experience / resources that are needed</a:t>
            </a:r>
          </a:p>
          <a:p>
            <a:pPr lvl="1"/>
            <a:r>
              <a:rPr lang="en-US" dirty="0" err="1"/>
              <a:t>Prioritise</a:t>
            </a:r>
            <a:r>
              <a:rPr lang="en-US" dirty="0"/>
              <a:t> (5 minutes)</a:t>
            </a:r>
          </a:p>
          <a:p>
            <a:pPr lvl="2"/>
            <a:r>
              <a:rPr lang="en-US" dirty="0"/>
              <a:t>What’s the most exciting thing? What’s the easiest thing to do now?</a:t>
            </a:r>
          </a:p>
          <a:p>
            <a:r>
              <a:rPr lang="en-US" dirty="0" err="1"/>
              <a:t>Wrapup</a:t>
            </a:r>
            <a:r>
              <a:rPr lang="en-US" dirty="0"/>
              <a:t> – anything you’ve missed? (5 minutes)</a:t>
            </a:r>
          </a:p>
        </p:txBody>
      </p:sp>
    </p:spTree>
    <p:extLst>
      <p:ext uri="{BB962C8B-B14F-4D97-AF65-F5344CB8AC3E}">
        <p14:creationId xmlns:p14="http://schemas.microsoft.com/office/powerpoint/2010/main" val="151878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2174-1F44-184D-BDA7-C8BFB4EF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05EE-973F-4A4C-BFB9-5D98E6A1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3532" cy="4351338"/>
          </a:xfrm>
        </p:spPr>
        <p:txBody>
          <a:bodyPr/>
          <a:lstStyle/>
          <a:p>
            <a:r>
              <a:rPr lang="en-US" dirty="0"/>
              <a:t>Learning, improving and sharing skills (Moderator: Toni)</a:t>
            </a:r>
          </a:p>
          <a:p>
            <a:r>
              <a:rPr lang="en-US" dirty="0"/>
              <a:t>Finding out what others are doing / presenting what I’m doing (Victoria)</a:t>
            </a:r>
          </a:p>
          <a:p>
            <a:r>
              <a:rPr lang="en-US" dirty="0"/>
              <a:t>Cross-campus and cross-discipline network building (Mario)</a:t>
            </a:r>
          </a:p>
          <a:p>
            <a:r>
              <a:rPr lang="en-US" dirty="0"/>
              <a:t>Growing our community / inclusion and support (Neil)</a:t>
            </a:r>
          </a:p>
          <a:p>
            <a:r>
              <a:rPr lang="en-US" dirty="0"/>
              <a:t>Recognition, reward and recruitment (Sean)</a:t>
            </a:r>
          </a:p>
          <a:p>
            <a:r>
              <a:rPr lang="en-US" dirty="0"/>
              <a:t>Making a difference (Andy)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2779E-CAA7-BF42-A509-E282F85E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moderators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C3F50-E319-5B4D-9AED-4BBCB7D2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 and assist group discussions</a:t>
            </a:r>
          </a:p>
          <a:p>
            <a:r>
              <a:rPr lang="en-US" dirty="0"/>
              <a:t>Impartial: not dominating conversation nor evaluating ideas, but encouraging input from participants in their group</a:t>
            </a:r>
          </a:p>
          <a:p>
            <a:r>
              <a:rPr lang="en-US" dirty="0"/>
              <a:t>Keep discussions on time and on topic</a:t>
            </a:r>
          </a:p>
          <a:p>
            <a:r>
              <a:rPr lang="en-US" dirty="0"/>
              <a:t>Noting down ideas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4402-40C7-1B49-9485-BF59593E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 Cookbook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5416-9C29-3843-968E-5E1E7440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resource with examples of what different communities have done and </a:t>
            </a:r>
            <a:r>
              <a:rPr lang="en-US"/>
              <a:t>acheived</a:t>
            </a:r>
            <a:endParaRPr lang="en-US" dirty="0"/>
          </a:p>
          <a:p>
            <a:r>
              <a:rPr lang="en-US" dirty="0">
                <a:hlinkClick r:id="rId2"/>
              </a:rPr>
              <a:t>https://cookbook.carpentries.org/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760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351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Discussion session: “Community Building”</vt:lpstr>
      <vt:lpstr>“It takes a village to raise a child”</vt:lpstr>
      <vt:lpstr>Communities of Practice</vt:lpstr>
      <vt:lpstr>Discussion session practicalities</vt:lpstr>
      <vt:lpstr>Discussion themes</vt:lpstr>
      <vt:lpstr>Role of moderators</vt:lpstr>
      <vt:lpstr>Carpentries Cookbook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Edinburgh RSE Community “Community Building”</dc:title>
  <dc:creator>CHUE HONG Neil</dc:creator>
  <cp:lastModifiedBy>CHUE HONG Neil</cp:lastModifiedBy>
  <cp:revision>5</cp:revision>
  <cp:lastPrinted>2018-09-26T10:34:48Z</cp:lastPrinted>
  <dcterms:created xsi:type="dcterms:W3CDTF">2018-09-25T12:55:37Z</dcterms:created>
  <dcterms:modified xsi:type="dcterms:W3CDTF">2018-09-26T12:13:13Z</dcterms:modified>
</cp:coreProperties>
</file>