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83041"/>
  </p:normalViewPr>
  <p:slideViewPr>
    <p:cSldViewPr snapToGrid="0" snapToObjects="1">
      <p:cViewPr varScale="1">
        <p:scale>
          <a:sx n="89" d="100"/>
          <a:sy n="89" d="100"/>
        </p:scale>
        <p:origin x="7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5B5EA-92DE-D141-8DA9-C203DFE1CFC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496A-9469-EF46-821D-39E8556FA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0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of our day jobs involve Research Software Engineering and Research Data Support roles</a:t>
            </a:r>
          </a:p>
          <a:p>
            <a:r>
              <a:rPr lang="en-US" dirty="0"/>
              <a:t>We Consult, Develop, Support ‘Software- and Data- dependent Research’, in partnership with research groups</a:t>
            </a:r>
          </a:p>
          <a:p>
            <a:r>
              <a:rPr lang="en-US" dirty="0"/>
              <a:t>We are often isolated – hence need to build community of practitioners – including to share knowledge, techniques, resources</a:t>
            </a:r>
          </a:p>
          <a:p>
            <a:r>
              <a:rPr lang="en-US" dirty="0"/>
              <a:t>Initial meetup at the 3</a:t>
            </a:r>
            <a:r>
              <a:rPr lang="en-US" baseline="30000" dirty="0"/>
              <a:t>rd</a:t>
            </a:r>
            <a:r>
              <a:rPr lang="en-US" dirty="0"/>
              <a:t> RSE conference in Birmingham early September; Edinburgh bootstrap today at the Bayes Institute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C496A-9469-EF46-821D-39E8556FA0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Team provide much of the effort to organize Carpentries workshops, provide Instructors &amp; Helpers, recruit researcher trainees, support them as 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C496A-9469-EF46-821D-39E8556FA0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80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aim to emulate the Carpentries’ level of inclusion, diversity and support – ’building locally, connecting globally’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C496A-9469-EF46-821D-39E8556FA0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9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Group provide much of the effort to organize Carpentries workshops, provide Instructors &amp; Helpers, recruit researcher trainees, support them as 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C496A-9469-EF46-821D-39E8556FA0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57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C496A-9469-EF46-821D-39E8556FA0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4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D5FA-23B4-ED4D-8D1B-A84B298D529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1B5F-8033-EB44-ACA3-08550200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3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D5FA-23B4-ED4D-8D1B-A84B298D529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1B5F-8033-EB44-ACA3-08550200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D5FA-23B4-ED4D-8D1B-A84B298D529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1B5F-8033-EB44-ACA3-08550200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9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D5FA-23B4-ED4D-8D1B-A84B298D529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1B5F-8033-EB44-ACA3-08550200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9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D5FA-23B4-ED4D-8D1B-A84B298D529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1B5F-8033-EB44-ACA3-08550200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0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D5FA-23B4-ED4D-8D1B-A84B298D529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1B5F-8033-EB44-ACA3-08550200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3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D5FA-23B4-ED4D-8D1B-A84B298D529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1B5F-8033-EB44-ACA3-08550200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D5FA-23B4-ED4D-8D1B-A84B298D529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1B5F-8033-EB44-ACA3-08550200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2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D5FA-23B4-ED4D-8D1B-A84B298D529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1B5F-8033-EB44-ACA3-08550200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D5FA-23B4-ED4D-8D1B-A84B298D529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1B5F-8033-EB44-ACA3-08550200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9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D5FA-23B4-ED4D-8D1B-A84B298D529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1B5F-8033-EB44-ACA3-08550200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BD5FA-23B4-ED4D-8D1B-A84B298D529A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1B5F-8033-EB44-ACA3-085502004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ukrse.slack.com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erse" TargetMode="External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hyperlink" Target="https://twitter.com/cerse7" TargetMode="Externa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D900-DF76-314D-94DD-2CB4A943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312"/>
            <a:ext cx="10515600" cy="3486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ommunity of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dinburgh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esearch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oftware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ngineers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C697-90D5-3A41-898E-56B2446D7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636505"/>
            <a:ext cx="10515599" cy="28658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Research-council recognized and funded role</a:t>
            </a:r>
          </a:p>
          <a:p>
            <a:r>
              <a:rPr lang="en-US" dirty="0"/>
              <a:t>Increasingly essential to large %age of research</a:t>
            </a:r>
          </a:p>
          <a:p>
            <a:r>
              <a:rPr lang="en-US" dirty="0"/>
              <a:t>Many RSEs working across Edinburgh, but are often isolated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Community of Edinburgh RSEs being bootstrapped now!</a:t>
            </a:r>
          </a:p>
          <a:p>
            <a:r>
              <a:rPr lang="en-US" b="1" i="1" dirty="0" err="1">
                <a:solidFill>
                  <a:srgbClr val="FF0000"/>
                </a:solidFill>
              </a:rPr>
              <a:t>Github</a:t>
            </a:r>
            <a:r>
              <a:rPr lang="en-US" b="1" i="1" dirty="0">
                <a:solidFill>
                  <a:srgbClr val="FF0000"/>
                </a:solidFill>
              </a:rPr>
              <a:t> repos, slack channels, mailing lists, meetups – join us!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github.com</a:t>
            </a:r>
            <a:r>
              <a:rPr lang="en-US" b="1" i="1" dirty="0">
                <a:solidFill>
                  <a:srgbClr val="FF0000"/>
                </a:solidFill>
              </a:rPr>
              <a:t>/</a:t>
            </a:r>
            <a:r>
              <a:rPr lang="en-US" b="1" i="1" dirty="0" err="1">
                <a:solidFill>
                  <a:srgbClr val="FF0000"/>
                </a:solidFill>
              </a:rPr>
              <a:t>cerse</a:t>
            </a:r>
            <a:r>
              <a:rPr lang="en-US" b="1" i="1" dirty="0">
                <a:solidFill>
                  <a:srgbClr val="FF0000"/>
                </a:solidFill>
              </a:rPr>
              <a:t>/2018-09-26-bootstrap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A79694-1382-D949-9B52-3C34C89DC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412" y="144005"/>
            <a:ext cx="27940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3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F5EE8E5-F11B-D541-A393-7FCD8EE18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199" y="1393824"/>
            <a:ext cx="1168400" cy="13999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9116B6-EDE4-2749-9E31-C607C190F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483" y="4106395"/>
            <a:ext cx="1168400" cy="1476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CC2BCA-7121-AA4B-8255-8593EDDBB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199" y="4146766"/>
            <a:ext cx="1143000" cy="14398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AAA4B7-BC14-E849-A70A-77399D13D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6183" y="1393824"/>
            <a:ext cx="1143000" cy="14763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FB4FAD-84A1-B64E-95EA-F22C5F0BB8C7}"/>
              </a:ext>
            </a:extLst>
          </p:cNvPr>
          <p:cNvSpPr txBox="1"/>
          <p:nvPr/>
        </p:nvSpPr>
        <p:spPr>
          <a:xfrm>
            <a:off x="79613" y="5864324"/>
            <a:ext cx="395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Neil </a:t>
            </a:r>
            <a:r>
              <a:rPr lang="en-US" dirty="0" err="1"/>
              <a:t>Chue</a:t>
            </a:r>
            <a:r>
              <a:rPr lang="en-US" dirty="0"/>
              <a:t> Hong</a:t>
            </a:r>
          </a:p>
          <a:p>
            <a:pPr algn="ctr"/>
            <a:r>
              <a:rPr lang="en-US" dirty="0"/>
              <a:t>https://</a:t>
            </a:r>
            <a:r>
              <a:rPr lang="en-US" dirty="0" err="1"/>
              <a:t>www.software.ac.uk</a:t>
            </a:r>
            <a:r>
              <a:rPr lang="en-US" dirty="0"/>
              <a:t>/about/staff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985B3-9522-FB4A-BD75-993035284AEF}"/>
              </a:ext>
            </a:extLst>
          </p:cNvPr>
          <p:cNvSpPr txBox="1"/>
          <p:nvPr/>
        </p:nvSpPr>
        <p:spPr>
          <a:xfrm>
            <a:off x="396816" y="3080668"/>
            <a:ext cx="3321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Andy Turner</a:t>
            </a:r>
          </a:p>
          <a:p>
            <a:pPr algn="ctr"/>
            <a:r>
              <a:rPr lang="en-US" dirty="0"/>
              <a:t>https://</a:t>
            </a:r>
            <a:r>
              <a:rPr lang="en-US" dirty="0" err="1"/>
              <a:t>rse.ac.uk</a:t>
            </a:r>
            <a:r>
              <a:rPr lang="en-US" dirty="0"/>
              <a:t>/the-committee/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8BF1E8-FD91-A848-B11D-8DC079455111}"/>
              </a:ext>
            </a:extLst>
          </p:cNvPr>
          <p:cNvSpPr txBox="1"/>
          <p:nvPr/>
        </p:nvSpPr>
        <p:spPr>
          <a:xfrm>
            <a:off x="7927170" y="3081262"/>
            <a:ext cx="395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Mario </a:t>
            </a:r>
            <a:r>
              <a:rPr lang="en-US" dirty="0" err="1"/>
              <a:t>Antonioletti</a:t>
            </a:r>
            <a:endParaRPr lang="en-US" dirty="0"/>
          </a:p>
          <a:p>
            <a:pPr algn="ctr"/>
            <a:r>
              <a:rPr lang="en-US" dirty="0"/>
              <a:t>https://</a:t>
            </a:r>
            <a:r>
              <a:rPr lang="en-US" dirty="0" err="1"/>
              <a:t>www.software.ac.uk</a:t>
            </a:r>
            <a:r>
              <a:rPr lang="en-US" dirty="0"/>
              <a:t>/about/staff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CFB4BA-3CB8-D349-BC06-E1AD57186CE0}"/>
              </a:ext>
            </a:extLst>
          </p:cNvPr>
          <p:cNvSpPr txBox="1"/>
          <p:nvPr/>
        </p:nvSpPr>
        <p:spPr>
          <a:xfrm>
            <a:off x="8089898" y="5849469"/>
            <a:ext cx="3955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Giacomo Peru</a:t>
            </a:r>
          </a:p>
          <a:p>
            <a:pPr algn="ctr"/>
            <a:r>
              <a:rPr lang="en-US" dirty="0"/>
              <a:t>https://</a:t>
            </a:r>
            <a:r>
              <a:rPr lang="en-US" dirty="0" err="1"/>
              <a:t>www.software.ac.uk</a:t>
            </a:r>
            <a:r>
              <a:rPr lang="en-US" dirty="0"/>
              <a:t>/about/staff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91ECF878-171A-CF4C-BC51-928F3537B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2450" y="5728601"/>
            <a:ext cx="3044925" cy="749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71FA4D3-1244-E943-945B-EE336C510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7982" y="1393824"/>
            <a:ext cx="4209188" cy="418894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4449007-779B-964C-B9C3-3D61D60A0FB8}"/>
              </a:ext>
            </a:extLst>
          </p:cNvPr>
          <p:cNvSpPr txBox="1"/>
          <p:nvPr/>
        </p:nvSpPr>
        <p:spPr>
          <a:xfrm>
            <a:off x="4882245" y="227012"/>
            <a:ext cx="2165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Core Team</a:t>
            </a:r>
          </a:p>
        </p:txBody>
      </p:sp>
    </p:spTree>
    <p:extLst>
      <p:ext uri="{BB962C8B-B14F-4D97-AF65-F5344CB8AC3E}">
        <p14:creationId xmlns:p14="http://schemas.microsoft.com/office/powerpoint/2010/main" val="267723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64449007-779B-964C-B9C3-3D61D60A0FB8}"/>
              </a:ext>
            </a:extLst>
          </p:cNvPr>
          <p:cNvSpPr txBox="1"/>
          <p:nvPr/>
        </p:nvSpPr>
        <p:spPr>
          <a:xfrm>
            <a:off x="3717982" y="227237"/>
            <a:ext cx="4006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Inclusion &amp; Diversity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60CF2B-332C-6E44-A3B0-93485B275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99" y="873568"/>
            <a:ext cx="10799764" cy="56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3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F5EE8E5-F11B-D541-A393-7FCD8EE18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75" y="1126595"/>
            <a:ext cx="994428" cy="15681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CC2BCA-7121-AA4B-8255-8593EDDBB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75" y="3261158"/>
            <a:ext cx="999764" cy="15001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FB4FAD-84A1-B64E-95EA-F22C5F0BB8C7}"/>
              </a:ext>
            </a:extLst>
          </p:cNvPr>
          <p:cNvSpPr txBox="1"/>
          <p:nvPr/>
        </p:nvSpPr>
        <p:spPr>
          <a:xfrm>
            <a:off x="2748248" y="3261158"/>
            <a:ext cx="5317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13:30 Neil </a:t>
            </a:r>
            <a:r>
              <a:rPr lang="en-US" dirty="0" err="1"/>
              <a:t>Chue</a:t>
            </a:r>
            <a:r>
              <a:rPr lang="en-US" dirty="0"/>
              <a:t> Hong: Software Sustainability Institute</a:t>
            </a:r>
          </a:p>
          <a:p>
            <a:pPr algn="ctr"/>
            <a:r>
              <a:rPr lang="en-US" b="1" i="1" dirty="0"/>
              <a:t>Community Bootstrap</a:t>
            </a:r>
          </a:p>
          <a:p>
            <a:pPr algn="ctr"/>
            <a:r>
              <a:rPr lang="en-US" b="1" i="1" dirty="0"/>
              <a:t>– Moderated Discussion / Group Tasks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985B3-9522-FB4A-BD75-993035284AEF}"/>
              </a:ext>
            </a:extLst>
          </p:cNvPr>
          <p:cNvSpPr txBox="1"/>
          <p:nvPr/>
        </p:nvSpPr>
        <p:spPr>
          <a:xfrm>
            <a:off x="3393425" y="1126595"/>
            <a:ext cx="38777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13:10: Andy Turner: UK RSE Association</a:t>
            </a:r>
          </a:p>
          <a:p>
            <a:pPr algn="ctr"/>
            <a:r>
              <a:rPr lang="en-US" b="1" i="1" dirty="0"/>
              <a:t>Research Software Engineers</a:t>
            </a:r>
          </a:p>
          <a:p>
            <a:pPr algn="ctr"/>
            <a:r>
              <a:rPr lang="en-US" b="1" i="1" dirty="0"/>
              <a:t>– Who / What / Why</a:t>
            </a:r>
          </a:p>
          <a:p>
            <a:pPr algn="ctr"/>
            <a:r>
              <a:rPr lang="en-US" b="1" i="1" dirty="0"/>
              <a:t>- Icebreaker / Introductions</a:t>
            </a:r>
          </a:p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8BF1E8-FD91-A848-B11D-8DC079455111}"/>
              </a:ext>
            </a:extLst>
          </p:cNvPr>
          <p:cNvSpPr txBox="1"/>
          <p:nvPr/>
        </p:nvSpPr>
        <p:spPr>
          <a:xfrm>
            <a:off x="3678439" y="4958422"/>
            <a:ext cx="330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14:00 Coffee / Cake / Networking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71FA4D3-1244-E943-945B-EE336C510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450" y="227012"/>
            <a:ext cx="2691291" cy="231347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4449007-779B-964C-B9C3-3D61D60A0FB8}"/>
              </a:ext>
            </a:extLst>
          </p:cNvPr>
          <p:cNvSpPr txBox="1"/>
          <p:nvPr/>
        </p:nvSpPr>
        <p:spPr>
          <a:xfrm>
            <a:off x="3696946" y="268286"/>
            <a:ext cx="3583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Workshop Outline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9A353-2D63-2B4A-8FE6-CB499BEE465F}"/>
              </a:ext>
            </a:extLst>
          </p:cNvPr>
          <p:cNvSpPr txBox="1"/>
          <p:nvPr/>
        </p:nvSpPr>
        <p:spPr>
          <a:xfrm>
            <a:off x="3678439" y="5491808"/>
            <a:ext cx="345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14:15 Bootstrap Outputs &amp; Actions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56007B-61B2-7047-B11D-06740EA58556}"/>
              </a:ext>
            </a:extLst>
          </p:cNvPr>
          <p:cNvSpPr txBox="1"/>
          <p:nvPr/>
        </p:nvSpPr>
        <p:spPr>
          <a:xfrm>
            <a:off x="3678439" y="6025194"/>
            <a:ext cx="321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14:45 Wrap up, thanks &amp; tidy up</a:t>
            </a:r>
          </a:p>
        </p:txBody>
      </p:sp>
    </p:spTree>
    <p:extLst>
      <p:ext uri="{BB962C8B-B14F-4D97-AF65-F5344CB8AC3E}">
        <p14:creationId xmlns:p14="http://schemas.microsoft.com/office/powerpoint/2010/main" val="141520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5FB4FAD-84A1-B64E-95EA-F22C5F0BB8C7}"/>
              </a:ext>
            </a:extLst>
          </p:cNvPr>
          <p:cNvSpPr txBox="1"/>
          <p:nvPr/>
        </p:nvSpPr>
        <p:spPr>
          <a:xfrm>
            <a:off x="3055361" y="1661233"/>
            <a:ext cx="4740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https://ukrse.slack.com/</a:t>
            </a:r>
            <a:r>
              <a:rPr lang="en-US" sz="2400" dirty="0"/>
              <a:t> #</a:t>
            </a:r>
            <a:r>
              <a:rPr lang="en-US" sz="2400" dirty="0" err="1"/>
              <a:t>edinburgh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985B3-9522-FB4A-BD75-993035284AEF}"/>
              </a:ext>
            </a:extLst>
          </p:cNvPr>
          <p:cNvSpPr txBox="1"/>
          <p:nvPr/>
        </p:nvSpPr>
        <p:spPr>
          <a:xfrm>
            <a:off x="3235088" y="5307525"/>
            <a:ext cx="3504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u="sng" dirty="0">
                <a:hlinkClick r:id="rId4"/>
              </a:rPr>
              <a:t>https://twitter.com/cerse7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8BF1E8-FD91-A848-B11D-8DC079455111}"/>
              </a:ext>
            </a:extLst>
          </p:cNvPr>
          <p:cNvSpPr txBox="1"/>
          <p:nvPr/>
        </p:nvSpPr>
        <p:spPr>
          <a:xfrm>
            <a:off x="3119191" y="2682164"/>
            <a:ext cx="4410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Ed-rse-community@jiscmail.ac.uk</a:t>
            </a:r>
            <a:endParaRPr lang="en-US" sz="24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71FA4D3-1244-E943-945B-EE336C510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660" y="231978"/>
            <a:ext cx="2691291" cy="231347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4449007-779B-964C-B9C3-3D61D60A0FB8}"/>
              </a:ext>
            </a:extLst>
          </p:cNvPr>
          <p:cNvSpPr txBox="1"/>
          <p:nvPr/>
        </p:nvSpPr>
        <p:spPr>
          <a:xfrm>
            <a:off x="3242366" y="231978"/>
            <a:ext cx="4366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Community 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9A353-2D63-2B4A-8FE6-CB499BEE465F}"/>
              </a:ext>
            </a:extLst>
          </p:cNvPr>
          <p:cNvSpPr txBox="1"/>
          <p:nvPr/>
        </p:nvSpPr>
        <p:spPr>
          <a:xfrm>
            <a:off x="3258140" y="3891065"/>
            <a:ext cx="3326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hlinkClick r:id="rId6"/>
              </a:rPr>
              <a:t>https://github.com/cerse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03CC3C-7E79-4241-81FD-EFF314E96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77" y="873343"/>
            <a:ext cx="1854200" cy="154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399E6F-0714-154B-9D68-9D1A0B826C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477" y="2682163"/>
            <a:ext cx="1670050" cy="906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2E1C0B-A298-6449-8286-9A4D27A772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477" y="3328144"/>
            <a:ext cx="1854200" cy="17718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20D24E-907A-B847-AFBF-FDEB0D2D39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3627" y="4749241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9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358</Words>
  <Application>Microsoft Macintosh PowerPoint</Application>
  <PresentationFormat>Widescreen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Community of Edinburgh Research Software  Engineers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MCGEEVER Sean</dc:creator>
  <cp:lastModifiedBy>MCGEEVER Sean</cp:lastModifiedBy>
  <cp:revision>41</cp:revision>
  <cp:lastPrinted>2018-01-15T09:48:19Z</cp:lastPrinted>
  <dcterms:created xsi:type="dcterms:W3CDTF">2017-11-30T10:58:11Z</dcterms:created>
  <dcterms:modified xsi:type="dcterms:W3CDTF">2018-09-26T05:36:45Z</dcterms:modified>
</cp:coreProperties>
</file>