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0" Type="http://schemas.openxmlformats.org/officeDocument/2006/relationships/image" Target="../media/image1.jp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812316" cy="17411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72000" y="1893550"/>
            <a:ext cx="42618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Widespread need </a:t>
            </a:r>
            <a:endParaRPr b="1"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 workshops (sell out fast)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 =&gt; Scale-up </a:t>
            </a:r>
            <a:endParaRPr b="1"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Sustainable model</a:t>
            </a:r>
            <a:endParaRPr b="1" sz="180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Proxima Nova"/>
              <a:buChar char="●"/>
            </a:pPr>
            <a:r>
              <a:rPr b="1" lang="en-GB" sz="180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Institutional support</a:t>
            </a:r>
            <a:endParaRPr b="1" sz="180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 typeface="Proxima Nova"/>
              <a:buChar char="●"/>
            </a:pPr>
            <a:r>
              <a:rPr b="1" lang="en-GB" sz="180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Community support</a:t>
            </a:r>
            <a:endParaRPr b="1" sz="180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25" y="1963350"/>
            <a:ext cx="632425" cy="5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50" y="2804288"/>
            <a:ext cx="1605652" cy="4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2850" y="1963350"/>
            <a:ext cx="1364352" cy="5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4842" y="1893550"/>
            <a:ext cx="731750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0975" y="152398"/>
            <a:ext cx="1194584" cy="63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58351" y="2922144"/>
            <a:ext cx="943100" cy="9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3458938"/>
            <a:ext cx="1697274" cy="4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52400" y="4231875"/>
            <a:ext cx="87333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HELP NEEDED! 	instructors / helpers / coordinators / admins</a:t>
            </a:r>
            <a:endParaRPr b="1" sz="24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012600" y="496350"/>
            <a:ext cx="20346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Software/Data/ Library Carpentry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Ecology/Genomics Geospatial/</a:t>
            </a:r>
            <a:r>
              <a:rPr b="1"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Humanities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Social Sciences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294500" y="1181550"/>
            <a:ext cx="3610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 </a:t>
            </a:r>
            <a:r>
              <a:rPr b="1" lang="en-GB" u="sng"/>
              <a:t>edinburghcarpentries.slack.com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 </a:t>
            </a:r>
            <a:r>
              <a:rPr b="1" lang="en-GB" u="sng"/>
              <a:t>edcarp</a:t>
            </a:r>
            <a:r>
              <a:rPr b="1" lang="en-GB" u="sng"/>
              <a:t>@ed.ac.uk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contribute to </a:t>
            </a:r>
            <a:r>
              <a:rPr b="1" lang="en-GB" u="sng"/>
              <a:t>github.com/edcarp</a:t>
            </a:r>
            <a:endParaRPr b="1" u="sng"/>
          </a:p>
        </p:txBody>
      </p:sp>
      <p:sp>
        <p:nvSpPr>
          <p:cNvPr id="66" name="Google Shape;66;p13"/>
          <p:cNvSpPr txBox="1"/>
          <p:nvPr/>
        </p:nvSpPr>
        <p:spPr>
          <a:xfrm>
            <a:off x="4294500" y="152400"/>
            <a:ext cx="3110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 b="1" sz="4800">
              <a:solidFill>
                <a:srgbClr val="1C458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