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78" r:id="rId3"/>
  </p:sldIdLst>
  <p:sldSz cx="9144000" cy="6858000" type="screen4x3"/>
  <p:notesSz cx="6648450" cy="9850438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b="1" u="sng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E89D06"/>
    <a:srgbClr val="FF9999"/>
    <a:srgbClr val="0066FF"/>
    <a:srgbClr val="CC3300"/>
    <a:srgbClr val="0066CC"/>
    <a:srgbClr val="FF9900"/>
    <a:srgbClr val="CC99FF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1" autoAdjust="0"/>
    <p:restoredTop sz="84672" autoAdjust="0"/>
  </p:normalViewPr>
  <p:slideViewPr>
    <p:cSldViewPr snapToGrid="0">
      <p:cViewPr varScale="1">
        <p:scale>
          <a:sx n="61" d="100"/>
          <a:sy n="61" d="100"/>
        </p:scale>
        <p:origin x="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6725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356725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960CEB-4449-4C63-93BF-5E395E08F6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0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0425" y="738188"/>
            <a:ext cx="4927600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78363"/>
            <a:ext cx="53181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6725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356725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0" tIns="45185" rIns="90370" bIns="45185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0DB061-B500-45A9-AEB9-4DDBA7EEC5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90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 rot="16200000">
            <a:off x="-385762" y="487362"/>
            <a:ext cx="134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1800" u="none">
                <a:latin typeface="Tahoma" pitchFamily="34" charset="0"/>
              </a:rPr>
              <a:t>CESD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C9A337-00AD-4452-BC4F-73796ADB71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3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20B61-393C-410F-8EDD-281FD681B6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AE2F5-4CEC-4EE7-B1A3-714E28265A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6438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92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92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DF3B-F47E-471D-B087-485B8938FF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66B5-A5EF-43D6-A7E4-188092AF87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03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F0758-D4D9-4034-BDA3-CFE4301F1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2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7F1D6-F675-4FC4-81C0-9A4AB6BAE0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3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6991-2CA5-452B-9CFB-CEBDBB6AA3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2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9B062-7618-45DE-861C-7915A73C13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78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1719A-1F3B-45A8-80D3-5630D9465A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48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2026A-587A-4DBF-B605-B615DD0F75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FD5AB-4053-4717-8D14-B117B344D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7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A894-60C6-4A78-B8E0-C006571F8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19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1E98D-9827-4321-9366-3B97BB5A4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4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7E512-4018-472F-B94A-E4DEDE38F4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23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77EBD-F7B8-417B-B32B-5780D02645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ACDDA-211B-47B5-8A97-7FF992FB88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64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4D20D-81A8-4011-8BF1-68770D17DD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04CD4-B98B-446B-A5C8-09256C62E6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C8CBE-4B1B-480C-95CB-F3187702AB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C0D1-FC42-498A-B8B2-7602590CB1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93BC3-BA8D-4786-8480-9EDF983B54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1435-C785-427B-A496-48CBA693A4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74638"/>
            <a:ext cx="76438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578600"/>
            <a:ext cx="2122487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u="none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fld id="{B174E966-9ECB-456E-93D0-D2BC2B9497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611188" y="1254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 u="sng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4400" b="0" u="none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BC685F-58F4-4043-AA69-9B5D8F3C9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Geosmeta</a:t>
            </a:r>
            <a:r>
              <a:rPr lang="en-GB" dirty="0" smtClean="0"/>
              <a:t>: </a:t>
            </a:r>
            <a:r>
              <a:rPr lang="en-GB" sz="3600" dirty="0" smtClean="0"/>
              <a:t>prototype service for provenance &amp; (meta)data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56861" cy="3467746"/>
          </a:xfrm>
        </p:spPr>
        <p:txBody>
          <a:bodyPr/>
          <a:lstStyle/>
          <a:p>
            <a:r>
              <a:rPr lang="en-GB" sz="2800" dirty="0"/>
              <a:t>H</a:t>
            </a:r>
            <a:r>
              <a:rPr lang="en-GB" sz="2800" dirty="0" smtClean="0"/>
              <a:t>ow </a:t>
            </a:r>
            <a:r>
              <a:rPr lang="en-GB" sz="2800" dirty="0" smtClean="0"/>
              <a:t>was file a.dat made?</a:t>
            </a:r>
          </a:p>
          <a:p>
            <a:r>
              <a:rPr lang="en-GB" sz="2800" dirty="0"/>
              <a:t>W</a:t>
            </a:r>
            <a:r>
              <a:rPr lang="en-GB" sz="2800" dirty="0" smtClean="0"/>
              <a:t>here </a:t>
            </a:r>
            <a:r>
              <a:rPr lang="en-GB" sz="2800" dirty="0" smtClean="0"/>
              <a:t>was code b.py used?</a:t>
            </a:r>
          </a:p>
          <a:p>
            <a:r>
              <a:rPr lang="en-GB" sz="2800" dirty="0" smtClean="0"/>
              <a:t>What do I need to archive for this research paper?</a:t>
            </a:r>
          </a:p>
          <a:p>
            <a:pPr marL="0" indent="0">
              <a:buNone/>
            </a:pPr>
            <a:r>
              <a:rPr lang="en-GB" sz="2800" smtClean="0"/>
              <a:t>+ </a:t>
            </a:r>
            <a:r>
              <a:rPr lang="en-GB" sz="2800" dirty="0" err="1" smtClean="0"/>
              <a:t>noSQL</a:t>
            </a:r>
            <a:r>
              <a:rPr lang="en-GB" sz="2800" dirty="0" smtClean="0"/>
              <a:t> </a:t>
            </a:r>
            <a:r>
              <a:rPr lang="en-GB" sz="2800" dirty="0" smtClean="0"/>
              <a:t>database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FD5AB-4053-4717-8D14-B117B344D80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29" y="1728582"/>
            <a:ext cx="4968671" cy="3462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4385" y="4649633"/>
            <a:ext cx="139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u="none" dirty="0" smtClean="0">
                <a:solidFill>
                  <a:srgbClr val="FF0000"/>
                </a:solidFill>
              </a:rPr>
              <a:t>Error</a:t>
            </a:r>
            <a:endParaRPr lang="en-GB" sz="2000" b="0" u="non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384" y="4295338"/>
            <a:ext cx="180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u="none" dirty="0" smtClean="0">
                <a:solidFill>
                  <a:srgbClr val="00B050"/>
                </a:solidFill>
              </a:rPr>
              <a:t>Current</a:t>
            </a:r>
            <a:endParaRPr lang="en-GB" sz="2000" b="0" u="none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6453" y="4927322"/>
            <a:ext cx="268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u="none" dirty="0" err="1" smtClean="0">
                <a:solidFill>
                  <a:srgbClr val="E89D06"/>
                </a:solidFill>
              </a:rPr>
              <a:t>DownstreamOfError</a:t>
            </a:r>
            <a:endParaRPr lang="en-GB" sz="2000" b="0" u="none" dirty="0">
              <a:solidFill>
                <a:srgbClr val="E89D0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88" y="5880583"/>
            <a:ext cx="7408190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0" u="none" dirty="0" smtClean="0">
                <a:solidFill>
                  <a:srgbClr val="3399FF"/>
                </a:solidFill>
              </a:rPr>
              <a:t>mike.mineter@ed.ac.uk                          School of</a:t>
            </a:r>
            <a:br>
              <a:rPr lang="en-GB" sz="2400" b="0" u="none" dirty="0" smtClean="0">
                <a:solidFill>
                  <a:srgbClr val="3399FF"/>
                </a:solidFill>
              </a:rPr>
            </a:br>
            <a:r>
              <a:rPr lang="en-GB" sz="2400" b="0" u="none" dirty="0" smtClean="0">
                <a:solidFill>
                  <a:srgbClr val="3399FF"/>
                </a:solidFill>
              </a:rPr>
              <a:t>magnus.hagdorn@ed.ac.uk                 GeoSciences</a:t>
            </a:r>
            <a:endParaRPr lang="en-GB" sz="2400" b="0" u="none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CC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3600" b="1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3600" b="1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CC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3600" b="1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3600" b="1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Default Design</vt:lpstr>
      <vt:lpstr>Custom Design</vt:lpstr>
      <vt:lpstr>Geosmeta: prototype service for provenance &amp; (meta)data </vt:lpstr>
    </vt:vector>
  </TitlesOfParts>
  <Company>Desktop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lsugden</dc:creator>
  <cp:lastModifiedBy>MINETER Mike</cp:lastModifiedBy>
  <cp:revision>206</cp:revision>
  <dcterms:created xsi:type="dcterms:W3CDTF">2007-05-11T15:13:32Z</dcterms:created>
  <dcterms:modified xsi:type="dcterms:W3CDTF">2018-11-20T12:10:55Z</dcterms:modified>
</cp:coreProperties>
</file>