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7"/>
  </p:normalViewPr>
  <p:slideViewPr>
    <p:cSldViewPr snapToGrid="0" snapToObjects="1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80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34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56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8495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495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632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663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6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89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07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3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9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9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56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B6DE9ED-E345-FF46-A552-7741541C8C4B}" type="datetimeFigureOut">
              <a:rPr lang="en-GB" smtClean="0"/>
              <a:t>07/10/2019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ABE95-B30A-6446-B920-47C7CAB34FC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933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D124-D689-2743-9430-2BCA58F3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37A01-6DDD-6444-84DC-288080F3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Split into 4 groups of roughly 5 people:</a:t>
            </a:r>
          </a:p>
          <a:p>
            <a:pPr lvl="1"/>
            <a:r>
              <a:rPr lang="en-GB" dirty="0"/>
              <a:t>Pick a group where you find the topic question interesting subject to</a:t>
            </a:r>
          </a:p>
          <a:p>
            <a:pPr lvl="1"/>
            <a:r>
              <a:rPr lang="en-GB" dirty="0"/>
              <a:t>Maximising the number of people in that group that you do NOT know</a:t>
            </a:r>
          </a:p>
          <a:p>
            <a:pPr lvl="1"/>
            <a:r>
              <a:rPr lang="en-GB" dirty="0"/>
              <a:t>Once the groups have formed:</a:t>
            </a:r>
          </a:p>
          <a:p>
            <a:pPr lvl="2"/>
            <a:r>
              <a:rPr lang="en-GB" dirty="0"/>
              <a:t>Go round the group and spend up to a minute introducing yourself to the others.</a:t>
            </a:r>
          </a:p>
          <a:p>
            <a:pPr lvl="2"/>
            <a:r>
              <a:rPr lang="en-GB" dirty="0"/>
              <a:t>Pick a chair person for the group.</a:t>
            </a:r>
          </a:p>
          <a:p>
            <a:pPr lvl="2"/>
            <a:r>
              <a:rPr lang="en-GB" dirty="0"/>
              <a:t>Pick a scribe for the group (please take notes for the group in the paper supplied).</a:t>
            </a:r>
          </a:p>
          <a:p>
            <a:pPr lvl="2"/>
            <a:r>
              <a:rPr lang="en-GB" dirty="0"/>
              <a:t>Nominate someone to report back at the end of the session.</a:t>
            </a:r>
          </a:p>
          <a:p>
            <a:pPr lvl="2"/>
            <a:r>
              <a:rPr lang="en-GB" dirty="0"/>
              <a:t>You will have 20 minutes to discuss the topic at hand.</a:t>
            </a:r>
          </a:p>
          <a:p>
            <a:pPr lvl="2"/>
            <a:r>
              <a:rPr lang="en-GB" dirty="0"/>
              <a:t>At the end of the session each group will have:</a:t>
            </a:r>
          </a:p>
          <a:p>
            <a:pPr lvl="3"/>
            <a:r>
              <a:rPr lang="en-GB" dirty="0"/>
              <a:t>Up to 3 minutes of reporting back to everyone</a:t>
            </a:r>
          </a:p>
          <a:p>
            <a:pPr lvl="3"/>
            <a:r>
              <a:rPr lang="en-GB" dirty="0"/>
              <a:t>Up to 2 mins of questions from the audience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99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A4150D-24C4-B448-9EBF-BC47F7FB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questions/topics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B0B68A-9D58-7048-967C-40781B47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can be changed by consensus: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top ten training requirements for your research group, training in R, Python, Databases, SQL, etc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top ten infrastructure requirements in order for your research group: big machines with lots of CPUs, machines with large amounts of memory, lots of disk space, etc.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biggest blockers for you to progress in your research.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are the most useful applications/tools that facilitate your research.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What do you feel are the most important skill gaps in your research group.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41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{35B86392-91C6-6D4F-B1AB-3A8C0AE691D8}tf10001062</Template>
  <TotalTime>32</TotalTime>
  <Words>246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Method</vt:lpstr>
      <vt:lpstr>Suggested questions/topics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</dc:title>
  <dc:creator>ANTONIOLETTI Mario</dc:creator>
  <cp:lastModifiedBy>ANTONIOLETTI Mario</cp:lastModifiedBy>
  <cp:revision>3</cp:revision>
  <dcterms:created xsi:type="dcterms:W3CDTF">2019-10-07T13:59:44Z</dcterms:created>
  <dcterms:modified xsi:type="dcterms:W3CDTF">2019-10-07T14:32:18Z</dcterms:modified>
</cp:coreProperties>
</file>