
<file path=[Content_Types].xml><?xml version="1.0" encoding="utf-8"?>
<Types xmlns="http://schemas.openxmlformats.org/package/2006/content-types">
  <Default Extension="png" ContentType="image/png"/>
  <Default Extension="jpg_larg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8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2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8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5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47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3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8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8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4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9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A0CD64-C3E8-43F1-9091-FA0FC0F3DB0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79C931-19BD-4B61-9656-7F079699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6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_large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ike.wallis@ed.ac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708" y="4464028"/>
            <a:ext cx="9654092" cy="164149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RSE: Why are we doing this?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IS Research Services - 2019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Ask any two RSEs what a RSE is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420009"/>
            <a:ext cx="10233800" cy="4756954"/>
          </a:xfrm>
        </p:spPr>
        <p:txBody>
          <a:bodyPr>
            <a:normAutofit/>
          </a:bodyPr>
          <a:lstStyle/>
          <a:p>
            <a:r>
              <a:rPr lang="en-GB" dirty="0" smtClean="0"/>
              <a:t>“do you work with research software in any way</a:t>
            </a:r>
            <a:r>
              <a:rPr lang="en-GB" dirty="0" smtClean="0"/>
              <a:t>?”</a:t>
            </a:r>
          </a:p>
          <a:p>
            <a:pPr lvl="1"/>
            <a:r>
              <a:rPr lang="en-GB" dirty="0" smtClean="0"/>
              <a:t>Does not mean “do you create applications from scratch?”</a:t>
            </a:r>
          </a:p>
          <a:p>
            <a:pPr lvl="1"/>
            <a:r>
              <a:rPr lang="en-GB" dirty="0" smtClean="0"/>
              <a:t>Often answer is “no” even though you do</a:t>
            </a:r>
            <a:endParaRPr lang="en-GB" dirty="0" smtClean="0"/>
          </a:p>
          <a:p>
            <a:r>
              <a:rPr lang="en-GB" dirty="0" smtClean="0"/>
              <a:t>“do you support research computing</a:t>
            </a:r>
            <a:r>
              <a:rPr lang="en-GB" dirty="0" smtClean="0"/>
              <a:t>?”</a:t>
            </a:r>
          </a:p>
          <a:p>
            <a:pPr lvl="1"/>
            <a:r>
              <a:rPr lang="en-GB" dirty="0" smtClean="0"/>
              <a:t>Does not mean “can you write a massively </a:t>
            </a:r>
            <a:r>
              <a:rPr lang="en-GB" dirty="0" err="1" smtClean="0"/>
              <a:t>parallellised</a:t>
            </a:r>
            <a:r>
              <a:rPr lang="en-GB" dirty="0" smtClean="0"/>
              <a:t> model?”</a:t>
            </a:r>
          </a:p>
          <a:p>
            <a:pPr lvl="1"/>
            <a:r>
              <a:rPr lang="en-GB" dirty="0" smtClean="0"/>
              <a:t>Often answer is “no” even when you sit in a lab</a:t>
            </a:r>
            <a:endParaRPr lang="en-GB" dirty="0" smtClean="0"/>
          </a:p>
          <a:p>
            <a:r>
              <a:rPr lang="en-GB" dirty="0" smtClean="0"/>
              <a:t>“Do you do anything that creates data/code</a:t>
            </a:r>
            <a:r>
              <a:rPr lang="en-GB" dirty="0" smtClean="0"/>
              <a:t>?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Does not mean “have you made 1000 commits to </a:t>
            </a:r>
            <a:r>
              <a:rPr lang="en-GB" dirty="0" err="1" smtClean="0"/>
              <a:t>github</a:t>
            </a:r>
            <a:r>
              <a:rPr lang="en-GB" dirty="0" smtClean="0"/>
              <a:t>?”</a:t>
            </a:r>
          </a:p>
          <a:p>
            <a:pPr lvl="1"/>
            <a:r>
              <a:rPr lang="en-GB" dirty="0" smtClean="0"/>
              <a:t>Often answer is “no” even though you have (</a:t>
            </a:r>
            <a:r>
              <a:rPr lang="en-GB" dirty="0" err="1" smtClean="0"/>
              <a:t>eg</a:t>
            </a:r>
            <a:r>
              <a:rPr lang="en-GB" dirty="0" smtClean="0"/>
              <a:t>) an excel spreadsheet that creates diet plans</a:t>
            </a:r>
          </a:p>
          <a:p>
            <a:r>
              <a:rPr lang="en-GB" dirty="0" smtClean="0"/>
              <a:t>Check your prejudices/privileges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50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Clearly defined career pathway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7" y="2082006"/>
            <a:ext cx="9753600" cy="3838575"/>
          </a:xfrm>
        </p:spPr>
      </p:pic>
    </p:spTree>
    <p:extLst>
      <p:ext uri="{BB962C8B-B14F-4D97-AF65-F5344CB8AC3E}">
        <p14:creationId xmlns:p14="http://schemas.microsoft.com/office/powerpoint/2010/main" val="24516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not a forlorn hope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I’ve </a:t>
            </a:r>
            <a:r>
              <a:rPr lang="en-GB" dirty="0" smtClean="0"/>
              <a:t>seen it happen</a:t>
            </a:r>
          </a:p>
          <a:p>
            <a:r>
              <a:rPr lang="en-GB" dirty="0" smtClean="0"/>
              <a:t>Leeds as a case </a:t>
            </a:r>
            <a:r>
              <a:rPr lang="en-GB" dirty="0" smtClean="0"/>
              <a:t>study (next year)</a:t>
            </a:r>
          </a:p>
          <a:p>
            <a:pPr lvl="1"/>
            <a:r>
              <a:rPr lang="en-GB" dirty="0" smtClean="0"/>
              <a:t>Two RSE fellows</a:t>
            </a:r>
          </a:p>
          <a:p>
            <a:pPr lvl="1"/>
            <a:r>
              <a:rPr lang="en-GB" dirty="0" smtClean="0"/>
              <a:t>Two centrally funded staff employed as RSEs</a:t>
            </a:r>
          </a:p>
          <a:p>
            <a:pPr lvl="1"/>
            <a:r>
              <a:rPr lang="en-GB" dirty="0" smtClean="0"/>
              <a:t>Further staff planned</a:t>
            </a:r>
            <a:endParaRPr lang="en-GB" dirty="0" smtClean="0"/>
          </a:p>
          <a:p>
            <a:r>
              <a:rPr lang="en-GB" dirty="0" smtClean="0"/>
              <a:t>Actual job </a:t>
            </a:r>
            <a:r>
              <a:rPr lang="en-GB" dirty="0" smtClean="0"/>
              <a:t>titles and defined roles</a:t>
            </a:r>
          </a:p>
          <a:p>
            <a:r>
              <a:rPr lang="en-GB" dirty="0" smtClean="0"/>
              <a:t>Sheffield/Manchester</a:t>
            </a:r>
          </a:p>
          <a:p>
            <a:pPr lvl="1"/>
            <a:r>
              <a:rPr lang="en-GB" dirty="0" smtClean="0"/>
              <a:t>Research consultancy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94" y="1690688"/>
            <a:ext cx="5056910" cy="4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 between institutions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There’s a (sort-of) agreed national scale for academic careers</a:t>
            </a:r>
          </a:p>
          <a:p>
            <a:r>
              <a:rPr lang="en-GB" dirty="0" smtClean="0"/>
              <a:t>There needs to be one for computational support roles</a:t>
            </a:r>
          </a:p>
          <a:p>
            <a:r>
              <a:rPr lang="en-GB" dirty="0" smtClean="0"/>
              <a:t>…that is at least relatable to the private sector</a:t>
            </a:r>
          </a:p>
          <a:p>
            <a:r>
              <a:rPr lang="en-GB" dirty="0" smtClean="0"/>
              <a:t>We need local champions to do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0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comes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530244"/>
          </a:xfrm>
        </p:spPr>
        <p:txBody>
          <a:bodyPr/>
          <a:lstStyle/>
          <a:p>
            <a:r>
              <a:rPr lang="en-GB" dirty="0" smtClean="0"/>
              <a:t>Data</a:t>
            </a:r>
          </a:p>
          <a:p>
            <a:r>
              <a:rPr lang="en-GB" dirty="0" smtClean="0"/>
              <a:t>Discussion</a:t>
            </a:r>
          </a:p>
          <a:p>
            <a:r>
              <a:rPr lang="en-GB" dirty="0" smtClean="0"/>
              <a:t>Being taken seriously</a:t>
            </a:r>
          </a:p>
          <a:p>
            <a:r>
              <a:rPr lang="en-GB" dirty="0" smtClean="0"/>
              <a:t>Consultation</a:t>
            </a:r>
          </a:p>
          <a:p>
            <a:r>
              <a:rPr lang="en-GB" dirty="0" smtClean="0"/>
              <a:t>???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60625" y="6018414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mike.wallis@ed.ac.uk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1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kes default them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s default theme" id="{5F391D6B-987E-483F-9982-CA40CC6FB6AC}" vid="{EA80248B-A81C-490C-BECA-B6878A9848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933152E50204B9F3B51F8F5F650B4" ma:contentTypeVersion="6" ma:contentTypeDescription="Create a new document." ma:contentTypeScope="" ma:versionID="1808e00b993c19d1d54b24caeb17abe1">
  <xsd:schema xmlns:xsd="http://www.w3.org/2001/XMLSchema" xmlns:xs="http://www.w3.org/2001/XMLSchema" xmlns:p="http://schemas.microsoft.com/office/2006/metadata/properties" xmlns:ns3="3d9c2ab7-9c2a-45a6-bf32-9905677724b1" targetNamespace="http://schemas.microsoft.com/office/2006/metadata/properties" ma:root="true" ma:fieldsID="1cff7376f7789fbc29ee6917d015f29b" ns3:_="">
    <xsd:import namespace="3d9c2ab7-9c2a-45a6-bf32-9905677724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9c2ab7-9c2a-45a6-bf32-990567772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F2DBF4-88B8-4FFD-83A2-1CC4FD6F49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d9c2ab7-9c2a-45a6-bf32-9905677724b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E35BD6-AE5E-478B-BCF4-8E8B3EB670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2CAA09-944A-4B0D-AA35-5AF7421E2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9c2ab7-9c2a-45a6-bf32-9905677724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Mikes default theme</Template>
  <TotalTime>189</TotalTime>
  <Words>226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Mikes default theme</vt:lpstr>
      <vt:lpstr>RSE: Why are we doing this?</vt:lpstr>
      <vt:lpstr>Ask any two RSEs what a RSE is</vt:lpstr>
      <vt:lpstr>Clearly defined career pathway</vt:lpstr>
      <vt:lpstr>This is not a forlorn hope</vt:lpstr>
      <vt:lpstr>Consistency between institutions</vt:lpstr>
      <vt:lpstr>What comes next?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RSE: Why are we doing this?</dc:title>
  <dc:creator>WALLIS Michael</dc:creator>
  <cp:lastModifiedBy>WALLIS Michael</cp:lastModifiedBy>
  <cp:revision>9</cp:revision>
  <dcterms:created xsi:type="dcterms:W3CDTF">2019-10-07T11:30:20Z</dcterms:created>
  <dcterms:modified xsi:type="dcterms:W3CDTF">2019-10-07T14:40:55Z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0x010100FA5933152E50204B9F3B51F8F5F650B4</vt:lpwstr>
  </property>
</Properties>
</file>