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50226-1953-5936-B2C3-6E514187B51F}" v="16" dt="2023-03-15T12:23:52.191"/>
    <p1510:client id="{F01E1CDA-BEF5-438C-AB48-A10CD904FCC6}" v="631" dt="2023-03-15T12:17:46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city Anderson" userId="S::s0784624@ed.ac.uk::810caa35-32e1-4939-ab67-65dfd6e39e61" providerId="AD" clId="Web-{9E950226-1953-5936-B2C3-6E514187B51F}"/>
    <pc:docChg chg="modSld">
      <pc:chgData name="Felicity Anderson" userId="S::s0784624@ed.ac.uk::810caa35-32e1-4939-ab67-65dfd6e39e61" providerId="AD" clId="Web-{9E950226-1953-5936-B2C3-6E514187B51F}" dt="2023-03-15T12:23:50.956" v="16" actId="20577"/>
      <pc:docMkLst>
        <pc:docMk/>
      </pc:docMkLst>
      <pc:sldChg chg="modSp">
        <pc:chgData name="Felicity Anderson" userId="S::s0784624@ed.ac.uk::810caa35-32e1-4939-ab67-65dfd6e39e61" providerId="AD" clId="Web-{9E950226-1953-5936-B2C3-6E514187B51F}" dt="2023-03-15T12:23:50.956" v="16" actId="20577"/>
        <pc:sldMkLst>
          <pc:docMk/>
          <pc:sldMk cId="1408896986" sldId="257"/>
        </pc:sldMkLst>
        <pc:spChg chg="mod">
          <ac:chgData name="Felicity Anderson" userId="S::s0784624@ed.ac.uk::810caa35-32e1-4939-ab67-65dfd6e39e61" providerId="AD" clId="Web-{9E950226-1953-5936-B2C3-6E514187B51F}" dt="2023-03-15T12:23:50.956" v="16" actId="20577"/>
          <ac:spMkLst>
            <pc:docMk/>
            <pc:sldMk cId="1408896986" sldId="257"/>
            <ac:spMk id="6" creationId="{29A810F2-438B-1E17-5BB9-A07EC56991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Icebreaker: Stand Up, Sit Down (2 minutes)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09965"/>
            <a:ext cx="10515600" cy="45669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cs typeface="Calibri" panose="020F0502020204030204"/>
              </a:rPr>
              <a:t>Stand up (or raise your hand) if you'd answer yes </a:t>
            </a:r>
            <a:r>
              <a:rPr lang="en-US" dirty="0">
                <a:cs typeface="Calibri" panose="020F0502020204030204"/>
              </a:rPr>
              <a:t>to these questions.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>
                <a:cs typeface="Calibri" panose="020F0502020204030204"/>
              </a:rPr>
              <a:t>Look around to see what your neighbours' answers are.</a:t>
            </a:r>
          </a:p>
          <a:p>
            <a:pPr marL="0" indent="0">
              <a:lnSpc>
                <a:spcPct val="120000"/>
              </a:lnSpc>
              <a:buNone/>
            </a:pPr>
            <a:endParaRPr lang="en-US" i="1" dirty="0">
              <a:cs typeface="Calibri" panose="020F0502020204030204"/>
            </a:endParaRP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b="1" dirty="0">
                <a:cs typeface="Calibri" panose="020F0502020204030204"/>
              </a:rPr>
              <a:t>Do icebreakers make you uncomfortable?  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b="1" dirty="0">
                <a:ea typeface="+mn-lt"/>
                <a:cs typeface="+mn-lt"/>
              </a:rPr>
              <a:t>Have you learned something today? 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b="1" dirty="0">
                <a:cs typeface="Calibri" panose="020F0502020204030204"/>
              </a:rPr>
              <a:t>Do you think of yourself as a Research Software Engineer?   </a:t>
            </a:r>
          </a:p>
          <a:p>
            <a:pPr marL="514350" indent="-514350">
              <a:buAutoNum type="arabicParenR"/>
            </a:pPr>
            <a:endParaRPr lang="en-US" dirty="0">
              <a:cs typeface="Calibri" panose="020F0502020204030204"/>
            </a:endParaRPr>
          </a:p>
          <a:p>
            <a:pPr marL="514350" indent="-514350">
              <a:buAutoNum type="arabicParenR"/>
            </a:pPr>
            <a:endParaRPr lang="en-US" dirty="0">
              <a:cs typeface="Calibri" panose="020F0502020204030204"/>
            </a:endParaRPr>
          </a:p>
          <a:p>
            <a:pPr marL="514350" indent="-514350">
              <a:buAutoNum type="arabicParenR"/>
            </a:pPr>
            <a:endParaRPr lang="en-US" dirty="0">
              <a:cs typeface="Calibri" panose="020F0502020204030204"/>
            </a:endParaRPr>
          </a:p>
          <a:p>
            <a:pPr marL="514350" indent="-514350">
              <a:buAutoNum type="arabicParenR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Icebreaker: Group Statistics (8 minutes)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810F2-438B-1E17-5BB9-A07EC569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Form groups of 4-5</a:t>
            </a:r>
            <a:r>
              <a:rPr lang="en-US" dirty="0">
                <a:ea typeface="+mn-lt"/>
                <a:cs typeface="+mn-lt"/>
              </a:rPr>
              <a:t> with folks nearby. 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Introduce yourselves within the group, chat and quickly </a:t>
            </a:r>
            <a:r>
              <a:rPr lang="en-US" b="1" dirty="0">
                <a:ea typeface="+mn-lt"/>
                <a:cs typeface="+mn-lt"/>
              </a:rPr>
              <a:t>come up with a statistic about the members of your group</a:t>
            </a:r>
            <a:r>
              <a:rPr lang="en-US" dirty="0">
                <a:ea typeface="+mn-lt"/>
                <a:cs typeface="+mn-lt"/>
              </a:rPr>
              <a:t>.  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 can be a number, percentage, etc...  e.g.:</a:t>
            </a:r>
            <a:endParaRPr lang="en-US" dirty="0">
              <a:cs typeface="Calibri" panose="020F0502020204030204"/>
            </a:endParaRPr>
          </a:p>
          <a:p>
            <a:pPr marL="457200" lvl="1">
              <a:buNone/>
            </a:pPr>
            <a:r>
              <a:rPr lang="en-US" i="1" dirty="0">
                <a:ea typeface="+mn-lt"/>
                <a:cs typeface="+mn-lt"/>
              </a:rPr>
              <a:t>"</a:t>
            </a:r>
            <a:r>
              <a:rPr lang="en-US" dirty="0">
                <a:ea typeface="+mn-lt"/>
                <a:cs typeface="+mn-lt"/>
              </a:rPr>
              <a:t>24:</a:t>
            </a:r>
            <a:r>
              <a:rPr lang="en-US" i="1" dirty="0">
                <a:ea typeface="+mn-lt"/>
                <a:cs typeface="+mn-lt"/>
              </a:rPr>
              <a:t> the number of coffees consumed by us so far today" 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457200" lvl="1">
              <a:buNone/>
            </a:pPr>
            <a:r>
              <a:rPr lang="en-US" i="1" dirty="0">
                <a:ea typeface="+mn-lt"/>
                <a:cs typeface="+mn-lt"/>
              </a:rPr>
              <a:t>"</a:t>
            </a:r>
            <a:r>
              <a:rPr lang="en-US" dirty="0">
                <a:ea typeface="+mn-lt"/>
                <a:cs typeface="+mn-lt"/>
              </a:rPr>
              <a:t>75%</a:t>
            </a:r>
            <a:r>
              <a:rPr lang="en-US" i="1" dirty="0">
                <a:ea typeface="+mn-lt"/>
                <a:cs typeface="+mn-lt"/>
              </a:rPr>
              <a:t> of us have been abroad on holiday so far this year"  </a:t>
            </a:r>
          </a:p>
          <a:p>
            <a:pPr marL="457200" lvl="1">
              <a:buNone/>
            </a:pPr>
            <a:r>
              <a:rPr lang="en-US" i="1" dirty="0">
                <a:ea typeface="+mn-lt"/>
                <a:cs typeface="+mn-lt"/>
              </a:rPr>
              <a:t>"</a:t>
            </a:r>
            <a:r>
              <a:rPr lang="en-US" dirty="0">
                <a:ea typeface="+mn-lt"/>
                <a:cs typeface="+mn-lt"/>
              </a:rPr>
              <a:t>45 minutes: </a:t>
            </a:r>
            <a:r>
              <a:rPr lang="en-US" i="1" dirty="0">
                <a:ea typeface="+mn-lt"/>
                <a:cs typeface="+mn-lt"/>
              </a:rPr>
              <a:t>our average commute time" 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Choose 1 person to </a:t>
            </a:r>
            <a:r>
              <a:rPr lang="en-US" b="1" dirty="0">
                <a:ea typeface="+mn-lt"/>
                <a:cs typeface="+mn-lt"/>
              </a:rPr>
              <a:t>report </a:t>
            </a:r>
            <a:r>
              <a:rPr lang="en-US" dirty="0">
                <a:ea typeface="+mn-lt"/>
                <a:cs typeface="+mn-lt"/>
              </a:rPr>
              <a:t>your group's statistic back to the room.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89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Icebreaker: Stand Up, Sit Down (2 minutes)</vt:lpstr>
      <vt:lpstr>Icebreaker: Group Statistics (8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174</cp:revision>
  <dcterms:created xsi:type="dcterms:W3CDTF">2023-03-15T11:36:28Z</dcterms:created>
  <dcterms:modified xsi:type="dcterms:W3CDTF">2023-03-15T12:23:53Z</dcterms:modified>
</cp:coreProperties>
</file>