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58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3979" autoAdjust="0"/>
  </p:normalViewPr>
  <p:slideViewPr>
    <p:cSldViewPr snapToGrid="0">
      <p:cViewPr varScale="1">
        <p:scale>
          <a:sx n="108" d="100"/>
          <a:sy n="108" d="100"/>
        </p:scale>
        <p:origin x="80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93BC-8809-774F-A74B-F4D988AD213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67BB6-73C0-3645-8705-1FFE86281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8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meeting at </a:t>
            </a:r>
            <a:r>
              <a:rPr lang="en-GB" dirty="0" err="1" smtClean="0"/>
              <a:t>CERSe</a:t>
            </a:r>
            <a:endParaRPr lang="en-GB" dirty="0" smtClean="0"/>
          </a:p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one at Roslin – welcome!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67BB6-73C0-3645-8705-1FFE862815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69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CERSE stands for Community</a:t>
            </a:r>
            <a:r>
              <a:rPr lang="en-GB" baseline="0" dirty="0" smtClean="0"/>
              <a:t> of Edinburgh Research Software Engineers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7BB6-73C0-3645-8705-1FFE862815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2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Digital Research</a:t>
            </a:r>
            <a:r>
              <a:rPr lang="en-GB" baseline="0" dirty="0" smtClean="0"/>
              <a:t> Services aims: promote best research practices, further digital research skills, encourage uptake of digital tools and services </a:t>
            </a:r>
          </a:p>
          <a:p>
            <a:endParaRPr lang="en-GB" baseline="0" dirty="0" smtClean="0"/>
          </a:p>
          <a:p>
            <a:r>
              <a:rPr lang="en-GB" baseline="0" dirty="0" smtClean="0"/>
              <a:t>Similar values to RSE movement: Value interdisciplinary collaboration, </a:t>
            </a:r>
            <a:r>
              <a:rPr lang="en-GB" baseline="0" dirty="0" smtClean="0"/>
              <a:t>outreach &amp; engagement, community </a:t>
            </a:r>
            <a:r>
              <a:rPr lang="en-GB" baseline="0" dirty="0" smtClean="0"/>
              <a:t>building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7BB6-73C0-3645-8705-1FFE862815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2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7BB6-73C0-3645-8705-1FFE862815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3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AEF9-559A-6D3E-DDDE-0BCDFF802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7455F-FA7F-C37B-5CFC-3A7064254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7852-D811-E81E-CA11-3C5607F3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CERSE Meeting at the Bayes, 15/03/23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A278-2793-B5C3-50F5-0AB17184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6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277-EEAB-55FC-EE51-B70A3A2A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B7A9-30E0-DAB2-4255-B8D03BC0B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5A76-E005-B71C-298E-5376E551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D4A1-9515-3A53-2D7B-42D432EF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0B19-C447-5D26-F6F0-C4FAF781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A9772-39FF-21D4-25EB-6900F5B7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E55E-744B-439F-4BB0-14C072B6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48F7-FE27-5395-84EC-2877293E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3379-D393-7640-EF12-EA8C3635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5954-6B95-EA9D-3155-19F394B8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4801-8324-7674-1D23-C10231A0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D2D-A0C0-F892-1CC2-EC851F74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387B-FCE2-21A8-210A-DE26B1A4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D40D-2E0D-DB58-5A35-C26567DC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CERSE Meeting at the Bayes, 15/03/23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76AC-F789-8566-9CA8-6D16C0C4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8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4335-F56C-9966-797A-018BCF04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FB3C-1D5C-DFAE-F737-ADDBCD90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F414-127B-BE25-B838-4639EA19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8A8C-F37C-8C7C-93A2-D2067C1F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B57C-5F16-3F76-4950-A5515F6E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E03D-D2EA-0C22-D168-CC78D5F7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2BAC-3840-3040-E767-F840FC9B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1645B-CF32-2A8E-FAD1-A4B363853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B546-E7FC-76A5-1E24-974881D1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C08EF-183F-27A2-C6E1-09679197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CB244-73CB-B14F-408B-0F710761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D145-2943-EE53-D736-EFBCD29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A3CDB-CAE1-4148-5011-CBCB2B67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EC5E-F424-D8E7-42A0-911A766A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85B1-42BC-BA6D-1578-0E05CAC49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20657-60C4-0525-820D-45B29F29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B2AE3-EE88-3B03-D06D-BFCEBBBA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23378-8340-0139-6A04-3FFE5BA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0339E-688F-497A-4A3F-882AB28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ABC0-2D1A-9A60-30F3-220466A2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7C53F-5207-4FAD-9195-9A991EAD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7C483-6D28-FB70-9285-6C0D34BA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3246E-1FCD-2DC1-C10A-A8A1FA3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12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817B1-827D-A05C-0C5F-944A1DEC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866F1-3EF7-F1BB-39C4-64104D8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AF453-CB5B-0DE5-3166-F062FCD0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95B2-9589-9068-8EE8-40E0B60B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91EF-A310-6883-771F-17F6EFAA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6A5E1-E1C4-2F02-BC70-94A6F1B79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BDA06-9BEB-A59B-F284-D5A2416F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1275-3C4E-4052-98D2-5F816920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5E751-DB6C-0ED4-F42B-F551B691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5028-EDCF-4C60-BE45-2AA896CA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BA82A-DD11-6EF3-1593-9360C6E5B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E5D6-B82B-C4B4-7EAF-E7769CD5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1001-7296-6230-1C6C-55E6A50D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EB857-4915-FBB1-91D1-80943154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6696-81C7-C8B8-2161-E42AEFDA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5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0121F-913E-A630-1D6C-C45770EE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159F-A7D3-D33F-E7F7-12B4F2E0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2C9F-9C2A-4D96-2D8B-8D9D21C17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83EF-C5C2-0B4B-AD58-FED06454E29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0CCF-4685-523B-0110-320F8586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CERSE Meeting at the Bayes, 15/03/23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8CD9-93B4-DAFC-203B-23014E845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iety-rs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erse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scmail.ac.uk/ed-rse-community" TargetMode="External"/><Relationship Id="rId2" Type="http://schemas.openxmlformats.org/officeDocument/2006/relationships/hyperlink" Target="https://cers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ciety-rse.org/join-us/" TargetMode="External"/><Relationship Id="rId4" Type="http://schemas.openxmlformats.org/officeDocument/2006/relationships/hyperlink" Target="https://twitter.com/cerse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3382-1257-A7DF-8960-94FEC8E2B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Welcome to the </a:t>
            </a:r>
            <a:r>
              <a:rPr lang="en-GB" dirty="0" smtClean="0"/>
              <a:t>9th </a:t>
            </a:r>
            <a:r>
              <a:rPr lang="en-GB" dirty="0"/>
              <a:t>CERSE Meeting</a:t>
            </a:r>
            <a:br>
              <a:rPr lang="en-GB" dirty="0"/>
            </a:br>
            <a:r>
              <a:rPr lang="en-GB" sz="60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CERSE </a:t>
            </a:r>
            <a:r>
              <a:rPr lang="en-GB" sz="6000" b="1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and DRS collaboration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4F0025-1064-2454-C8E1-1F0EB5A95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Meeting at </a:t>
            </a:r>
            <a:r>
              <a:rPr lang="en-GB" dirty="0" smtClean="0"/>
              <a:t>Roslin, 31/05/23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6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B19-99BF-8B29-5256-C695FA56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are Research Software Engineers (RSEs)?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F981-B9D6-C667-515D-23978A1D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929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RSEs are people who:</a:t>
            </a:r>
          </a:p>
          <a:p>
            <a:endParaRPr lang="en-GB" dirty="0"/>
          </a:p>
          <a:p>
            <a:endParaRPr lang="en-GB" dirty="0"/>
          </a:p>
          <a:p>
            <a:r>
              <a:rPr lang="en-US" sz="2400" dirty="0"/>
              <a:t>Part of a bigger national movement</a:t>
            </a:r>
          </a:p>
          <a:p>
            <a:pPr lvl="1"/>
            <a:r>
              <a:rPr lang="en-US" dirty="0">
                <a:hlinkClick r:id="rId3"/>
              </a:rPr>
              <a:t>https://www.society-rse.org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sz="2400" dirty="0" smtClean="0"/>
              <a:t>Community of Edinburgh Research Software Engineers (CERSE)</a:t>
            </a:r>
          </a:p>
          <a:p>
            <a:pPr lvl="1"/>
            <a:r>
              <a:rPr lang="en-US" sz="2000" dirty="0" smtClean="0"/>
              <a:t>Open to everyone (within and </a:t>
            </a:r>
            <a:r>
              <a:rPr lang="en-US" sz="2000" dirty="0" err="1" smtClean="0"/>
              <a:t>outwith</a:t>
            </a:r>
            <a:r>
              <a:rPr lang="en-US" sz="2000" dirty="0" smtClean="0"/>
              <a:t> UoE)</a:t>
            </a:r>
          </a:p>
          <a:p>
            <a:pPr lvl="1"/>
            <a:r>
              <a:rPr lang="en-US" sz="2000" dirty="0" smtClean="0"/>
              <a:t>Objectives: </a:t>
            </a:r>
            <a:r>
              <a:rPr lang="en-US" sz="2000" dirty="0"/>
              <a:t>network/knowledge and information exchange</a:t>
            </a:r>
          </a:p>
          <a:p>
            <a:pPr lvl="1"/>
            <a:r>
              <a:rPr lang="en-US" sz="2000" dirty="0">
                <a:hlinkClick r:id="rId4"/>
              </a:rPr>
              <a:t>https://cerse.github.io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Alternating between virtual and face-to-face meetings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GB" dirty="0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BB7A2C8-A765-DFA6-BCC7-4C2F02D874CB}"/>
              </a:ext>
            </a:extLst>
          </p:cNvPr>
          <p:cNvSpPr/>
          <p:nvPr/>
        </p:nvSpPr>
        <p:spPr>
          <a:xfrm>
            <a:off x="3767461" y="2446362"/>
            <a:ext cx="391548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FAA10-D503-EB60-C425-A6EBA3162213}"/>
              </a:ext>
            </a:extLst>
          </p:cNvPr>
          <p:cNvSpPr txBox="1"/>
          <p:nvPr/>
        </p:nvSpPr>
        <p:spPr>
          <a:xfrm>
            <a:off x="1323778" y="2365513"/>
            <a:ext cx="22098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Develop software as </a:t>
            </a:r>
          </a:p>
          <a:p>
            <a:pPr algn="ctr"/>
            <a:r>
              <a:rPr lang="en-US" sz="1800" b="1" dirty="0"/>
              <a:t>part of their research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D6403-5730-8CDE-C17D-A28FEF712310}"/>
              </a:ext>
            </a:extLst>
          </p:cNvPr>
          <p:cNvSpPr txBox="1"/>
          <p:nvPr/>
        </p:nvSpPr>
        <p:spPr>
          <a:xfrm>
            <a:off x="7916795" y="2338297"/>
            <a:ext cx="25459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Develop software </a:t>
            </a:r>
          </a:p>
          <a:p>
            <a:pPr algn="ctr"/>
            <a:r>
              <a:rPr lang="en-US" sz="1800" b="1" dirty="0"/>
              <a:t>for others to do research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836DAC-AB79-DB75-393A-1CB6C5075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8513" y="4184700"/>
            <a:ext cx="1650680" cy="21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with Digital </a:t>
            </a:r>
            <a:r>
              <a:rPr lang="en-GB" dirty="0"/>
              <a:t>Research </a:t>
            </a:r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6999"/>
            <a:ext cx="10515600" cy="158064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We support researchers with computational, data-intensive and digital aspects of their projects.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12" y="3658817"/>
            <a:ext cx="1353954" cy="841647"/>
          </a:xfrm>
          <a:prstGeom prst="rect">
            <a:avLst/>
          </a:prstGeom>
        </p:spPr>
      </p:pic>
      <p:pic>
        <p:nvPicPr>
          <p:cNvPr id="6" name="Picture 2" descr="DataSto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2" b="30884"/>
          <a:stretch/>
        </p:blipFill>
        <p:spPr bwMode="auto">
          <a:xfrm>
            <a:off x="5882640" y="4541634"/>
            <a:ext cx="3224156" cy="8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N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08"/>
          <a:stretch/>
        </p:blipFill>
        <p:spPr bwMode="auto">
          <a:xfrm>
            <a:off x="9983552" y="3577793"/>
            <a:ext cx="1508574" cy="77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21208" b="31750"/>
          <a:stretch/>
        </p:blipFill>
        <p:spPr>
          <a:xfrm>
            <a:off x="9334403" y="4658394"/>
            <a:ext cx="2214798" cy="647666"/>
          </a:xfrm>
          <a:prstGeom prst="rect">
            <a:avLst/>
          </a:prstGeom>
        </p:spPr>
      </p:pic>
      <p:pic>
        <p:nvPicPr>
          <p:cNvPr id="9" name="Picture 6" descr="RISE framework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24746" r="18919" b="28104"/>
          <a:stretch/>
        </p:blipFill>
        <p:spPr bwMode="auto">
          <a:xfrm>
            <a:off x="7790406" y="3720957"/>
            <a:ext cx="1761067" cy="75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4" y="3979921"/>
            <a:ext cx="5130825" cy="11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8AC-3DBF-6372-48B1-D5EBCEF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FE3AD4-39F1-7D5C-62BC-D723E2DA0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763"/>
              </p:ext>
            </p:extLst>
          </p:nvPr>
        </p:nvGraphicFramePr>
        <p:xfrm>
          <a:off x="727031" y="1505323"/>
          <a:ext cx="10515597" cy="470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95">
                  <a:extLst>
                    <a:ext uri="{9D8B030D-6E8A-4147-A177-3AD203B41FA5}">
                      <a16:colId xmlns:a16="http://schemas.microsoft.com/office/drawing/2014/main" val="2633732771"/>
                    </a:ext>
                  </a:extLst>
                </a:gridCol>
                <a:gridCol w="3564806">
                  <a:extLst>
                    <a:ext uri="{9D8B030D-6E8A-4147-A177-3AD203B41FA5}">
                      <a16:colId xmlns:a16="http://schemas.microsoft.com/office/drawing/2014/main" val="2373003150"/>
                    </a:ext>
                  </a:extLst>
                </a:gridCol>
                <a:gridCol w="6202796">
                  <a:extLst>
                    <a:ext uri="{9D8B030D-6E8A-4147-A177-3AD203B41FA5}">
                      <a16:colId xmlns:a16="http://schemas.microsoft.com/office/drawing/2014/main" val="2397114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1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Sarah Janac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(Research Facilitator, DRS)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CERSE 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DRS collaboration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2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Mario Antonioletti (Software Architect, EPCC)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RSEs and resources at EPCC</a:t>
                      </a:r>
                      <a:endParaRPr lang="en-GB" b="1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9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Anthony Wood (Postdoc,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Roslin)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data modelling at Roslin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6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 Murray </a:t>
                      </a:r>
                    </a:p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(Reader, Psychology)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Wellcome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Prize for digital tool development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4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Stefano Bordoni (Research Data Support)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DataVault for data preservation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96430"/>
                  </a:ext>
                </a:extLst>
              </a:tr>
              <a:tr h="657812">
                <a:tc>
                  <a:txBody>
                    <a:bodyPr/>
                    <a:lstStyle/>
                    <a:p>
                      <a:r>
                        <a:rPr lang="en-GB" dirty="0"/>
                        <a:t>15:50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Andre Vieira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(Research Facilitator, DRS)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 breaking session (opportunity to get to know your fellow attendees)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1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16:00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 Opportunity – coffee and biscuits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8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16:45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5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6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9EF1-28FB-DF3E-3D8B-C9C270DD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out 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CFEB-E8F1-3CA7-D31D-1D943FF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io pages:</a:t>
            </a:r>
          </a:p>
          <a:p>
            <a:pPr lvl="1"/>
            <a:r>
              <a:rPr lang="en-GB" dirty="0">
                <a:hlinkClick r:id="rId2"/>
              </a:rPr>
              <a:t>https://cerse.github.io/</a:t>
            </a:r>
            <a:endParaRPr lang="en-GB" dirty="0"/>
          </a:p>
          <a:p>
            <a:r>
              <a:rPr lang="en-GB" dirty="0"/>
              <a:t>Jisc mailing list:</a:t>
            </a:r>
          </a:p>
          <a:p>
            <a:pPr lvl="1"/>
            <a:r>
              <a:rPr lang="en-GB" dirty="0">
                <a:hlinkClick r:id="rId3"/>
              </a:rPr>
              <a:t>http://www.jiscmail.ac.uk/ed-rse-community</a:t>
            </a:r>
            <a:endParaRPr lang="en-GB" dirty="0"/>
          </a:p>
          <a:p>
            <a:r>
              <a:rPr lang="en-GB" dirty="0"/>
              <a:t>Twitter:</a:t>
            </a:r>
          </a:p>
          <a:p>
            <a:pPr lvl="1"/>
            <a:r>
              <a:rPr lang="en-GB" dirty="0">
                <a:hlinkClick r:id="rId4"/>
              </a:rPr>
              <a:t>https://twitter.com/cerse7</a:t>
            </a:r>
            <a:endParaRPr lang="en-GB" dirty="0"/>
          </a:p>
          <a:p>
            <a:r>
              <a:rPr lang="en-GB" dirty="0"/>
              <a:t>Joining the RSE (there are various ways of interacting)</a:t>
            </a:r>
          </a:p>
          <a:p>
            <a:pPr lvl="1"/>
            <a:r>
              <a:rPr lang="en-GB" dirty="0">
                <a:hlinkClick r:id="rId5"/>
              </a:rPr>
              <a:t>https://society-</a:t>
            </a:r>
            <a:r>
              <a:rPr lang="en-GB" dirty="0" err="1">
                <a:hlinkClick r:id="rId5"/>
              </a:rPr>
              <a:t>rse.org</a:t>
            </a:r>
            <a:r>
              <a:rPr lang="en-GB" dirty="0">
                <a:hlinkClick r:id="rId5"/>
              </a:rPr>
              <a:t>/join-us/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3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309</Words>
  <Application>Microsoft Office PowerPoint</Application>
  <PresentationFormat>Widescreen</PresentationFormat>
  <Paragraphs>67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to the 9th CERSE Meeting CERSE and DRS collaboration</vt:lpstr>
      <vt:lpstr>What are Research Software Engineers (RSEs)?</vt:lpstr>
      <vt:lpstr>Collaboration with Digital Research Services</vt:lpstr>
      <vt:lpstr>Schedule</vt:lpstr>
      <vt:lpstr>PowerPoint Presentation</vt:lpstr>
      <vt:lpstr>Finding out 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Seventh CERSE Meeting At the Bayes</dc:title>
  <dc:creator>Mario Antonioletti</dc:creator>
  <cp:lastModifiedBy>Sarah Janac</cp:lastModifiedBy>
  <cp:revision>16</cp:revision>
  <dcterms:created xsi:type="dcterms:W3CDTF">2023-03-14T09:00:55Z</dcterms:created>
  <dcterms:modified xsi:type="dcterms:W3CDTF">2023-05-29T13:58:50Z</dcterms:modified>
</cp:coreProperties>
</file>