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5FA"/>
    <a:srgbClr val="D3F4FD"/>
    <a:srgbClr val="EDEDE1"/>
    <a:srgbClr val="3C5C65"/>
    <a:srgbClr val="9CE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72DD-EB29-4D5D-9502-DAACA2344D7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BE5C-F84A-4B1F-A146-31096D862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79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72DD-EB29-4D5D-9502-DAACA2344D7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BE5C-F84A-4B1F-A146-31096D862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72DD-EB29-4D5D-9502-DAACA2344D7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BE5C-F84A-4B1F-A146-31096D862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00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72DD-EB29-4D5D-9502-DAACA2344D7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BE5C-F84A-4B1F-A146-31096D862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49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72DD-EB29-4D5D-9502-DAACA2344D7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BE5C-F84A-4B1F-A146-31096D862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35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72DD-EB29-4D5D-9502-DAACA2344D7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BE5C-F84A-4B1F-A146-31096D862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10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72DD-EB29-4D5D-9502-DAACA2344D7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BE5C-F84A-4B1F-A146-31096D862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89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72DD-EB29-4D5D-9502-DAACA2344D7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BE5C-F84A-4B1F-A146-31096D862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8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72DD-EB29-4D5D-9502-DAACA2344D7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BE5C-F84A-4B1F-A146-31096D862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98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72DD-EB29-4D5D-9502-DAACA2344D7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BE5C-F84A-4B1F-A146-31096D862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26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72DD-EB29-4D5D-9502-DAACA2344D7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BE5C-F84A-4B1F-A146-31096D862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24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172DD-EB29-4D5D-9502-DAACA2344D7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0BE5C-F84A-4B1F-A146-31096D862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0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e Detail | Portneuf River, Edson Fichter Nature Area, Poca… | Flick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2847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1" y="0"/>
            <a:ext cx="12202847" cy="6858000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14034" y="1052531"/>
            <a:ext cx="109820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b="1" i="0" dirty="0" smtClean="0">
                <a:solidFill>
                  <a:schemeClr val="bg1"/>
                </a:solidFill>
                <a:effectLst/>
                <a:latin typeface="Berlin Sans FB Demi" panose="020E0802020502020306" pitchFamily="34" charset="0"/>
                <a:cs typeface="Calibri" panose="020F0502020204030204" pitchFamily="34" charset="0"/>
              </a:rPr>
              <a:t>What’s one thing on your bucket list? 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If </a:t>
            </a:r>
            <a:r>
              <a:rPr lang="en-GB" sz="2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you could be any animal in the world, what would you be and why</a:t>
            </a:r>
            <a:r>
              <a:rPr lang="en-GB" sz="2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Teleportation or flying? </a:t>
            </a:r>
            <a:endParaRPr lang="en-GB" sz="2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i="0" dirty="0" smtClean="0">
                <a:solidFill>
                  <a:schemeClr val="bg1"/>
                </a:solidFill>
                <a:effectLst/>
                <a:latin typeface="Berlin Sans FB Demi" panose="020E0802020502020306" pitchFamily="34" charset="0"/>
                <a:cs typeface="Calibri" panose="020F0502020204030204" pitchFamily="34" charset="0"/>
              </a:rPr>
              <a:t>What’s one thing you’re looking forward to this week?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If you could be on a TV show, which one would you choose?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Would you rather be invisible or be able to read minds?</a:t>
            </a:r>
            <a:endParaRPr lang="en-GB" sz="2400" b="1" i="0" dirty="0" smtClean="0">
              <a:solidFill>
                <a:schemeClr val="bg1"/>
              </a:solidFill>
              <a:effectLst/>
              <a:latin typeface="Berlin Sans FB Demi" panose="020E0802020502020306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i="0" dirty="0" smtClean="0">
                <a:solidFill>
                  <a:schemeClr val="bg1"/>
                </a:solidFill>
                <a:effectLst/>
                <a:latin typeface="Berlin Sans FB Demi" panose="020E0802020502020306" pitchFamily="34" charset="0"/>
                <a:cs typeface="Calibri" panose="020F0502020204030204" pitchFamily="34" charset="0"/>
              </a:rPr>
              <a:t>What’s one word to describe your work style?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If humans established a colony on Mars, would you sign up to go?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Are you summer, fall, spring, or winter?</a:t>
            </a:r>
            <a:endParaRPr lang="en-GB" sz="2400" b="1" i="0" dirty="0" smtClean="0">
              <a:solidFill>
                <a:schemeClr val="bg1"/>
              </a:solidFill>
              <a:effectLst/>
              <a:latin typeface="Berlin Sans FB Demi" panose="020E0802020502020306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i="0" dirty="0" smtClean="0">
                <a:solidFill>
                  <a:schemeClr val="bg1"/>
                </a:solidFill>
                <a:effectLst/>
                <a:latin typeface="Berlin Sans FB Demi" panose="020E0802020502020306" pitchFamily="34" charset="0"/>
                <a:cs typeface="Calibri" panose="020F0502020204030204" pitchFamily="34" charset="0"/>
              </a:rPr>
              <a:t>What’s one word that summarizes your weekend?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One dessert for the rest of your life, what would it be?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Coffee or tea</a:t>
            </a:r>
            <a:r>
              <a:rPr lang="en-GB" sz="2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i="0" dirty="0" smtClean="0">
                <a:solidFill>
                  <a:schemeClr val="bg1"/>
                </a:solidFill>
                <a:effectLst/>
                <a:latin typeface="Berlin Sans FB Demi" panose="020E0802020502020306" pitchFamily="34" charset="0"/>
                <a:cs typeface="Calibri" panose="020F0502020204030204" pitchFamily="34" charset="0"/>
              </a:rPr>
              <a:t>What’s one thing you did last week that you’re proud of?</a:t>
            </a:r>
            <a:r>
              <a:rPr lang="en-GB" sz="2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endParaRPr lang="en-GB" sz="2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If you could live anywhere in the world, where would you live?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Where would you time-travel, if it were possible?</a:t>
            </a:r>
          </a:p>
        </p:txBody>
      </p:sp>
      <p:sp>
        <p:nvSpPr>
          <p:cNvPr id="8" name="Rectangle 7"/>
          <p:cNvSpPr/>
          <p:nvPr/>
        </p:nvSpPr>
        <p:spPr>
          <a:xfrm>
            <a:off x="618836" y="467756"/>
            <a:ext cx="79063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>
                <a:solidFill>
                  <a:srgbClr val="D3F4FD"/>
                </a:solidFill>
                <a:latin typeface="Berlin Sans FB Demi" panose="020E0802020502020306" pitchFamily="34" charset="0"/>
              </a:rPr>
              <a:t>VERY IMPORTANT QUESTIONS</a:t>
            </a:r>
            <a:endParaRPr lang="en-GB" sz="3200" b="0" i="0" dirty="0">
              <a:solidFill>
                <a:srgbClr val="D3F4FD"/>
              </a:solidFill>
              <a:effectLst/>
              <a:latin typeface="Berlin Sans FB Demi" panose="020E0802020502020306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572" b="-345"/>
          <a:stretch/>
        </p:blipFill>
        <p:spPr>
          <a:xfrm>
            <a:off x="8943496" y="3868686"/>
            <a:ext cx="3342478" cy="302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6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e Detail | Portneuf River, Edson Fichter Nature Area, Poca… | Flick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2847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1" y="0"/>
            <a:ext cx="12202847" cy="6858000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14034" y="1052531"/>
            <a:ext cx="109820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16"/>
            </a:pPr>
            <a:r>
              <a:rPr lang="en-GB" sz="2400" b="1" dirty="0">
                <a:solidFill>
                  <a:schemeClr val="bg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What movie do you wish you could watch again for the first time?</a:t>
            </a:r>
            <a:r>
              <a:rPr lang="en-GB" sz="2400" b="1" i="0" dirty="0" smtClean="0">
                <a:solidFill>
                  <a:schemeClr val="bg1"/>
                </a:solidFill>
                <a:effectLst/>
                <a:latin typeface="Berlin Sans FB Demi" panose="020E0802020502020306" pitchFamily="34" charset="0"/>
                <a:cs typeface="Calibri" panose="020F0502020204030204" pitchFamily="34" charset="0"/>
              </a:rPr>
              <a:t> 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GB" sz="2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Pick your </a:t>
            </a:r>
            <a:r>
              <a:rPr lang="en-GB" sz="2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favourite </a:t>
            </a:r>
            <a:r>
              <a:rPr lang="en-GB" sz="2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decade. Tell us why</a:t>
            </a:r>
            <a:r>
              <a:rPr lang="en-GB" sz="2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GB" sz="2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Imagine you can instantly learn any language. Which would you choose</a:t>
            </a:r>
            <a:r>
              <a:rPr lang="en-GB" sz="2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GB" sz="2400" b="1" dirty="0">
                <a:solidFill>
                  <a:schemeClr val="bg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What is your </a:t>
            </a:r>
            <a:r>
              <a:rPr lang="en-GB" sz="2400" b="1" dirty="0" smtClean="0">
                <a:solidFill>
                  <a:schemeClr val="bg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favourite </a:t>
            </a:r>
            <a:r>
              <a:rPr lang="en-GB" sz="2400" b="1" dirty="0">
                <a:solidFill>
                  <a:schemeClr val="bg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knock-knock joke</a:t>
            </a:r>
            <a:r>
              <a:rPr lang="en-GB" sz="2400" b="1" dirty="0" smtClean="0">
                <a:solidFill>
                  <a:schemeClr val="bg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GB" sz="2400" b="1" dirty="0">
                <a:solidFill>
                  <a:schemeClr val="bg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Who is your </a:t>
            </a:r>
            <a:r>
              <a:rPr lang="en-GB" sz="2400" b="1" dirty="0" smtClean="0">
                <a:solidFill>
                  <a:schemeClr val="bg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favourite </a:t>
            </a:r>
            <a:r>
              <a:rPr lang="en-GB" sz="2400" b="1" dirty="0">
                <a:solidFill>
                  <a:schemeClr val="bg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author</a:t>
            </a:r>
            <a:r>
              <a:rPr lang="en-GB" sz="2400" b="1" dirty="0" smtClean="0">
                <a:solidFill>
                  <a:schemeClr val="bg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GB" sz="2400" b="1" dirty="0">
                <a:solidFill>
                  <a:schemeClr val="bg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What is your #1 recommendation in this city</a:t>
            </a:r>
            <a:r>
              <a:rPr lang="en-GB" sz="2400" b="1" dirty="0" smtClean="0">
                <a:solidFill>
                  <a:schemeClr val="bg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GB" sz="2400" b="1" dirty="0">
                <a:solidFill>
                  <a:schemeClr val="bg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What is your go-to TV show to watch at night</a:t>
            </a:r>
            <a:r>
              <a:rPr lang="en-GB" sz="2400" b="1" dirty="0" smtClean="0">
                <a:solidFill>
                  <a:schemeClr val="bg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GB" sz="2400" b="1" dirty="0">
                <a:solidFill>
                  <a:schemeClr val="bg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How would you describe your job to a five year old</a:t>
            </a:r>
            <a:r>
              <a:rPr lang="en-GB" sz="2400" b="1" dirty="0" smtClean="0">
                <a:solidFill>
                  <a:schemeClr val="bg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GB" sz="2400" b="1" dirty="0">
                <a:solidFill>
                  <a:schemeClr val="bg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What do your family and friends think you do all day</a:t>
            </a:r>
            <a:r>
              <a:rPr lang="en-GB" sz="2400" b="1" dirty="0" smtClean="0">
                <a:solidFill>
                  <a:schemeClr val="bg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GB" sz="2400" b="1" dirty="0">
                <a:solidFill>
                  <a:schemeClr val="bg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What is your “when I was your age…” story</a:t>
            </a:r>
            <a:r>
              <a:rPr lang="en-GB" sz="2400" b="1" dirty="0" smtClean="0">
                <a:solidFill>
                  <a:schemeClr val="bg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GB" sz="2400" b="1" dirty="0">
                <a:solidFill>
                  <a:schemeClr val="bg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Would you </a:t>
            </a:r>
            <a:r>
              <a:rPr lang="en-GB" sz="2400" b="1" dirty="0" smtClean="0">
                <a:solidFill>
                  <a:schemeClr val="bg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like aliens to beam </a:t>
            </a:r>
            <a:r>
              <a:rPr lang="en-GB" sz="2400" b="1" dirty="0">
                <a:solidFill>
                  <a:schemeClr val="bg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you up if they came to Earth</a:t>
            </a:r>
            <a:r>
              <a:rPr lang="en-GB" sz="2400" b="1" dirty="0" smtClean="0">
                <a:solidFill>
                  <a:schemeClr val="bg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GB" sz="2400" b="1" dirty="0">
                <a:solidFill>
                  <a:schemeClr val="bg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What is your New Years resolution</a:t>
            </a:r>
            <a:r>
              <a:rPr lang="en-GB" sz="2400" b="1" dirty="0" smtClean="0">
                <a:solidFill>
                  <a:schemeClr val="bg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GB" sz="2400" b="1" dirty="0">
                <a:solidFill>
                  <a:schemeClr val="bg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What is something you like</a:t>
            </a:r>
            <a:r>
              <a:rPr lang="en-GB" sz="2400" b="1" dirty="0" smtClean="0">
                <a:solidFill>
                  <a:schemeClr val="bg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GB" sz="2400" b="1" dirty="0">
                <a:solidFill>
                  <a:schemeClr val="bg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What was your best class in school</a:t>
            </a:r>
            <a:r>
              <a:rPr lang="en-GB" sz="2400" b="1" dirty="0" smtClean="0">
                <a:solidFill>
                  <a:schemeClr val="bg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GB" sz="2400" b="1" dirty="0">
                <a:solidFill>
                  <a:schemeClr val="bg1"/>
                </a:solidFill>
                <a:latin typeface="Berlin Sans FB Demi" panose="020E0802020502020306" pitchFamily="34" charset="0"/>
                <a:cs typeface="Calibri" panose="020F0502020204030204" pitchFamily="34" charset="0"/>
              </a:rPr>
              <a:t>What weird fashion trend would you bring back?</a:t>
            </a:r>
            <a:endParaRPr lang="en-GB" sz="2400" b="1" dirty="0" smtClean="0">
              <a:solidFill>
                <a:schemeClr val="bg1"/>
              </a:solidFill>
              <a:latin typeface="Berlin Sans FB Demi" panose="020E0802020502020306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8836" y="467756"/>
            <a:ext cx="79063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>
                <a:solidFill>
                  <a:srgbClr val="D3F4FD"/>
                </a:solidFill>
                <a:latin typeface="Berlin Sans FB Demi" panose="020E0802020502020306" pitchFamily="34" charset="0"/>
              </a:rPr>
              <a:t>VERY IMPORTANT QUESTIONS</a:t>
            </a:r>
            <a:endParaRPr lang="en-GB" sz="3200" b="0" i="0" dirty="0">
              <a:solidFill>
                <a:srgbClr val="D3F4FD"/>
              </a:solidFill>
              <a:effectLst/>
              <a:latin typeface="Berlin Sans FB Demi" panose="020E0802020502020306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572" b="-345"/>
          <a:stretch/>
        </p:blipFill>
        <p:spPr>
          <a:xfrm>
            <a:off x="8943496" y="3868686"/>
            <a:ext cx="3342478" cy="302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A94AA7D8D7DB429BDF6A0BFD62DD07" ma:contentTypeVersion="17" ma:contentTypeDescription="Create a new document." ma:contentTypeScope="" ma:versionID="00c29a8d7944b140c1b9e8dba6becf82">
  <xsd:schema xmlns:xsd="http://www.w3.org/2001/XMLSchema" xmlns:xs="http://www.w3.org/2001/XMLSchema" xmlns:p="http://schemas.microsoft.com/office/2006/metadata/properties" xmlns:ns2="ca573015-af30-4c7b-a0f3-c5e28d7c75bb" xmlns:ns3="9b004a21-294b-4fa3-9c47-8f29deb17cfc" targetNamespace="http://schemas.microsoft.com/office/2006/metadata/properties" ma:root="true" ma:fieldsID="b764b66178e04929bff2cc65612bfd57" ns2:_="" ns3:_="">
    <xsd:import namespace="ca573015-af30-4c7b-a0f3-c5e28d7c75bb"/>
    <xsd:import namespace="9b004a21-294b-4fa3-9c47-8f29deb17c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573015-af30-4c7b-a0f3-c5e28d7c75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d54eff52-6b6d-4e5f-a3b0-187f185b1db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004a21-294b-4fa3-9c47-8f29deb17cf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15651869-fa7f-45a8-96e4-e028e8f48d92}" ma:internalName="TaxCatchAll" ma:showField="CatchAllData" ma:web="9b004a21-294b-4fa3-9c47-8f29deb17c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004a21-294b-4fa3-9c47-8f29deb17cfc" xsi:nil="true"/>
    <lcf76f155ced4ddcb4097134ff3c332f xmlns="ca573015-af30-4c7b-a0f3-c5e28d7c75b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8A45D0D-9696-4ED4-9EDA-059B6939CB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573015-af30-4c7b-a0f3-c5e28d7c75bb"/>
    <ds:schemaRef ds:uri="9b004a21-294b-4fa3-9c47-8f29deb17c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E1D6A6-D7D9-4E14-AA26-241CA43148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9B49E2-EDFB-4BDB-803C-50A595969E42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9b004a21-294b-4fa3-9c47-8f29deb17cfc"/>
    <ds:schemaRef ds:uri="http://schemas.microsoft.com/office/infopath/2007/PartnerControls"/>
    <ds:schemaRef ds:uri="http://schemas.openxmlformats.org/package/2006/metadata/core-properties"/>
    <ds:schemaRef ds:uri="ca573015-af30-4c7b-a0f3-c5e28d7c75b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321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de Araujo Vieira</dc:creator>
  <cp:lastModifiedBy>Andre de Araujo Vieira</cp:lastModifiedBy>
  <cp:revision>9</cp:revision>
  <dcterms:created xsi:type="dcterms:W3CDTF">2023-05-25T10:26:04Z</dcterms:created>
  <dcterms:modified xsi:type="dcterms:W3CDTF">2023-05-31T11:02:52Z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0x01010032A94AA7D8D7DB429BDF6A0BFD62DD07</vt:lpwstr>
  </property>
  <property fmtid="{D5CDD505-2E9C-101B-9397-08002B2CF9AE}" pid="3" name="MediaServiceImageTags">
    <vt:lpwstr/>
  </property>
</Properties>
</file>