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rofesores.fi-b.unam.mx/carlos/java/java_basico3_4.html" TargetMode="External"/><Relationship Id="rId2" Type="http://schemas.openxmlformats.org/officeDocument/2006/relationships/hyperlink" Target="http://analista1.foroactivo.com/t21-herencia-palabras-reservadas-super-extends-implements" TargetMode="External"/><Relationship Id="rId3" Type="http://schemas.openxmlformats.org/officeDocument/2006/relationships/hyperlink" Target="http://profesores.fi-b.unam.mx/carlos/java/java_basico4_7.html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3600" y="1973160"/>
            <a:ext cx="527472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405880" y="508536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2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Básico, enero 2019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405880" y="344376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Ejercicio: 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Establecer la relación existente entre las clases mostradas según la jerarquía indicada.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50960" y="2953440"/>
            <a:ext cx="4545000" cy="24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448000" y="2376000"/>
            <a:ext cx="5039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Respuesta: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es la superclase de B, C y D.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es la superclase de 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B, C y D son subclases de 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es una subclase de D.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088000" y="1974240"/>
            <a:ext cx="597564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Cuando una clase hereda de otra se usa la palabra reservada extends, al hacer esto se están "copiando"  los métodos y las variables de la clase padre, la palabra extends se usa después de declarar el nombre de la clase, por ejemplo: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&lt;tipo de clase&gt; &lt;nombre clase&gt; extends &lt;clase padre&gt; {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 resto de código ...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728000" y="2160000"/>
            <a:ext cx="662364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Así como utilizamos la palabra reservada </a:t>
            </a:r>
            <a:r>
              <a:rPr b="0" lang="es-MX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referirnos a elementos del mismo ámbito del objeto, existe algo que nos puede ayudar a acceder a los atributos y métodos de las clases padre o superclases, y es la palabra reservada </a:t>
            </a:r>
            <a:r>
              <a:rPr b="0" lang="es-MX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</a:t>
            </a: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con ella podemos invocar ya sea desde una instancia o un método de la subclase algo que venga de la clase desde la que hereda.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728000" y="1944000"/>
            <a:ext cx="662364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Uno de los usos más frecuentes que le damos a la palabra super, es poder invocar al constructor de la superclase, con ello podemos reducir la cantidad de código que debemos escribir en nuestras clases hijas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984680" y="4104000"/>
            <a:ext cx="6150960" cy="10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Sobrecarga de métodos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12000" y="1656000"/>
            <a:ext cx="662364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subclase hereda todos los métodos de su superclase que son accesibles a dicha subclase a menos que la subclase sobreescriba los métodos.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subclase sobreescribe un método de su superclase cuando define un método con las mismas características ( nombre, número y tipo de argumentos) que el método de la superclase.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subclases emplean la sobreescritura de métodos la mayoría de las veces para agregar o modificar la funcionalidad del método heredado de la clase padre. 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http://profesores.fi-b.unam.mx/carlos/java/java_basico4_7.html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Referencias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Herencia, tomado de: </a:t>
            </a:r>
            <a:r>
              <a:rPr b="0" lang="es-MX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http://profesores.fi-b.unam.mx/carlos/java/java_basico3_4.html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-Herencia, palabras reservadas, tomado de: </a:t>
            </a:r>
            <a:r>
              <a:rPr b="0" lang="es-MX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http://analista1.foroactivo.com/t21-herencia-palabras-reservadas-super-extends-implements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Sobreescritura de métodos, tomado de: </a:t>
            </a:r>
            <a:r>
              <a:rPr b="0" lang="es-MX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http://profesores.fi-b.unam.mx/carlos/java/java_basico4_7.html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Existen 4 pilares fundamentales de la programación orientada a objetos: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Abstracción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Encapsulamiento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Polimorfismo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b="0" lang="es-MX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23960" y="2068920"/>
            <a:ext cx="7483680" cy="275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programación orientada a objetos, la herencia es, un mecanismo utilizado para alcanzar algunos de los objetivos más preciados en el desarrollo de software como la reutilización.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herencia facilita la creación de objetos a partir de otros ya existentes e implica que una subclase obtiene todo el comportamiento (métodos) y eventualmente los atributos (variables) de su superclase.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herencia permite compartir automáticamente métodos y datos entre clases, subclases y objetos.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Herencia Simple : Una clase sólo puede heredar de una clase base y de ninguna otra.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Herencia Múltiple: Una clase puede heredar las características de varias clases base, es decir, puede tener varios padres.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sólo admite herencia Simple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88360" y="48456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Uso de la 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-1979640" y="100800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Clase Object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2088000" y="1944000"/>
            <a:ext cx="6048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clase Object es la clase raíz del árbol de la jerarquía de las clases en Java. Proporciona algunos métodos útiles que todos los objetos heredan, por ejemplo: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 método por el que un objeto se puede comparar con otro objeto (equals())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 método para convertir un objeto a una cadena (toString())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 método para devolver la clase de un objeto (getClass())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983600" y="1973160"/>
            <a:ext cx="527472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Herencia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405880" y="508536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2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Básico, enero 2019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405880" y="344376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concepto de herencia implica a una estructura jerárquica de clases: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952000" y="2953080"/>
            <a:ext cx="3609360" cy="19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9932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Superclase y subclase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La clase padre de cualquier clase es conocida como su superclase.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La clase hija de una superclase es llamada una subclase.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superclase puede tener cualquier número de subclases.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subclase puede tener sólo una superclase.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106</TotalTime>
  <Application>LibreOffice/5.1.6.2$Linux_X86_64 LibreOffice_project/10m0$Build-2</Application>
  <Words>466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2019-01-09T20:59:44Z</dcterms:modified>
  <cp:revision>21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