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913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d3ffff2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d3ffff2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3ffff2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3ffff2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3ffff2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3ffff2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sz="8625" b="0" i="0" u="none" strike="noStrike" cap="non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430508" y="5991226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sz="33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102870" y="211015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du97gueva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hr.proteco@gmail.com" TargetMode="External"/><Relationship Id="rId4" Type="http://schemas.openxmlformats.org/officeDocument/2006/relationships/hyperlink" Target="mailto:marioalverto543@hot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Baumans"/>
              <a:buNone/>
            </a:pPr>
            <a:r>
              <a:rPr lang="es-MX" sz="5000" dirty="0" smtClean="0"/>
              <a:t>Java Avanzado</a:t>
            </a:r>
            <a:endParaRPr sz="5000" dirty="0"/>
          </a:p>
        </p:txBody>
      </p:sp>
      <p:sp>
        <p:nvSpPr>
          <p:cNvPr id="45" name="Google Shape;45;p7"/>
          <p:cNvSpPr/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s-MX" sz="32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Presentación</a:t>
            </a:r>
            <a:endParaRPr sz="3200" b="0" i="0" u="none" strike="noStrike" cap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483768" y="548680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MX" dirty="0"/>
              <a:t>Características del Curso</a:t>
            </a:r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2123728" y="2636912"/>
            <a:ext cx="5374352" cy="221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</a:pPr>
            <a:r>
              <a:rPr lang="es-MX" sz="2400" dirty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Duración: 20 horas</a:t>
            </a:r>
            <a:endParaRPr sz="2400" dirty="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</a:pPr>
            <a:r>
              <a:rPr lang="es-MX" sz="2400" dirty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Horario: </a:t>
            </a:r>
            <a:r>
              <a:rPr lang="es-MX" sz="2400" dirty="0" smtClean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8:00 </a:t>
            </a:r>
            <a:r>
              <a:rPr lang="es-MX" sz="2400" dirty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es-MX" sz="2400" dirty="0" smtClean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r>
              <a:rPr lang="es-MX" sz="2400" dirty="0" smtClean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:00 </a:t>
            </a:r>
            <a:endParaRPr sz="2400" dirty="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</a:pPr>
            <a:r>
              <a:rPr lang="es-MX" sz="2400" dirty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Fecha de inicio: </a:t>
            </a:r>
            <a:r>
              <a:rPr lang="es-MX" sz="2400" dirty="0" smtClean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</a:t>
            </a:r>
            <a:r>
              <a:rPr lang="es-MX" sz="2400" dirty="0" smtClean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sz="2400" dirty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Enero</a:t>
            </a:r>
            <a:endParaRPr sz="2400" dirty="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Source Code Pro"/>
              <a:buChar char="●"/>
            </a:pPr>
            <a:r>
              <a:rPr lang="es-MX" sz="2400" dirty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Fecha de término: </a:t>
            </a:r>
            <a:r>
              <a:rPr lang="es-MX" sz="2400" dirty="0" smtClean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s-MX" sz="2400" dirty="0" smtClean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sz="2400" dirty="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Enero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483768" y="404664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Presentación</a:t>
            </a:r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sz="3000" dirty="0"/>
              <a:t>Nombre</a:t>
            </a:r>
            <a:endParaRPr sz="30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sz="3000" dirty="0"/>
              <a:t>Carrera</a:t>
            </a:r>
            <a:endParaRPr sz="30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sz="3000" dirty="0" smtClean="0"/>
              <a:t>Semestre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sz="3000" dirty="0" smtClean="0"/>
              <a:t>Hobbies</a:t>
            </a:r>
            <a:endParaRPr sz="30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sz="3000" dirty="0"/>
              <a:t>¿Que esperas del curso</a:t>
            </a:r>
            <a:r>
              <a:rPr lang="es-MX" sz="3000" dirty="0" smtClean="0"/>
              <a:t>?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458329" y="211015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Contacto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●"/>
            </a:pPr>
            <a:r>
              <a:rPr lang="es-MX" sz="2000" dirty="0" smtClean="0"/>
              <a:t>Eduardo Guevara</a:t>
            </a:r>
            <a:r>
              <a:rPr lang="es-MX" sz="2000" dirty="0" smtClean="0"/>
              <a:t>: </a:t>
            </a:r>
          </a:p>
          <a:p>
            <a:pPr marL="914400" lvl="0" indent="0">
              <a:buClr>
                <a:srgbClr val="000000"/>
              </a:buClr>
              <a:buSzPts val="1100"/>
            </a:pPr>
            <a:r>
              <a:rPr lang="es-MX" sz="2000" dirty="0"/>
              <a:t>Generación </a:t>
            </a:r>
            <a:r>
              <a:rPr lang="es-MX" sz="2000" dirty="0" smtClean="0"/>
              <a:t>35 </a:t>
            </a:r>
            <a:r>
              <a:rPr lang="es-MX" sz="2000" dirty="0"/>
              <a:t>del </a:t>
            </a:r>
            <a:r>
              <a:rPr lang="es-MX" sz="2000" dirty="0" err="1"/>
              <a:t>Proteco</a:t>
            </a:r>
            <a:endParaRPr lang="es-MX" sz="2000" dirty="0"/>
          </a:p>
          <a:p>
            <a:pPr marL="914400" lvl="0" indent="0">
              <a:buClr>
                <a:srgbClr val="000000"/>
              </a:buClr>
              <a:buSzPts val="1100"/>
            </a:pPr>
            <a:r>
              <a:rPr lang="es-MX" sz="2000" dirty="0" smtClean="0">
                <a:hlinkClick r:id="rId3"/>
              </a:rPr>
              <a:t>edu97gueva@gmail.com</a:t>
            </a:r>
            <a:endParaRPr lang="es-MX" sz="2000" dirty="0" smtClean="0"/>
          </a:p>
          <a:p>
            <a:pPr marL="914400" lvl="0" indent="0">
              <a:buClr>
                <a:srgbClr val="000000"/>
              </a:buClr>
              <a:buSzPts val="1100"/>
            </a:pPr>
            <a:endParaRPr lang="es-MX" sz="2000" dirty="0" smtClean="0"/>
          </a:p>
          <a:p>
            <a:pPr indent="-381000">
              <a:buSzPts val="2400"/>
              <a:buFont typeface="Arial"/>
              <a:buChar char="●"/>
            </a:pPr>
            <a:r>
              <a:rPr lang="es-MX" sz="2000" smtClean="0"/>
              <a:t>Mario Vásquez:</a:t>
            </a:r>
            <a:endParaRPr lang="es-MX" sz="2000" dirty="0"/>
          </a:p>
          <a:p>
            <a:pPr marL="914400" lvl="0" indent="0">
              <a:buClr>
                <a:srgbClr val="000000"/>
              </a:buClr>
              <a:buSzPts val="1100"/>
            </a:pPr>
            <a:r>
              <a:rPr lang="es-MX" sz="2000" dirty="0"/>
              <a:t>Generación </a:t>
            </a:r>
            <a:r>
              <a:rPr lang="es-MX" sz="2000" dirty="0" smtClean="0"/>
              <a:t>37 </a:t>
            </a:r>
            <a:r>
              <a:rPr lang="es-MX" sz="2000" dirty="0"/>
              <a:t>del </a:t>
            </a:r>
            <a:r>
              <a:rPr lang="es-MX" sz="2000" dirty="0" err="1"/>
              <a:t>Proteco</a:t>
            </a:r>
            <a:endParaRPr lang="es-MX" sz="2000" dirty="0"/>
          </a:p>
          <a:p>
            <a:pPr marL="914400" lvl="0" indent="0">
              <a:buClr>
                <a:srgbClr val="000000"/>
              </a:buClr>
              <a:buSzPts val="1100"/>
            </a:pPr>
            <a:r>
              <a:rPr lang="es-MX" sz="2000" dirty="0" smtClean="0">
                <a:hlinkClick r:id="rId4"/>
              </a:rPr>
              <a:t>marioalverto543@hotmail.com</a:t>
            </a:r>
            <a:endParaRPr lang="es-MX" sz="2000" dirty="0" smtClean="0"/>
          </a:p>
          <a:p>
            <a:pPr marL="914400" lvl="0" indent="0">
              <a:buClr>
                <a:srgbClr val="000000"/>
              </a:buClr>
              <a:buSzPts val="1100"/>
            </a:pPr>
            <a:endParaRPr sz="2000" dirty="0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●"/>
            </a:pPr>
            <a:r>
              <a:rPr lang="es-MX" sz="2000" dirty="0" smtClean="0"/>
              <a:t>Antonio Salinas</a:t>
            </a:r>
            <a:r>
              <a:rPr lang="es-MX" sz="2000" dirty="0" smtClean="0"/>
              <a:t>: </a:t>
            </a:r>
            <a:endParaRPr sz="2000" dirty="0"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sz="2000" dirty="0"/>
              <a:t>	Generación </a:t>
            </a:r>
            <a:r>
              <a:rPr lang="es-MX" sz="2000" dirty="0" smtClean="0"/>
              <a:t>37 </a:t>
            </a:r>
            <a:r>
              <a:rPr lang="es-MX" sz="2000" dirty="0"/>
              <a:t>del </a:t>
            </a:r>
            <a:r>
              <a:rPr lang="es-MX" sz="2000" dirty="0" err="1"/>
              <a:t>Proteco</a:t>
            </a:r>
            <a:endParaRPr sz="2000" dirty="0"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sz="2000" dirty="0"/>
              <a:t>	</a:t>
            </a:r>
            <a:r>
              <a:rPr lang="es-MX" sz="2000" u="sng" dirty="0" smtClean="0">
                <a:solidFill>
                  <a:schemeClr val="hlink"/>
                </a:solidFill>
              </a:rPr>
              <a:t>tony.salinas1998</a:t>
            </a:r>
            <a:r>
              <a:rPr lang="es-MX" sz="2000" u="sng" dirty="0" smtClean="0">
                <a:solidFill>
                  <a:schemeClr val="hlink"/>
                </a:solidFill>
                <a:hlinkClick r:id="rId5"/>
              </a:rPr>
              <a:t>@gmail.com</a:t>
            </a:r>
            <a:endParaRPr sz="2000" dirty="0"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2339752" y="404664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Temario</a:t>
            </a:r>
            <a:endParaRPr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331640" y="2204864"/>
            <a:ext cx="7015972" cy="444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sz="2400" b="1" dirty="0" smtClean="0"/>
              <a:t>1. Interfaces de usuario</a:t>
            </a:r>
          </a:p>
          <a:p>
            <a:r>
              <a:rPr lang="es-MX" sz="2400" b="1" dirty="0" smtClean="0"/>
              <a:t>2. Componentes atómicos</a:t>
            </a:r>
          </a:p>
          <a:p>
            <a:r>
              <a:rPr lang="es-MX" sz="2400" b="1" dirty="0" smtClean="0"/>
              <a:t>3. Expresiones Lambda</a:t>
            </a:r>
            <a:endParaRPr lang="es-MX" sz="2400" b="1" dirty="0"/>
          </a:p>
          <a:p>
            <a:r>
              <a:rPr lang="es-MX" sz="2400" b="1" dirty="0" smtClean="0"/>
              <a:t>4. Persistencia de datos y JDBC</a:t>
            </a:r>
            <a:endParaRPr lang="es-MX" sz="2400" b="1" dirty="0"/>
          </a:p>
          <a:p>
            <a:r>
              <a:rPr lang="es-MX" sz="2400" b="1" dirty="0" smtClean="0"/>
              <a:t>5. Desarrollo de aplicaciones web con Java</a:t>
            </a:r>
            <a:endParaRPr lang="es-MX" sz="2400" b="1" dirty="0"/>
          </a:p>
          <a:p>
            <a:endParaRPr lang="es-MX" sz="2400" dirty="0" smtClean="0"/>
          </a:p>
          <a:p>
            <a:endParaRPr lang="es-MX" sz="2400" dirty="0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AutoNum type="arabicPeriod"/>
            </a:pPr>
            <a:endParaRPr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Presentación en pantalla 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Baumans</vt:lpstr>
      <vt:lpstr>Calibri</vt:lpstr>
      <vt:lpstr>Century Gothic</vt:lpstr>
      <vt:lpstr>Source Code Pro</vt:lpstr>
      <vt:lpstr>Tema de Office</vt:lpstr>
      <vt:lpstr>Java Avanzado</vt:lpstr>
      <vt:lpstr>Características del Curso</vt:lpstr>
      <vt:lpstr>Presentación</vt:lpstr>
      <vt:lpstr>Contacto</vt:lpstr>
      <vt:lpstr>Temario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Avanzado</dc:title>
  <cp:lastModifiedBy>gock</cp:lastModifiedBy>
  <cp:revision>2</cp:revision>
  <dcterms:modified xsi:type="dcterms:W3CDTF">2019-01-20T22:54:49Z</dcterms:modified>
</cp:coreProperties>
</file>